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300"/>
  </p:normalViewPr>
  <p:slideViewPr>
    <p:cSldViewPr snapToGrid="0" snapToObjects="1">
      <p:cViewPr varScale="1">
        <p:scale>
          <a:sx n="124" d="100"/>
          <a:sy n="124" d="100"/>
        </p:scale>
        <p:origin x="4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5320E-1922-A342-9644-F6CF03A569CC}" type="datetimeFigureOut">
              <a:rPr lang="en-US" smtClean="0"/>
              <a:t>5/4/20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96213-5450-F842-AE71-CFABD8C05E58}" type="slidenum">
              <a:rPr lang="en-US" smtClean="0"/>
              <a:t>‹#›</a:t>
            </a:fld>
            <a:endParaRPr lang="en-US"/>
          </a:p>
        </p:txBody>
      </p:sp>
    </p:spTree>
    <p:extLst>
      <p:ext uri="{BB962C8B-B14F-4D97-AF65-F5344CB8AC3E}">
        <p14:creationId xmlns:p14="http://schemas.microsoft.com/office/powerpoint/2010/main" val="107394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9457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r>
              <a:rPr lang="en-US" altLang="x-none" sz="1200">
                <a:latin typeface="Arial" charset="0"/>
              </a:rPr>
              <a:t>CEO: Intro to Computers</a:t>
            </a:r>
          </a:p>
        </p:txBody>
      </p:sp>
      <p:sp>
        <p:nvSpPr>
          <p:cNvPr id="501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r"/>
            <a:fld id="{2B325D01-0891-8342-AB60-796C49CAE1DD}" type="slidenum">
              <a:rPr lang="en-US" altLang="x-none" sz="1200">
                <a:latin typeface="Arial" charset="0"/>
              </a:rPr>
              <a:pPr algn="r"/>
              <a:t>5</a:t>
            </a:fld>
            <a:endParaRPr lang="en-US" altLang="x-none" sz="1200">
              <a:latin typeface="Arial"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xfrm>
            <a:off x="685800" y="4343400"/>
            <a:ext cx="5486400" cy="4114800"/>
          </a:xfrm>
        </p:spPr>
        <p:txBody>
          <a:bodyPr/>
          <a:lstStyle/>
          <a:p>
            <a:endParaRPr lang="x-none" altLang="x-none"/>
          </a:p>
        </p:txBody>
      </p:sp>
    </p:spTree>
    <p:extLst>
      <p:ext uri="{BB962C8B-B14F-4D97-AF65-F5344CB8AC3E}">
        <p14:creationId xmlns:p14="http://schemas.microsoft.com/office/powerpoint/2010/main" val="96107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7916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77987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5/4/20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C9E41B-F39A-CD47-9CE8-2A35ABA520F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19200" y="6324600"/>
            <a:ext cx="2540000" cy="457200"/>
          </a:xfrm>
        </p:spPr>
        <p:txBody>
          <a:bodyPr/>
          <a:lstStyle>
            <a:lvl1pPr>
              <a:defRPr/>
            </a:lvl1pPr>
          </a:lstStyle>
          <a:p>
            <a:endParaRPr lang="en-US" altLang="x-none"/>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endParaRPr lang="en-US" altLang="x-none"/>
          </a:p>
        </p:txBody>
      </p:sp>
      <p:sp>
        <p:nvSpPr>
          <p:cNvPr id="7" name="Slide Number Placeholder 6"/>
          <p:cNvSpPr>
            <a:spLocks noGrp="1"/>
          </p:cNvSpPr>
          <p:nvPr>
            <p:ph type="sldNum" sz="quarter" idx="12"/>
          </p:nvPr>
        </p:nvSpPr>
        <p:spPr>
          <a:xfrm>
            <a:off x="9042400" y="6324600"/>
            <a:ext cx="2540000" cy="457200"/>
          </a:xfrm>
        </p:spPr>
        <p:txBody>
          <a:bodyPr/>
          <a:lstStyle>
            <a:lvl1pPr>
              <a:defRPr/>
            </a:lvl1pPr>
          </a:lstStyle>
          <a:p>
            <a:fld id="{8D5D8599-3D66-1441-9080-956950FF7143}" type="slidenum">
              <a:rPr lang="en-US" altLang="x-none"/>
              <a:pPr/>
              <a:t>‹#›</a:t>
            </a:fld>
            <a:endParaRPr lang="en-US" altLang="x-none"/>
          </a:p>
        </p:txBody>
      </p:sp>
    </p:spTree>
    <p:extLst>
      <p:ext uri="{BB962C8B-B14F-4D97-AF65-F5344CB8AC3E}">
        <p14:creationId xmlns:p14="http://schemas.microsoft.com/office/powerpoint/2010/main" val="348917408"/>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61907-5AC8-DB44-B851-7945D5E18A01}"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61907-5AC8-DB44-B851-7945D5E18A01}" type="datetimeFigureOut">
              <a:rPr lang="en-US" smtClean="0"/>
              <a:t>5/4/20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E41B-F39A-CD47-9CE8-2A35ABA520F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61907-5AC8-DB44-B851-7945D5E18A01}"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61907-5AC8-DB44-B851-7945D5E18A01}" type="datetimeFigureOut">
              <a:rPr lang="en-US" smtClean="0"/>
              <a:t>5/4/20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9E41B-F39A-CD47-9CE8-2A35ABA520F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61907-5AC8-DB44-B851-7945D5E18A01}" type="datetimeFigureOut">
              <a:rPr lang="en-US" smtClean="0"/>
              <a:t>5/4/20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E41B-F39A-CD47-9CE8-2A35ABA520F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61907-5AC8-DB44-B851-7945D5E18A01}" type="datetimeFigureOut">
              <a:rPr lang="en-US" smtClean="0"/>
              <a:t>5/4/20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9E41B-F39A-CD47-9CE8-2A35ABA520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461907-5AC8-DB44-B851-7945D5E18A01}" type="datetimeFigureOut">
              <a:rPr lang="en-US" smtClean="0"/>
              <a:t>5/4/20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461907-5AC8-DB44-B851-7945D5E18A01}" type="datetimeFigureOut">
              <a:rPr lang="en-US" smtClean="0"/>
              <a:t>5/4/20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7C9E41B-F39A-CD47-9CE8-2A35ABA520F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461907-5AC8-DB44-B851-7945D5E18A01}" type="datetimeFigureOut">
              <a:rPr lang="en-US" smtClean="0"/>
              <a:t>5/4/20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C9E41B-F39A-CD47-9CE8-2A35ABA520F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064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38400" y="381000"/>
            <a:ext cx="7772400" cy="1143000"/>
          </a:xfrm>
        </p:spPr>
        <p:txBody>
          <a:bodyPr>
            <a:normAutofit fontScale="90000"/>
          </a:bodyPr>
          <a:lstStyle/>
          <a:p>
            <a:r>
              <a:rPr lang="en-US" altLang="x-none"/>
              <a:t>Introduction to Computers</a:t>
            </a:r>
          </a:p>
        </p:txBody>
      </p:sp>
      <p:sp>
        <p:nvSpPr>
          <p:cNvPr id="5" name="Rectangle 16"/>
          <p:cNvSpPr>
            <a:spLocks noGrp="1" noChangeArrowheads="1"/>
          </p:cNvSpPr>
          <p:nvPr>
            <p:ph type="sldNum" sz="quarter" idx="12"/>
          </p:nvPr>
        </p:nvSpPr>
        <p:spPr>
          <a:xfrm>
            <a:off x="8382000" y="6248400"/>
            <a:ext cx="1905000" cy="457200"/>
          </a:xfrm>
          <a:prstGeom prst="rect">
            <a:avLst/>
          </a:prstGeom>
        </p:spPr>
        <p:txBody>
          <a:bodyPr/>
          <a:lstStyle/>
          <a:p>
            <a:fld id="{561E54B9-2CFD-1745-9957-5F6C07B62895}" type="slidenum">
              <a:rPr lang="en-US" altLang="x-none"/>
              <a:pPr/>
              <a:t>1</a:t>
            </a:fld>
            <a:endParaRPr lang="en-US" altLang="x-none"/>
          </a:p>
        </p:txBody>
      </p:sp>
    </p:spTree>
    <p:extLst>
      <p:ext uri="{BB962C8B-B14F-4D97-AF65-F5344CB8AC3E}">
        <p14:creationId xmlns:p14="http://schemas.microsoft.com/office/powerpoint/2010/main" val="175875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0" y="304800"/>
            <a:ext cx="6870700" cy="850900"/>
          </a:xfrm>
        </p:spPr>
        <p:txBody>
          <a:bodyPr/>
          <a:lstStyle/>
          <a:p>
            <a:r>
              <a:rPr lang="en-US" altLang="x-none">
                <a:effectLst>
                  <a:outerShdw blurRad="38100" dist="38100" dir="2700000" algn="tl">
                    <a:srgbClr val="C0C0C0"/>
                  </a:outerShdw>
                </a:effectLst>
              </a:rPr>
              <a:t>Computer Input Devices</a:t>
            </a:r>
          </a:p>
        </p:txBody>
      </p:sp>
      <p:sp>
        <p:nvSpPr>
          <p:cNvPr id="94211" name="Rectangle 3"/>
          <p:cNvSpPr>
            <a:spLocks noGrp="1" noChangeArrowheads="1"/>
          </p:cNvSpPr>
          <p:nvPr>
            <p:ph sz="half" idx="1"/>
          </p:nvPr>
        </p:nvSpPr>
        <p:spPr>
          <a:xfrm>
            <a:off x="2286000" y="1752600"/>
            <a:ext cx="3773488" cy="3657600"/>
          </a:xfrm>
        </p:spPr>
        <p:txBody>
          <a:bodyPr>
            <a:normAutofit/>
          </a:bodyPr>
          <a:lstStyle/>
          <a:p>
            <a:r>
              <a:rPr lang="en-US" altLang="x-none" sz="2400" dirty="0">
                <a:latin typeface="Times New Roman" charset="0"/>
                <a:ea typeface="Times New Roman" charset="0"/>
                <a:cs typeface="Times New Roman" charset="0"/>
              </a:rPr>
              <a:t>Keyboard</a:t>
            </a:r>
          </a:p>
          <a:p>
            <a:r>
              <a:rPr lang="en-US" altLang="x-none" sz="2400" dirty="0">
                <a:latin typeface="Times New Roman" charset="0"/>
                <a:ea typeface="Times New Roman" charset="0"/>
                <a:cs typeface="Times New Roman" charset="0"/>
              </a:rPr>
              <a:t>Mouse/Trackball</a:t>
            </a:r>
          </a:p>
          <a:p>
            <a:r>
              <a:rPr lang="en-US" altLang="x-none" sz="2400" dirty="0">
                <a:latin typeface="Times New Roman" charset="0"/>
                <a:ea typeface="Times New Roman" charset="0"/>
                <a:cs typeface="Times New Roman" charset="0"/>
              </a:rPr>
              <a:t>Joystick</a:t>
            </a:r>
          </a:p>
          <a:p>
            <a:r>
              <a:rPr lang="en-US" altLang="x-none" sz="2400" dirty="0">
                <a:latin typeface="Times New Roman" charset="0"/>
                <a:ea typeface="Times New Roman" charset="0"/>
                <a:cs typeface="Times New Roman" charset="0"/>
              </a:rPr>
              <a:t>Light pen</a:t>
            </a:r>
          </a:p>
          <a:p>
            <a:r>
              <a:rPr lang="en-US" altLang="x-none" sz="2400" dirty="0">
                <a:latin typeface="Times New Roman" charset="0"/>
                <a:ea typeface="Times New Roman" charset="0"/>
                <a:cs typeface="Times New Roman" charset="0"/>
              </a:rPr>
              <a:t>Pointing Stick</a:t>
            </a:r>
          </a:p>
          <a:p>
            <a:r>
              <a:rPr lang="en-US" altLang="x-none" sz="2400" dirty="0">
                <a:latin typeface="Times New Roman" charset="0"/>
                <a:ea typeface="Times New Roman" charset="0"/>
                <a:cs typeface="Times New Roman" charset="0"/>
              </a:rPr>
              <a:t>Touchpad</a:t>
            </a:r>
          </a:p>
          <a:p>
            <a:endParaRPr lang="en-US" altLang="x-none" sz="2400" dirty="0">
              <a:latin typeface="Times New Roman" charset="0"/>
              <a:ea typeface="Times New Roman" charset="0"/>
              <a:cs typeface="Times New Roman" charset="0"/>
            </a:endParaRPr>
          </a:p>
        </p:txBody>
      </p:sp>
      <p:sp>
        <p:nvSpPr>
          <p:cNvPr id="94212" name="Rectangle 4"/>
          <p:cNvSpPr>
            <a:spLocks noGrp="1" noChangeArrowheads="1"/>
          </p:cNvSpPr>
          <p:nvPr>
            <p:ph sz="half" idx="2"/>
          </p:nvPr>
        </p:nvSpPr>
        <p:spPr>
          <a:xfrm>
            <a:off x="6059488" y="1759226"/>
            <a:ext cx="3773488" cy="3657600"/>
          </a:xfrm>
        </p:spPr>
        <p:txBody>
          <a:bodyPr>
            <a:normAutofit/>
          </a:bodyPr>
          <a:lstStyle/>
          <a:p>
            <a:r>
              <a:rPr lang="en-US" altLang="x-none" sz="2400" dirty="0">
                <a:latin typeface="Times New Roman" charset="0"/>
                <a:ea typeface="Times New Roman" charset="0"/>
                <a:cs typeface="Times New Roman" charset="0"/>
              </a:rPr>
              <a:t>Touch screen</a:t>
            </a:r>
          </a:p>
          <a:p>
            <a:r>
              <a:rPr lang="en-US" altLang="x-none" sz="2400" dirty="0">
                <a:latin typeface="Times New Roman" charset="0"/>
                <a:ea typeface="Times New Roman" charset="0"/>
                <a:cs typeface="Times New Roman" charset="0"/>
              </a:rPr>
              <a:t>Bar code reader</a:t>
            </a:r>
          </a:p>
          <a:p>
            <a:r>
              <a:rPr lang="en-US" altLang="x-none" sz="2400" dirty="0">
                <a:latin typeface="Times New Roman" charset="0"/>
                <a:ea typeface="Times New Roman" charset="0"/>
                <a:cs typeface="Times New Roman" charset="0"/>
              </a:rPr>
              <a:t>Scanner</a:t>
            </a:r>
          </a:p>
          <a:p>
            <a:r>
              <a:rPr lang="en-US" altLang="x-none" sz="2400" dirty="0">
                <a:latin typeface="Times New Roman" charset="0"/>
                <a:ea typeface="Times New Roman" charset="0"/>
                <a:cs typeface="Times New Roman" charset="0"/>
              </a:rPr>
              <a:t>Microphone</a:t>
            </a:r>
          </a:p>
          <a:p>
            <a:r>
              <a:rPr lang="en-US" altLang="x-none" sz="2400" dirty="0">
                <a:latin typeface="Times New Roman" charset="0"/>
                <a:ea typeface="Times New Roman" charset="0"/>
                <a:cs typeface="Times New Roman" charset="0"/>
              </a:rPr>
              <a:t>Graphics Tablet</a:t>
            </a:r>
          </a:p>
          <a:p>
            <a:r>
              <a:rPr lang="en-US" altLang="x-none" sz="2400" dirty="0">
                <a:latin typeface="Times New Roman" charset="0"/>
                <a:ea typeface="Times New Roman" charset="0"/>
                <a:cs typeface="Times New Roman" charset="0"/>
              </a:rPr>
              <a:t>Digital Cameras</a:t>
            </a:r>
          </a:p>
        </p:txBody>
      </p:sp>
      <p:sp>
        <p:nvSpPr>
          <p:cNvPr id="10" name="Slide Number Placeholder 6"/>
          <p:cNvSpPr>
            <a:spLocks noGrp="1"/>
          </p:cNvSpPr>
          <p:nvPr>
            <p:ph type="sldNum" sz="quarter" idx="12"/>
          </p:nvPr>
        </p:nvSpPr>
        <p:spPr/>
        <p:txBody>
          <a:bodyPr/>
          <a:lstStyle/>
          <a:p>
            <a:fld id="{535A4427-B75A-3F4A-9756-BAA0BF95CD85}" type="slidenum">
              <a:rPr lang="en-US" altLang="x-none"/>
              <a:pPr/>
              <a:t>10</a:t>
            </a:fld>
            <a:endParaRPr lang="en-US" altLang="x-none"/>
          </a:p>
        </p:txBody>
      </p:sp>
      <p:pic>
        <p:nvPicPr>
          <p:cNvPr id="94213" name="Picture 5" descr="keyboard"/>
          <p:cNvPicPr>
            <a:picLocks noChangeAspect="1" noChangeArrowheads="1"/>
          </p:cNvPicPr>
          <p:nvPr/>
        </p:nvPicPr>
        <p:blipFill>
          <a:blip r:embed="rId3">
            <a:extLst>
              <a:ext uri="{28A0092B-C50C-407E-A947-70E740481C1C}">
                <a14:useLocalDpi xmlns:a14="http://schemas.microsoft.com/office/drawing/2010/main" val="0"/>
              </a:ext>
            </a:extLst>
          </a:blip>
          <a:srcRect t="12500" b="12500"/>
          <a:stretch>
            <a:fillRect/>
          </a:stretch>
        </p:blipFill>
        <p:spPr bwMode="auto">
          <a:xfrm>
            <a:off x="328773" y="1964076"/>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4214" name="Picture 6"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70" y="3714964"/>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94215" name="Picture 7" descr="scanner"/>
          <p:cNvPicPr>
            <a:picLocks noChangeAspect="1" noChangeArrowheads="1"/>
          </p:cNvPicPr>
          <p:nvPr/>
        </p:nvPicPr>
        <p:blipFill>
          <a:blip r:embed="rId5">
            <a:extLst>
              <a:ext uri="{28A0092B-C50C-407E-A947-70E740481C1C}">
                <a14:useLocalDpi xmlns:a14="http://schemas.microsoft.com/office/drawing/2010/main" val="0"/>
              </a:ext>
            </a:extLst>
          </a:blip>
          <a:srcRect t="9091" b="13637"/>
          <a:stretch>
            <a:fillRect/>
          </a:stretch>
        </p:blipFill>
        <p:spPr bwMode="auto">
          <a:xfrm>
            <a:off x="9339209" y="2512887"/>
            <a:ext cx="1676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73917"/>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90800" y="228600"/>
            <a:ext cx="6705600" cy="914400"/>
          </a:xfrm>
        </p:spPr>
        <p:txBody>
          <a:bodyPr>
            <a:normAutofit fontScale="90000"/>
          </a:bodyPr>
          <a:lstStyle/>
          <a:p>
            <a:r>
              <a:rPr lang="en-US" altLang="x-none" sz="4000" dirty="0">
                <a:effectLst>
                  <a:outerShdw blurRad="38100" dist="38100" dir="2700000" algn="tl">
                    <a:srgbClr val="C0C0C0"/>
                  </a:outerShdw>
                </a:effectLst>
              </a:rPr>
              <a:t>Computer Output Devices</a:t>
            </a:r>
          </a:p>
        </p:txBody>
      </p:sp>
      <p:sp>
        <p:nvSpPr>
          <p:cNvPr id="98307" name="Rectangle 3"/>
          <p:cNvSpPr>
            <a:spLocks noGrp="1" noChangeArrowheads="1"/>
          </p:cNvSpPr>
          <p:nvPr>
            <p:ph sz="half" idx="1"/>
          </p:nvPr>
        </p:nvSpPr>
        <p:spPr>
          <a:xfrm>
            <a:off x="441789" y="1785991"/>
            <a:ext cx="5691883" cy="5562600"/>
          </a:xfrm>
        </p:spPr>
        <p:txBody>
          <a:bodyPr/>
          <a:lstStyle/>
          <a:p>
            <a:pPr>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Monitor</a:t>
            </a:r>
            <a:r>
              <a:rPr lang="en-US" altLang="x-none" dirty="0">
                <a:latin typeface="Times New Roman" charset="0"/>
                <a:ea typeface="Times New Roman" charset="0"/>
                <a:cs typeface="Times New Roman" charset="0"/>
              </a:rPr>
              <a:t>:</a:t>
            </a:r>
            <a:r>
              <a:rPr lang="en-US" altLang="x-none" sz="3000" dirty="0">
                <a:latin typeface="Times New Roman" charset="0"/>
                <a:ea typeface="Times New Roman" charset="0"/>
                <a:cs typeface="Times New Roman" charset="0"/>
              </a:rPr>
              <a:t> screen that display information such as text, numbers, and pictures-softcopy.</a:t>
            </a:r>
          </a:p>
          <a:p>
            <a:pPr>
              <a:buFont typeface="Wingdings" charset="2"/>
              <a:buNone/>
            </a:pPr>
            <a:endParaRPr lang="en-US" altLang="x-none" sz="1400" dirty="0">
              <a:latin typeface="Times New Roman" charset="0"/>
              <a:ea typeface="Times New Roman" charset="0"/>
              <a:cs typeface="Times New Roman" charset="0"/>
            </a:endParaRPr>
          </a:p>
          <a:p>
            <a:pPr>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Printer</a:t>
            </a:r>
            <a:r>
              <a:rPr lang="en-US" altLang="x-none" sz="3000" dirty="0">
                <a:latin typeface="Times New Roman" charset="0"/>
                <a:ea typeface="Times New Roman" charset="0"/>
                <a:cs typeface="Times New Roman" charset="0"/>
              </a:rPr>
              <a:t>: gives you information from the computer in printed form – hardcopy.</a:t>
            </a:r>
          </a:p>
        </p:txBody>
      </p:sp>
      <p:sp>
        <p:nvSpPr>
          <p:cNvPr id="98308" name="Rectangle 4"/>
          <p:cNvSpPr>
            <a:spLocks noGrp="1" noChangeArrowheads="1"/>
          </p:cNvSpPr>
          <p:nvPr>
            <p:ph sz="half" idx="2"/>
          </p:nvPr>
        </p:nvSpPr>
        <p:spPr>
          <a:xfrm>
            <a:off x="6248400" y="1905000"/>
            <a:ext cx="5248382" cy="5562600"/>
          </a:xfrm>
        </p:spPr>
        <p:txBody>
          <a:bodyPr/>
          <a:lstStyle/>
          <a:p>
            <a:pPr>
              <a:lnSpc>
                <a:spcPct val="90000"/>
              </a:lnSpc>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Speakers</a:t>
            </a:r>
            <a:r>
              <a:rPr lang="en-US" altLang="x-none" dirty="0">
                <a:latin typeface="Times New Roman" charset="0"/>
                <a:ea typeface="Times New Roman" charset="0"/>
                <a:cs typeface="Times New Roman" charset="0"/>
              </a:rPr>
              <a:t>:</a:t>
            </a:r>
            <a:r>
              <a:rPr lang="en-US" altLang="x-none" sz="3000" dirty="0">
                <a:latin typeface="Times New Roman" charset="0"/>
                <a:ea typeface="Times New Roman" charset="0"/>
                <a:cs typeface="Times New Roman" charset="0"/>
              </a:rPr>
              <a:t>  allow you to hear voice, music, and other sounds from your computer.</a:t>
            </a:r>
          </a:p>
          <a:p>
            <a:pPr>
              <a:lnSpc>
                <a:spcPct val="90000"/>
              </a:lnSpc>
            </a:pPr>
            <a:endParaRPr lang="en-US" altLang="x-none" sz="1400" dirty="0">
              <a:latin typeface="Times New Roman" charset="0"/>
              <a:ea typeface="Times New Roman" charset="0"/>
              <a:cs typeface="Times New Roman" charset="0"/>
            </a:endParaRPr>
          </a:p>
          <a:p>
            <a:pPr>
              <a:lnSpc>
                <a:spcPct val="90000"/>
              </a:lnSpc>
              <a:buFont typeface="Wingdings" charset="2"/>
              <a:buNone/>
            </a:pPr>
            <a:r>
              <a:rPr lang="en-US" altLang="x-none" u="sng" dirty="0">
                <a:effectLst>
                  <a:outerShdw blurRad="38100" dist="38100" dir="2700000" algn="tl">
                    <a:srgbClr val="C0C0C0"/>
                  </a:outerShdw>
                </a:effectLst>
                <a:latin typeface="Times New Roman" charset="0"/>
                <a:ea typeface="Times New Roman" charset="0"/>
                <a:cs typeface="Times New Roman" charset="0"/>
              </a:rPr>
              <a:t>Modem</a:t>
            </a:r>
            <a:r>
              <a:rPr lang="en-US" altLang="x-none" sz="3000" dirty="0">
                <a:latin typeface="Times New Roman" charset="0"/>
                <a:ea typeface="Times New Roman" charset="0"/>
                <a:cs typeface="Times New Roman" charset="0"/>
              </a:rPr>
              <a:t>:  allows you to use your computer to communicate with other computers.</a:t>
            </a:r>
          </a:p>
        </p:txBody>
      </p:sp>
      <p:sp>
        <p:nvSpPr>
          <p:cNvPr id="7" name="Slide Number Placeholder 6"/>
          <p:cNvSpPr>
            <a:spLocks noGrp="1"/>
          </p:cNvSpPr>
          <p:nvPr>
            <p:ph type="sldNum" sz="quarter" idx="12"/>
          </p:nvPr>
        </p:nvSpPr>
        <p:spPr/>
        <p:txBody>
          <a:bodyPr/>
          <a:lstStyle/>
          <a:p>
            <a:fld id="{9F66A842-F9F1-1843-BEF2-90F827D85EE2}" type="slidenum">
              <a:rPr lang="en-US" altLang="x-none"/>
              <a:pPr/>
              <a:t>11</a:t>
            </a:fld>
            <a:endParaRPr lang="en-US" altLang="x-none"/>
          </a:p>
        </p:txBody>
      </p:sp>
    </p:spTree>
    <p:extLst>
      <p:ext uri="{BB962C8B-B14F-4D97-AF65-F5344CB8AC3E}">
        <p14:creationId xmlns:p14="http://schemas.microsoft.com/office/powerpoint/2010/main" val="1660714276"/>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AAB964F-9DD4-714F-AD7F-0D73442C774B}" type="slidenum">
              <a:rPr lang="en-US" altLang="x-none"/>
              <a:pPr/>
              <a:t>12</a:t>
            </a:fld>
            <a:endParaRPr lang="en-US" altLang="x-none"/>
          </a:p>
        </p:txBody>
      </p:sp>
      <p:sp>
        <p:nvSpPr>
          <p:cNvPr id="121858" name="Text Box 2"/>
          <p:cNvSpPr txBox="1">
            <a:spLocks noChangeArrowheads="1"/>
          </p:cNvSpPr>
          <p:nvPr/>
        </p:nvSpPr>
        <p:spPr bwMode="auto">
          <a:xfrm>
            <a:off x="1452081" y="1176464"/>
            <a:ext cx="855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379538" indent="-465138" defTabSz="692150">
              <a:defRPr sz="2400">
                <a:solidFill>
                  <a:schemeClr val="tx1"/>
                </a:solidFill>
                <a:latin typeface="Times New Roman" charset="0"/>
                <a:ea typeface="Times New Roman" charset="0"/>
                <a:cs typeface="Times New Roman" charset="0"/>
              </a:defRPr>
            </a:lvl1pPr>
            <a:lvl2pPr marL="1493838" defTabSz="692150">
              <a:defRPr sz="2400">
                <a:solidFill>
                  <a:schemeClr val="tx1"/>
                </a:solidFill>
                <a:latin typeface="Times New Roman" charset="0"/>
                <a:ea typeface="Times New Roman" charset="0"/>
                <a:cs typeface="Times New Roman" charset="0"/>
              </a:defRPr>
            </a:lvl2pPr>
            <a:lvl3pPr marL="1839913" defTabSz="692150">
              <a:defRPr sz="2400">
                <a:solidFill>
                  <a:schemeClr val="tx1"/>
                </a:solidFill>
                <a:latin typeface="Times New Roman" charset="0"/>
                <a:ea typeface="Times New Roman" charset="0"/>
                <a:cs typeface="Times New Roman" charset="0"/>
              </a:defRPr>
            </a:lvl3pPr>
            <a:lvl4pPr marL="1954213" defTabSz="692150">
              <a:defRPr sz="2400">
                <a:solidFill>
                  <a:schemeClr val="tx1"/>
                </a:solidFill>
                <a:latin typeface="Times New Roman" charset="0"/>
                <a:ea typeface="Times New Roman" charset="0"/>
                <a:cs typeface="Times New Roman" charset="0"/>
              </a:defRPr>
            </a:lvl4pPr>
            <a:lvl5pPr marL="2068513" defTabSz="692150">
              <a:defRPr sz="2400">
                <a:solidFill>
                  <a:schemeClr val="tx1"/>
                </a:solidFill>
                <a:latin typeface="Times New Roman" charset="0"/>
                <a:ea typeface="Times New Roman" charset="0"/>
                <a:cs typeface="Times New Roman" charset="0"/>
              </a:defRPr>
            </a:lvl5pPr>
            <a:lvl6pPr marL="2525713" defTabSz="692150" fontAlgn="base">
              <a:spcBef>
                <a:spcPct val="0"/>
              </a:spcBef>
              <a:spcAft>
                <a:spcPct val="0"/>
              </a:spcAft>
              <a:defRPr sz="2400">
                <a:solidFill>
                  <a:schemeClr val="tx1"/>
                </a:solidFill>
                <a:latin typeface="Times New Roman" charset="0"/>
                <a:ea typeface="Times New Roman" charset="0"/>
                <a:cs typeface="Times New Roman" charset="0"/>
              </a:defRPr>
            </a:lvl6pPr>
            <a:lvl7pPr marL="2982913" defTabSz="692150" fontAlgn="base">
              <a:spcBef>
                <a:spcPct val="0"/>
              </a:spcBef>
              <a:spcAft>
                <a:spcPct val="0"/>
              </a:spcAft>
              <a:defRPr sz="2400">
                <a:solidFill>
                  <a:schemeClr val="tx1"/>
                </a:solidFill>
                <a:latin typeface="Times New Roman" charset="0"/>
                <a:ea typeface="Times New Roman" charset="0"/>
                <a:cs typeface="Times New Roman" charset="0"/>
              </a:defRPr>
            </a:lvl7pPr>
            <a:lvl8pPr marL="3440113" defTabSz="692150" fontAlgn="base">
              <a:spcBef>
                <a:spcPct val="0"/>
              </a:spcBef>
              <a:spcAft>
                <a:spcPct val="0"/>
              </a:spcAft>
              <a:defRPr sz="2400">
                <a:solidFill>
                  <a:schemeClr val="tx1"/>
                </a:solidFill>
                <a:latin typeface="Times New Roman" charset="0"/>
                <a:ea typeface="Times New Roman" charset="0"/>
                <a:cs typeface="Times New Roman" charset="0"/>
              </a:defRPr>
            </a:lvl8pPr>
            <a:lvl9pPr marL="3897313" defTabSz="692150" fontAlgn="base">
              <a:spcBef>
                <a:spcPct val="0"/>
              </a:spcBef>
              <a:spcAft>
                <a:spcPct val="0"/>
              </a:spcAft>
              <a:defRPr sz="2400">
                <a:solidFill>
                  <a:schemeClr val="tx1"/>
                </a:solidFill>
                <a:latin typeface="Times New Roman" charset="0"/>
                <a:ea typeface="Times New Roman" charset="0"/>
                <a:cs typeface="Times New Roman" charset="0"/>
              </a:defRPr>
            </a:lvl9pPr>
          </a:lstStyle>
          <a:p>
            <a:pPr eaLnBrk="0" hangingPunct="0">
              <a:spcBef>
                <a:spcPts val="1200"/>
              </a:spcBef>
              <a:spcAft>
                <a:spcPts val="300"/>
              </a:spcAft>
              <a:buFontTx/>
              <a:buChar char="•"/>
            </a:pPr>
            <a:r>
              <a:rPr lang="en-US" altLang="x-none" sz="3600" b="1" dirty="0"/>
              <a:t>A complete computer system includes four distinct parts:</a:t>
            </a:r>
            <a:endParaRPr lang="en-US" altLang="x-none" sz="3600" dirty="0"/>
          </a:p>
        </p:txBody>
      </p:sp>
      <p:sp>
        <p:nvSpPr>
          <p:cNvPr id="121859" name="Rectangle 3"/>
          <p:cNvSpPr>
            <a:spLocks noChangeArrowheads="1"/>
          </p:cNvSpPr>
          <p:nvPr/>
        </p:nvSpPr>
        <p:spPr bwMode="auto">
          <a:xfrm>
            <a:off x="1866133" y="2458093"/>
            <a:ext cx="8247062" cy="325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eaLnBrk="0" hangingPunct="0">
              <a:spcBef>
                <a:spcPct val="50000"/>
              </a:spcBef>
              <a:spcAft>
                <a:spcPts val="300"/>
              </a:spcAft>
            </a:pPr>
            <a:r>
              <a:rPr lang="en-US" altLang="x-none" b="1" dirty="0">
                <a:solidFill>
                  <a:schemeClr val="accent2"/>
                </a:solidFill>
                <a:latin typeface="Times New Roman" charset="0"/>
              </a:rPr>
              <a:t>	</a:t>
            </a:r>
            <a:r>
              <a:rPr lang="en-US" altLang="x-none" sz="3600" b="1" dirty="0">
                <a:latin typeface="Times New Roman" charset="0"/>
              </a:rPr>
              <a:t>Hardware</a:t>
            </a:r>
          </a:p>
          <a:p>
            <a:pPr lvl="2" eaLnBrk="0" hangingPunct="0">
              <a:spcBef>
                <a:spcPct val="50000"/>
              </a:spcBef>
              <a:spcAft>
                <a:spcPts val="300"/>
              </a:spcAft>
            </a:pPr>
            <a:r>
              <a:rPr lang="en-US" altLang="x-none" sz="3600" b="1" dirty="0">
                <a:latin typeface="Times New Roman" charset="0"/>
              </a:rPr>
              <a:t>	Software</a:t>
            </a:r>
          </a:p>
          <a:p>
            <a:pPr lvl="2" eaLnBrk="0" hangingPunct="0">
              <a:spcBef>
                <a:spcPct val="50000"/>
              </a:spcBef>
              <a:spcAft>
                <a:spcPts val="300"/>
              </a:spcAft>
            </a:pPr>
            <a:r>
              <a:rPr lang="en-US" altLang="x-none" sz="3600" b="1" dirty="0">
                <a:latin typeface="Times New Roman" charset="0"/>
              </a:rPr>
              <a:t>	Firmware</a:t>
            </a:r>
          </a:p>
          <a:p>
            <a:pPr lvl="2" eaLnBrk="0" hangingPunct="0">
              <a:spcBef>
                <a:spcPct val="50000"/>
              </a:spcBef>
              <a:spcAft>
                <a:spcPts val="300"/>
              </a:spcAft>
            </a:pPr>
            <a:r>
              <a:rPr lang="en-US" altLang="x-none" sz="3600" b="1" dirty="0">
                <a:latin typeface="Times New Roman" charset="0"/>
              </a:rPr>
              <a:t>	User</a:t>
            </a:r>
          </a:p>
        </p:txBody>
      </p:sp>
      <p:sp>
        <p:nvSpPr>
          <p:cNvPr id="121860" name="Text Box 4"/>
          <p:cNvSpPr txBox="1">
            <a:spLocks noChangeArrowheads="1"/>
          </p:cNvSpPr>
          <p:nvPr/>
        </p:nvSpPr>
        <p:spPr bwMode="auto">
          <a:xfrm>
            <a:off x="1524000" y="493713"/>
            <a:ext cx="9144000" cy="457200"/>
          </a:xfrm>
          <a:prstGeom prst="rect">
            <a:avLst/>
          </a:prstGeom>
          <a:noFill/>
          <a:ln>
            <a:noFill/>
          </a:ln>
          <a:effectLst/>
          <a:extLst>
            <a:ext uri="{909E8E84-426E-40DD-AFC4-6F175D3DCCD1}">
              <a14:hiddenFill xmlns:a14="http://schemas.microsoft.com/office/drawing/2010/main">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68686">
                      <a:alpha val="74998"/>
                    </a:srgbClr>
                  </a:outerShdw>
                </a:effectLst>
              </a14:hiddenEffects>
            </a:ext>
          </a:extLst>
        </p:spPr>
        <p:txBody>
          <a:bodyPr>
            <a:spAutoFit/>
            <a:flatTx/>
          </a:bodyPr>
          <a:lstStyle>
            <a:lvl1pPr marL="855663">
              <a:defRPr sz="2400">
                <a:solidFill>
                  <a:schemeClr val="tx1"/>
                </a:solidFill>
                <a:latin typeface="Times New Roman" charset="0"/>
                <a:ea typeface="Times New Roman" charset="0"/>
                <a:cs typeface="Times New Roman" charset="0"/>
              </a:defRPr>
            </a:lvl1pPr>
            <a:lvl2pPr marL="1028700">
              <a:defRPr sz="2400">
                <a:solidFill>
                  <a:schemeClr val="tx1"/>
                </a:solidFill>
                <a:latin typeface="Times New Roman" charset="0"/>
                <a:ea typeface="Times New Roman" charset="0"/>
                <a:cs typeface="Times New Roman" charset="0"/>
              </a:defRPr>
            </a:lvl2pPr>
            <a:lvl3pPr marL="1143000">
              <a:defRPr sz="2400">
                <a:solidFill>
                  <a:schemeClr val="tx1"/>
                </a:solidFill>
                <a:latin typeface="Times New Roman" charset="0"/>
                <a:ea typeface="Times New Roman" charset="0"/>
                <a:cs typeface="Times New Roman" charset="0"/>
              </a:defRPr>
            </a:lvl3pPr>
            <a:lvl4pPr>
              <a:defRPr sz="2400">
                <a:solidFill>
                  <a:schemeClr val="tx1"/>
                </a:solidFill>
                <a:latin typeface="Times New Roman" charset="0"/>
                <a:ea typeface="Times New Roman" charset="0"/>
                <a:cs typeface="Times New Roman" charset="0"/>
              </a:defRPr>
            </a:lvl4pPr>
            <a:lvl5pPr>
              <a:defRPr sz="2400">
                <a:solidFill>
                  <a:schemeClr val="tx1"/>
                </a:solidFill>
                <a:latin typeface="Times New Roman" charset="0"/>
                <a:ea typeface="Times New Roman" charset="0"/>
                <a:cs typeface="Times New Roman" charset="0"/>
              </a:defRPr>
            </a:lvl5pPr>
            <a:lvl6pPr fontAlgn="base">
              <a:spcBef>
                <a:spcPct val="0"/>
              </a:spcBef>
              <a:spcAft>
                <a:spcPct val="0"/>
              </a:spcAft>
              <a:defRPr sz="2400">
                <a:solidFill>
                  <a:schemeClr val="tx1"/>
                </a:solidFill>
                <a:latin typeface="Times New Roman" charset="0"/>
                <a:ea typeface="Times New Roman" charset="0"/>
                <a:cs typeface="Times New Roman" charset="0"/>
              </a:defRPr>
            </a:lvl6pPr>
            <a:lvl7pPr fontAlgn="base">
              <a:spcBef>
                <a:spcPct val="0"/>
              </a:spcBef>
              <a:spcAft>
                <a:spcPct val="0"/>
              </a:spcAft>
              <a:defRPr sz="2400">
                <a:solidFill>
                  <a:schemeClr val="tx1"/>
                </a:solidFill>
                <a:latin typeface="Times New Roman" charset="0"/>
                <a:ea typeface="Times New Roman" charset="0"/>
                <a:cs typeface="Times New Roman" charset="0"/>
              </a:defRPr>
            </a:lvl7pPr>
            <a:lvl8pPr fontAlgn="base">
              <a:spcBef>
                <a:spcPct val="0"/>
              </a:spcBef>
              <a:spcAft>
                <a:spcPct val="0"/>
              </a:spcAft>
              <a:defRPr sz="2400">
                <a:solidFill>
                  <a:schemeClr val="tx1"/>
                </a:solidFill>
                <a:latin typeface="Times New Roman" charset="0"/>
                <a:ea typeface="Times New Roman" charset="0"/>
                <a:cs typeface="Times New Roman" charset="0"/>
              </a:defRPr>
            </a:lvl8pPr>
            <a:lvl9pPr fontAlgn="base">
              <a:spcBef>
                <a:spcPct val="0"/>
              </a:spcBef>
              <a:spcAft>
                <a:spcPct val="0"/>
              </a:spcAft>
              <a:defRPr sz="2400">
                <a:solidFill>
                  <a:schemeClr val="tx1"/>
                </a:solidFill>
                <a:latin typeface="Times New Roman" charset="0"/>
                <a:ea typeface="Times New Roman" charset="0"/>
                <a:cs typeface="Times New Roman" charset="0"/>
              </a:defRPr>
            </a:lvl9pPr>
          </a:lstStyle>
          <a:p>
            <a:pPr eaLnBrk="0" hangingPunct="0"/>
            <a:r>
              <a:rPr lang="en-US" altLang="x-none" b="1">
                <a:solidFill>
                  <a:srgbClr val="FF0000"/>
                </a:solidFill>
                <a:latin typeface="Arial" charset="0"/>
              </a:rPr>
              <a:t>The Parts of a Computer System</a:t>
            </a:r>
          </a:p>
        </p:txBody>
      </p:sp>
    </p:spTree>
    <p:extLst>
      <p:ext uri="{BB962C8B-B14F-4D97-AF65-F5344CB8AC3E}">
        <p14:creationId xmlns:p14="http://schemas.microsoft.com/office/powerpoint/2010/main" val="15389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200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ppt_x</p:attrName>
                                        </p:attrNameLst>
                                      </p:cBhvr>
                                      <p:tavLst>
                                        <p:tav tm="0">
                                          <p:val>
                                            <p:strVal val="#ppt_x"/>
                                          </p:val>
                                        </p:tav>
                                        <p:tav tm="100000">
                                          <p:val>
                                            <p:strVal val="#ppt_x"/>
                                          </p:val>
                                        </p:tav>
                                      </p:tavLst>
                                    </p:anim>
                                    <p:anim calcmode="lin" valueType="num">
                                      <p:cBhvr>
                                        <p:cTn id="8" dur="500" fill="hold"/>
                                        <p:tgtEl>
                                          <p:spTgt spid="121859"/>
                                        </p:tgtEl>
                                        <p:attrNameLst>
                                          <p:attrName>ppt_y</p:attrName>
                                        </p:attrNameLst>
                                      </p:cBhvr>
                                      <p:tavLst>
                                        <p:tav tm="0">
                                          <p:val>
                                            <p:strVal val="#ppt_y-#ppt_h/2"/>
                                          </p:val>
                                        </p:tav>
                                        <p:tav tm="100000">
                                          <p:val>
                                            <p:strVal val="#ppt_y"/>
                                          </p:val>
                                        </p:tav>
                                      </p:tavLst>
                                    </p:anim>
                                    <p:anim calcmode="lin" valueType="num">
                                      <p:cBhvr>
                                        <p:cTn id="9" dur="500" fill="hold"/>
                                        <p:tgtEl>
                                          <p:spTgt spid="121859"/>
                                        </p:tgtEl>
                                        <p:attrNameLst>
                                          <p:attrName>ppt_w</p:attrName>
                                        </p:attrNameLst>
                                      </p:cBhvr>
                                      <p:tavLst>
                                        <p:tav tm="0">
                                          <p:val>
                                            <p:strVal val="#ppt_w"/>
                                          </p:val>
                                        </p:tav>
                                        <p:tav tm="100000">
                                          <p:val>
                                            <p:strVal val="#ppt_w"/>
                                          </p:val>
                                        </p:tav>
                                      </p:tavLst>
                                    </p:anim>
                                    <p:anim calcmode="lin" valueType="num">
                                      <p:cBhvr>
                                        <p:cTn id="10" dur="500" fill="hold"/>
                                        <p:tgtEl>
                                          <p:spTgt spid="1218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67000" y="381000"/>
            <a:ext cx="7772400" cy="1143000"/>
          </a:xfrm>
        </p:spPr>
        <p:txBody>
          <a:bodyPr>
            <a:normAutofit fontScale="90000"/>
          </a:bodyPr>
          <a:lstStyle/>
          <a:p>
            <a:r>
              <a:rPr lang="en-US" altLang="x-none"/>
              <a:t>What Is A Computer?</a:t>
            </a:r>
          </a:p>
        </p:txBody>
      </p:sp>
      <p:sp>
        <p:nvSpPr>
          <p:cNvPr id="5123" name="Rectangle 3"/>
          <p:cNvSpPr>
            <a:spLocks noGrp="1" noChangeArrowheads="1"/>
          </p:cNvSpPr>
          <p:nvPr>
            <p:ph type="subTitle" idx="1"/>
          </p:nvPr>
        </p:nvSpPr>
        <p:spPr>
          <a:xfrm>
            <a:off x="974035" y="2126974"/>
            <a:ext cx="10137913" cy="3505200"/>
          </a:xfrm>
        </p:spPr>
        <p:txBody>
          <a:bodyPr>
            <a:noAutofit/>
          </a:bodyPr>
          <a:lstStyle/>
          <a:p>
            <a:pPr algn="just"/>
            <a:r>
              <a:rPr lang="en-US" altLang="x-none" sz="2400" dirty="0">
                <a:latin typeface="Times New Roman" charset="0"/>
                <a:ea typeface="Times New Roman" charset="0"/>
                <a:cs typeface="Times New Roman" charset="0"/>
              </a:rPr>
              <a:t>A computer is an electronic device, operating under the control of instructions (software) stored in its own memory unit, that can accept data (input), manipulate data (process), and produce information (output) from the processing. Generally, the term is used to describe a collection of devices that function together as a system.</a:t>
            </a:r>
          </a:p>
        </p:txBody>
      </p:sp>
      <p:sp>
        <p:nvSpPr>
          <p:cNvPr id="6" name="Rectangle 16"/>
          <p:cNvSpPr>
            <a:spLocks noGrp="1" noChangeArrowheads="1"/>
          </p:cNvSpPr>
          <p:nvPr>
            <p:ph type="sldNum" sz="quarter" idx="12"/>
          </p:nvPr>
        </p:nvSpPr>
        <p:spPr>
          <a:xfrm>
            <a:off x="8382000" y="6248400"/>
            <a:ext cx="1905000" cy="457200"/>
          </a:xfrm>
          <a:prstGeom prst="rect">
            <a:avLst/>
          </a:prstGeom>
        </p:spPr>
        <p:txBody>
          <a:bodyPr/>
          <a:lstStyle/>
          <a:p>
            <a:fld id="{4E8939DD-5AA4-D440-936C-3A657DF91AFA}" type="slidenum">
              <a:rPr lang="en-US" altLang="x-none"/>
              <a:pPr/>
              <a:t>2</a:t>
            </a:fld>
            <a:endParaRPr lang="en-US" altLang="x-none"/>
          </a:p>
        </p:txBody>
      </p:sp>
    </p:spTree>
    <p:extLst>
      <p:ext uri="{BB962C8B-B14F-4D97-AF65-F5344CB8AC3E}">
        <p14:creationId xmlns:p14="http://schemas.microsoft.com/office/powerpoint/2010/main" val="13765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x-none" sz="2400"/>
              <a:t>Devices that comprise a computer system</a:t>
            </a:r>
          </a:p>
        </p:txBody>
      </p:sp>
      <p:pic>
        <p:nvPicPr>
          <p:cNvPr id="1030" name="Picture 6" descr="fig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581400" y="2133600"/>
            <a:ext cx="4927600" cy="38973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3" name="Slide Number Placeholder 5"/>
          <p:cNvSpPr>
            <a:spLocks noGrp="1"/>
          </p:cNvSpPr>
          <p:nvPr>
            <p:ph type="sldNum" sz="quarter" idx="12"/>
          </p:nvPr>
        </p:nvSpPr>
        <p:spPr/>
        <p:txBody>
          <a:bodyPr/>
          <a:lstStyle/>
          <a:p>
            <a:fld id="{C41DEAF1-44ED-B145-A9A2-583087EA569D}" type="slidenum">
              <a:rPr lang="en-US" altLang="x-none"/>
              <a:pPr/>
              <a:t>3</a:t>
            </a:fld>
            <a:endParaRPr lang="en-US" altLang="x-none"/>
          </a:p>
        </p:txBody>
      </p:sp>
      <p:sp>
        <p:nvSpPr>
          <p:cNvPr id="1031" name="Line 7"/>
          <p:cNvSpPr>
            <a:spLocks noChangeShapeType="1"/>
          </p:cNvSpPr>
          <p:nvPr/>
        </p:nvSpPr>
        <p:spPr bwMode="auto">
          <a:xfrm>
            <a:off x="2819400" y="3048000"/>
            <a:ext cx="7620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2" name="Text Box 8"/>
          <p:cNvSpPr txBox="1">
            <a:spLocks noChangeArrowheads="1"/>
          </p:cNvSpPr>
          <p:nvPr/>
        </p:nvSpPr>
        <p:spPr bwMode="auto">
          <a:xfrm>
            <a:off x="2286000" y="2590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Printer (output)</a:t>
            </a:r>
          </a:p>
        </p:txBody>
      </p:sp>
      <p:sp>
        <p:nvSpPr>
          <p:cNvPr id="1033" name="Text Box 9"/>
          <p:cNvSpPr txBox="1">
            <a:spLocks noChangeArrowheads="1"/>
          </p:cNvSpPr>
          <p:nvPr/>
        </p:nvSpPr>
        <p:spPr bwMode="auto">
          <a:xfrm>
            <a:off x="4876800" y="1752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Monitor (output)</a:t>
            </a:r>
          </a:p>
        </p:txBody>
      </p:sp>
      <p:sp>
        <p:nvSpPr>
          <p:cNvPr id="1034" name="Text Box 10"/>
          <p:cNvSpPr txBox="1">
            <a:spLocks noChangeArrowheads="1"/>
          </p:cNvSpPr>
          <p:nvPr/>
        </p:nvSpPr>
        <p:spPr bwMode="auto">
          <a:xfrm>
            <a:off x="7391400" y="1828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Speaker (output)</a:t>
            </a:r>
          </a:p>
        </p:txBody>
      </p:sp>
      <p:sp>
        <p:nvSpPr>
          <p:cNvPr id="1035" name="Text Box 11"/>
          <p:cNvSpPr txBox="1">
            <a:spLocks noChangeArrowheads="1"/>
          </p:cNvSpPr>
          <p:nvPr/>
        </p:nvSpPr>
        <p:spPr bwMode="auto">
          <a:xfrm>
            <a:off x="3810000" y="5562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Scanner (input)</a:t>
            </a:r>
          </a:p>
        </p:txBody>
      </p:sp>
      <p:sp>
        <p:nvSpPr>
          <p:cNvPr id="1036" name="Text Box 12"/>
          <p:cNvSpPr txBox="1">
            <a:spLocks noChangeArrowheads="1"/>
          </p:cNvSpPr>
          <p:nvPr/>
        </p:nvSpPr>
        <p:spPr bwMode="auto">
          <a:xfrm>
            <a:off x="7620000" y="5257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Mouse (input)</a:t>
            </a:r>
          </a:p>
        </p:txBody>
      </p:sp>
      <p:sp>
        <p:nvSpPr>
          <p:cNvPr id="1037" name="Line 13"/>
          <p:cNvSpPr>
            <a:spLocks noChangeShapeType="1"/>
          </p:cNvSpPr>
          <p:nvPr/>
        </p:nvSpPr>
        <p:spPr bwMode="auto">
          <a:xfrm flipV="1">
            <a:off x="4191000" y="4953000"/>
            <a:ext cx="76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8" name="Line 14"/>
          <p:cNvSpPr>
            <a:spLocks noChangeShapeType="1"/>
          </p:cNvSpPr>
          <p:nvPr/>
        </p:nvSpPr>
        <p:spPr bwMode="auto">
          <a:xfrm flipH="1" flipV="1">
            <a:off x="6934200" y="4267200"/>
            <a:ext cx="762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39" name="Text Box 15"/>
          <p:cNvSpPr txBox="1">
            <a:spLocks noChangeArrowheads="1"/>
          </p:cNvSpPr>
          <p:nvPr/>
        </p:nvSpPr>
        <p:spPr bwMode="auto">
          <a:xfrm>
            <a:off x="6019800" y="5638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200"/>
              <a:t>Keyboard (input)</a:t>
            </a:r>
          </a:p>
        </p:txBody>
      </p:sp>
      <p:sp>
        <p:nvSpPr>
          <p:cNvPr id="1040" name="Line 16"/>
          <p:cNvSpPr>
            <a:spLocks noChangeShapeType="1"/>
          </p:cNvSpPr>
          <p:nvPr/>
        </p:nvSpPr>
        <p:spPr bwMode="auto">
          <a:xfrm flipH="1" flipV="1">
            <a:off x="5943600" y="3886200"/>
            <a:ext cx="381000" cy="167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1" name="Text Box 17"/>
          <p:cNvSpPr txBox="1">
            <a:spLocks noChangeArrowheads="1"/>
          </p:cNvSpPr>
          <p:nvPr/>
        </p:nvSpPr>
        <p:spPr bwMode="auto">
          <a:xfrm>
            <a:off x="8823326" y="1785938"/>
            <a:ext cx="777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x-none" altLang="x-none"/>
          </a:p>
        </p:txBody>
      </p:sp>
      <p:sp>
        <p:nvSpPr>
          <p:cNvPr id="1042" name="Text Box 18"/>
          <p:cNvSpPr txBox="1">
            <a:spLocks noChangeArrowheads="1"/>
          </p:cNvSpPr>
          <p:nvPr/>
        </p:nvSpPr>
        <p:spPr bwMode="auto">
          <a:xfrm>
            <a:off x="8077200" y="2057400"/>
            <a:ext cx="1828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1200"/>
              <a:t>System unit</a:t>
            </a:r>
          </a:p>
          <a:p>
            <a:pPr algn="ctr">
              <a:spcBef>
                <a:spcPct val="20000"/>
              </a:spcBef>
            </a:pPr>
            <a:r>
              <a:rPr lang="en-US" altLang="x-none" sz="1200"/>
              <a:t>(processor, memory</a:t>
            </a:r>
            <a:r>
              <a:rPr lang="en-US" altLang="x-none" sz="1200">
                <a:latin typeface="Times New Roman" charset="0"/>
              </a:rPr>
              <a:t>…</a:t>
            </a:r>
            <a:r>
              <a:rPr lang="en-US" altLang="x-none" sz="1200"/>
              <a:t>)</a:t>
            </a:r>
          </a:p>
        </p:txBody>
      </p:sp>
      <p:sp>
        <p:nvSpPr>
          <p:cNvPr id="1043" name="Line 19"/>
          <p:cNvSpPr>
            <a:spLocks noChangeShapeType="1"/>
          </p:cNvSpPr>
          <p:nvPr/>
        </p:nvSpPr>
        <p:spPr bwMode="auto">
          <a:xfrm flipH="1">
            <a:off x="7239000" y="2057400"/>
            <a:ext cx="1524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5" name="Line 21"/>
          <p:cNvSpPr>
            <a:spLocks noChangeShapeType="1"/>
          </p:cNvSpPr>
          <p:nvPr/>
        </p:nvSpPr>
        <p:spPr bwMode="auto">
          <a:xfrm>
            <a:off x="5562600" y="2057400"/>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6" name="Text Box 22"/>
          <p:cNvSpPr txBox="1">
            <a:spLocks noChangeArrowheads="1"/>
          </p:cNvSpPr>
          <p:nvPr/>
        </p:nvSpPr>
        <p:spPr bwMode="auto">
          <a:xfrm>
            <a:off x="8763000" y="4648201"/>
            <a:ext cx="1600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30000"/>
              </a:spcBef>
            </a:pPr>
            <a:r>
              <a:rPr lang="en-US" altLang="x-none" sz="1200" dirty="0"/>
              <a:t>Storage devices</a:t>
            </a:r>
          </a:p>
          <a:p>
            <a:pPr>
              <a:spcBef>
                <a:spcPct val="30000"/>
              </a:spcBef>
            </a:pPr>
            <a:r>
              <a:rPr lang="en-US" altLang="x-none" sz="1200" dirty="0"/>
              <a:t>(CD-RW, Floppy, Hard disk, zip,</a:t>
            </a:r>
            <a:r>
              <a:rPr lang="en-US" altLang="x-none" sz="1200" dirty="0">
                <a:latin typeface="Times New Roman" charset="0"/>
              </a:rPr>
              <a:t>…</a:t>
            </a:r>
            <a:r>
              <a:rPr lang="en-US" altLang="x-none" sz="1200" dirty="0"/>
              <a:t>)</a:t>
            </a:r>
          </a:p>
        </p:txBody>
      </p:sp>
      <p:sp>
        <p:nvSpPr>
          <p:cNvPr id="1047" name="Line 23"/>
          <p:cNvSpPr>
            <a:spLocks noChangeShapeType="1"/>
          </p:cNvSpPr>
          <p:nvPr/>
        </p:nvSpPr>
        <p:spPr bwMode="auto">
          <a:xfrm flipH="1" flipV="1">
            <a:off x="8077200" y="3733800"/>
            <a:ext cx="609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48" name="Line 24"/>
          <p:cNvSpPr>
            <a:spLocks noChangeShapeType="1"/>
          </p:cNvSpPr>
          <p:nvPr/>
        </p:nvSpPr>
        <p:spPr bwMode="auto">
          <a:xfrm flipH="1">
            <a:off x="8077200" y="2590800"/>
            <a:ext cx="685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42767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514600" y="304800"/>
            <a:ext cx="7772400" cy="1143000"/>
          </a:xfrm>
        </p:spPr>
        <p:txBody>
          <a:bodyPr>
            <a:normAutofit fontScale="90000"/>
          </a:bodyPr>
          <a:lstStyle/>
          <a:p>
            <a:r>
              <a:rPr lang="en-US" altLang="x-none"/>
              <a:t>What Does A Computer Do?</a:t>
            </a:r>
          </a:p>
        </p:txBody>
      </p:sp>
      <p:sp>
        <p:nvSpPr>
          <p:cNvPr id="13315" name="Rectangle 3"/>
          <p:cNvSpPr>
            <a:spLocks noGrp="1" noChangeArrowheads="1"/>
          </p:cNvSpPr>
          <p:nvPr>
            <p:ph type="subTitle" idx="1"/>
          </p:nvPr>
        </p:nvSpPr>
        <p:spPr>
          <a:xfrm>
            <a:off x="2514600" y="1994451"/>
            <a:ext cx="7772400" cy="3551583"/>
          </a:xfrm>
        </p:spPr>
        <p:txBody>
          <a:bodyPr>
            <a:normAutofit fontScale="85000" lnSpcReduction="20000"/>
          </a:bodyPr>
          <a:lstStyle/>
          <a:p>
            <a:pPr algn="just"/>
            <a:r>
              <a:rPr lang="en-US" altLang="x-none" sz="2600" dirty="0">
                <a:latin typeface="Times New Roman" charset="0"/>
                <a:ea typeface="Times New Roman" charset="0"/>
                <a:cs typeface="Times New Roman" charset="0"/>
              </a:rPr>
              <a:t>Computers can perform four general operations, which comprise the information processing cycle.</a:t>
            </a:r>
          </a:p>
          <a:p>
            <a:pPr algn="just"/>
            <a:endParaRPr lang="en-US" altLang="x-none" sz="2600" dirty="0">
              <a:latin typeface="Times New Roman" charset="0"/>
              <a:ea typeface="Times New Roman" charset="0"/>
              <a:cs typeface="Times New Roman" charset="0"/>
            </a:endParaRPr>
          </a:p>
          <a:p>
            <a:pPr algn="l">
              <a:buFont typeface="Wingdings" charset="2"/>
              <a:buChar char="n"/>
            </a:pPr>
            <a:r>
              <a:rPr lang="en-US" altLang="x-none" sz="2600" dirty="0">
                <a:latin typeface="Times New Roman" charset="0"/>
                <a:ea typeface="Times New Roman" charset="0"/>
                <a:cs typeface="Times New Roman" charset="0"/>
              </a:rPr>
              <a:t> Input</a:t>
            </a:r>
          </a:p>
          <a:p>
            <a:pPr algn="l">
              <a:buFont typeface="Wingdings" charset="2"/>
              <a:buChar char="n"/>
            </a:pPr>
            <a:r>
              <a:rPr lang="en-US" altLang="x-none" sz="2600" dirty="0">
                <a:latin typeface="Times New Roman" charset="0"/>
                <a:ea typeface="Times New Roman" charset="0"/>
                <a:cs typeface="Times New Roman" charset="0"/>
              </a:rPr>
              <a:t> Process</a:t>
            </a:r>
          </a:p>
          <a:p>
            <a:pPr algn="l">
              <a:buFont typeface="Wingdings" charset="2"/>
              <a:buChar char="n"/>
            </a:pPr>
            <a:r>
              <a:rPr lang="en-US" altLang="x-none" sz="2600" dirty="0">
                <a:latin typeface="Times New Roman" charset="0"/>
                <a:ea typeface="Times New Roman" charset="0"/>
                <a:cs typeface="Times New Roman" charset="0"/>
              </a:rPr>
              <a:t> Output</a:t>
            </a:r>
          </a:p>
          <a:p>
            <a:pPr algn="l">
              <a:buFont typeface="Wingdings" charset="2"/>
              <a:buChar char="n"/>
            </a:pPr>
            <a:r>
              <a:rPr lang="en-US" altLang="x-none" sz="2600" dirty="0">
                <a:latin typeface="Times New Roman" charset="0"/>
                <a:ea typeface="Times New Roman" charset="0"/>
                <a:cs typeface="Times New Roman" charset="0"/>
              </a:rPr>
              <a:t> Storage</a:t>
            </a:r>
          </a:p>
          <a:p>
            <a:pPr algn="l">
              <a:buFont typeface="Wingdings" charset="2"/>
              <a:buChar char="n"/>
            </a:pPr>
            <a:endParaRPr lang="en-US" altLang="x-none" dirty="0"/>
          </a:p>
        </p:txBody>
      </p:sp>
      <p:sp>
        <p:nvSpPr>
          <p:cNvPr id="6" name="Rectangle 16"/>
          <p:cNvSpPr>
            <a:spLocks noGrp="1" noChangeArrowheads="1"/>
          </p:cNvSpPr>
          <p:nvPr>
            <p:ph type="sldNum" sz="quarter" idx="12"/>
          </p:nvPr>
        </p:nvSpPr>
        <p:spPr>
          <a:xfrm>
            <a:off x="8382000" y="6248400"/>
            <a:ext cx="1905000" cy="457200"/>
          </a:xfrm>
          <a:prstGeom prst="rect">
            <a:avLst/>
          </a:prstGeom>
        </p:spPr>
        <p:txBody>
          <a:bodyPr/>
          <a:lstStyle/>
          <a:p>
            <a:fld id="{6B4D3E2A-1FAB-DA46-89B2-0FED1CA89605}" type="slidenum">
              <a:rPr lang="en-US" altLang="x-none"/>
              <a:pPr/>
              <a:t>4</a:t>
            </a:fld>
            <a:endParaRPr lang="en-US" altLang="x-none"/>
          </a:p>
        </p:txBody>
      </p:sp>
    </p:spTree>
    <p:extLst>
      <p:ext uri="{BB962C8B-B14F-4D97-AF65-F5344CB8AC3E}">
        <p14:creationId xmlns:p14="http://schemas.microsoft.com/office/powerpoint/2010/main" val="167434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0159965F-C4DD-A941-9B73-6182C91E169D}" type="slidenum">
              <a:rPr lang="en-US" altLang="x-none"/>
              <a:pPr/>
              <a:t>5</a:t>
            </a:fld>
            <a:endParaRPr lang="en-US" altLang="x-none"/>
          </a:p>
        </p:txBody>
      </p:sp>
      <p:sp>
        <p:nvSpPr>
          <p:cNvPr id="49154" name="Rectangle 2"/>
          <p:cNvSpPr>
            <a:spLocks noGrp="1" noChangeArrowheads="1"/>
          </p:cNvSpPr>
          <p:nvPr>
            <p:ph type="title" idx="4294967295"/>
          </p:nvPr>
        </p:nvSpPr>
        <p:spPr>
          <a:xfrm>
            <a:off x="0" y="-609600"/>
            <a:ext cx="6870700" cy="1600200"/>
          </a:xfrm>
        </p:spPr>
        <p:txBody>
          <a:bodyPr/>
          <a:lstStyle/>
          <a:p>
            <a:r>
              <a:rPr lang="en-US" altLang="x-none"/>
              <a:t>What Do Computers Do?</a:t>
            </a:r>
          </a:p>
        </p:txBody>
      </p:sp>
      <p:sp>
        <p:nvSpPr>
          <p:cNvPr id="49155" name="Rectangle 3"/>
          <p:cNvSpPr>
            <a:spLocks noGrp="1" noChangeArrowheads="1"/>
          </p:cNvSpPr>
          <p:nvPr>
            <p:ph type="body" sz="half" idx="4294967295"/>
          </p:nvPr>
        </p:nvSpPr>
        <p:spPr>
          <a:xfrm>
            <a:off x="0" y="1295400"/>
            <a:ext cx="6983413" cy="596900"/>
          </a:xfrm>
        </p:spPr>
        <p:txBody>
          <a:bodyPr/>
          <a:lstStyle/>
          <a:p>
            <a:r>
              <a:rPr lang="en-US" altLang="x-none"/>
              <a:t>Input, Process, Output, &amp; Store data</a:t>
            </a:r>
          </a:p>
          <a:p>
            <a:pPr>
              <a:buFont typeface="Wingdings" charset="2"/>
              <a:buNone/>
            </a:pPr>
            <a:endParaRPr lang="en-US" altLang="x-none"/>
          </a:p>
        </p:txBody>
      </p:sp>
      <p:pic>
        <p:nvPicPr>
          <p:cNvPr id="49156" name="Picture 14" descr="MCj041226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245" y="3319356"/>
            <a:ext cx="30480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AutoShape 26"/>
          <p:cNvSpPr>
            <a:spLocks noChangeArrowheads="1"/>
          </p:cNvSpPr>
          <p:nvPr/>
        </p:nvSpPr>
        <p:spPr bwMode="auto">
          <a:xfrm>
            <a:off x="3581400" y="2743200"/>
            <a:ext cx="838200" cy="457200"/>
          </a:xfrm>
          <a:custGeom>
            <a:avLst/>
            <a:gdLst>
              <a:gd name="T0" fmla="*/ 628650 w 21600"/>
              <a:gd name="T1" fmla="*/ 0 h 21600"/>
              <a:gd name="T2" fmla="*/ 0 w 21600"/>
              <a:gd name="T3" fmla="*/ 228600 h 21600"/>
              <a:gd name="T4" fmla="*/ 628650 w 21600"/>
              <a:gd name="T5" fmla="*/ 457200 h 21600"/>
              <a:gd name="T6" fmla="*/ 8382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219" name="AutoShape 27"/>
          <p:cNvSpPr>
            <a:spLocks noChangeArrowheads="1"/>
          </p:cNvSpPr>
          <p:nvPr/>
        </p:nvSpPr>
        <p:spPr bwMode="auto">
          <a:xfrm>
            <a:off x="5410200" y="3429000"/>
            <a:ext cx="457200" cy="533400"/>
          </a:xfrm>
          <a:prstGeom prst="upDownArrow">
            <a:avLst>
              <a:gd name="adj1" fmla="val 50000"/>
              <a:gd name="adj2" fmla="val 23333"/>
            </a:avLst>
          </a:prstGeom>
          <a:solidFill>
            <a:schemeClr val="accent1"/>
          </a:solidFill>
          <a:ln w="9525">
            <a:solidFill>
              <a:schemeClr val="tx1"/>
            </a:solidFill>
            <a:miter lim="800000"/>
            <a:headEnd/>
            <a:tailEnd/>
          </a:ln>
        </p:spPr>
        <p:txBody>
          <a:bodyPr vert="eaVert" wrap="none" anchor="ct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20000"/>
              </a:spcBef>
              <a:buClr>
                <a:schemeClr val="accent2"/>
              </a:buClr>
              <a:buSzPct val="70000"/>
              <a:buFont typeface="Wingdings" charset="2"/>
              <a:buChar char="l"/>
            </a:pPr>
            <a:endParaRPr lang="x-none" altLang="x-none" sz="2600">
              <a:latin typeface="Arial" charset="0"/>
            </a:endParaRPr>
          </a:p>
        </p:txBody>
      </p:sp>
      <p:sp>
        <p:nvSpPr>
          <p:cNvPr id="8220" name="AutoShape 28"/>
          <p:cNvSpPr>
            <a:spLocks noChangeArrowheads="1"/>
          </p:cNvSpPr>
          <p:nvPr/>
        </p:nvSpPr>
        <p:spPr bwMode="auto">
          <a:xfrm>
            <a:off x="6934200" y="2743200"/>
            <a:ext cx="838200" cy="457200"/>
          </a:xfrm>
          <a:custGeom>
            <a:avLst/>
            <a:gdLst>
              <a:gd name="T0" fmla="*/ 628650 w 21600"/>
              <a:gd name="T1" fmla="*/ 0 h 21600"/>
              <a:gd name="T2" fmla="*/ 0 w 21600"/>
              <a:gd name="T3" fmla="*/ 228600 h 21600"/>
              <a:gd name="T4" fmla="*/ 628650 w 21600"/>
              <a:gd name="T5" fmla="*/ 457200 h 21600"/>
              <a:gd name="T6" fmla="*/ 8382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8221" name="Text Box 29"/>
          <p:cNvSpPr txBox="1">
            <a:spLocks noChangeArrowheads="1"/>
          </p:cNvSpPr>
          <p:nvPr/>
        </p:nvSpPr>
        <p:spPr bwMode="auto">
          <a:xfrm>
            <a:off x="2057400" y="2590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altLang="x-none" sz="4000" b="1">
                <a:latin typeface="Arial" charset="0"/>
              </a:rPr>
              <a:t>Input</a:t>
            </a:r>
          </a:p>
        </p:txBody>
      </p:sp>
      <p:sp>
        <p:nvSpPr>
          <p:cNvPr id="8222" name="Text Box 30"/>
          <p:cNvSpPr txBox="1">
            <a:spLocks noChangeArrowheads="1"/>
          </p:cNvSpPr>
          <p:nvPr/>
        </p:nvSpPr>
        <p:spPr bwMode="auto">
          <a:xfrm>
            <a:off x="4495800" y="2590801"/>
            <a:ext cx="228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spcBef>
                <a:spcPct val="50000"/>
              </a:spcBef>
            </a:pPr>
            <a:r>
              <a:rPr lang="en-US" altLang="x-none" sz="4000" b="1" dirty="0">
                <a:latin typeface="Arial" charset="0"/>
              </a:rPr>
              <a:t>Process</a:t>
            </a:r>
          </a:p>
        </p:txBody>
      </p:sp>
      <p:sp>
        <p:nvSpPr>
          <p:cNvPr id="8223" name="Text Box 31"/>
          <p:cNvSpPr txBox="1">
            <a:spLocks noChangeArrowheads="1"/>
          </p:cNvSpPr>
          <p:nvPr/>
        </p:nvSpPr>
        <p:spPr bwMode="auto">
          <a:xfrm>
            <a:off x="8001000" y="2574926"/>
            <a:ext cx="1981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spcBef>
                <a:spcPct val="50000"/>
              </a:spcBef>
            </a:pPr>
            <a:r>
              <a:rPr lang="en-US" altLang="x-none" sz="4000" b="1" dirty="0">
                <a:latin typeface="Arial" charset="0"/>
              </a:rPr>
              <a:t>Output</a:t>
            </a:r>
          </a:p>
        </p:txBody>
      </p:sp>
      <p:sp>
        <p:nvSpPr>
          <p:cNvPr id="8225" name="Text Box 33"/>
          <p:cNvSpPr txBox="1">
            <a:spLocks noChangeArrowheads="1"/>
          </p:cNvSpPr>
          <p:nvPr/>
        </p:nvSpPr>
        <p:spPr bwMode="auto">
          <a:xfrm>
            <a:off x="4343400" y="3946526"/>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spcBef>
                <a:spcPct val="50000"/>
              </a:spcBef>
            </a:pPr>
            <a:r>
              <a:rPr lang="en-US" altLang="x-none" sz="4000" b="1">
                <a:latin typeface="Arial" charset="0"/>
              </a:rPr>
              <a:t>Store Data</a:t>
            </a:r>
          </a:p>
        </p:txBody>
      </p:sp>
    </p:spTree>
    <p:extLst>
      <p:ext uri="{BB962C8B-B14F-4D97-AF65-F5344CB8AC3E}">
        <p14:creationId xmlns:p14="http://schemas.microsoft.com/office/powerpoint/2010/main" val="174084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21"/>
                                        </p:tgtEl>
                                        <p:attrNameLst>
                                          <p:attrName>style.visibility</p:attrName>
                                        </p:attrNameLst>
                                      </p:cBhvr>
                                      <p:to>
                                        <p:strVal val="visible"/>
                                      </p:to>
                                    </p:set>
                                    <p:animEffect transition="in" filter="dissolve">
                                      <p:cBhvr>
                                        <p:cTn id="7" dur="500"/>
                                        <p:tgtEl>
                                          <p:spTgt spid="8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218"/>
                                        </p:tgtEl>
                                        <p:attrNameLst>
                                          <p:attrName>style.visibility</p:attrName>
                                        </p:attrNameLst>
                                      </p:cBhvr>
                                      <p:to>
                                        <p:strVal val="visible"/>
                                      </p:to>
                                    </p:set>
                                    <p:anim calcmode="lin" valueType="num">
                                      <p:cBhvr additive="base">
                                        <p:cTn id="12" dur="2000" fill="hold"/>
                                        <p:tgtEl>
                                          <p:spTgt spid="8218"/>
                                        </p:tgtEl>
                                        <p:attrNameLst>
                                          <p:attrName>ppt_x</p:attrName>
                                        </p:attrNameLst>
                                      </p:cBhvr>
                                      <p:tavLst>
                                        <p:tav tm="0">
                                          <p:val>
                                            <p:strVal val="0-#ppt_w/2"/>
                                          </p:val>
                                        </p:tav>
                                        <p:tav tm="100000">
                                          <p:val>
                                            <p:strVal val="#ppt_x"/>
                                          </p:val>
                                        </p:tav>
                                      </p:tavLst>
                                    </p:anim>
                                    <p:anim calcmode="lin" valueType="num">
                                      <p:cBhvr additive="base">
                                        <p:cTn id="13" dur="2000" fill="hold"/>
                                        <p:tgtEl>
                                          <p:spTgt spid="82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222"/>
                                        </p:tgtEl>
                                        <p:attrNameLst>
                                          <p:attrName>style.visibility</p:attrName>
                                        </p:attrNameLst>
                                      </p:cBhvr>
                                      <p:to>
                                        <p:strVal val="visible"/>
                                      </p:to>
                                    </p:set>
                                    <p:animEffect transition="in" filter="dissolve">
                                      <p:cBhvr>
                                        <p:cTn id="18" dur="500"/>
                                        <p:tgtEl>
                                          <p:spTgt spid="82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219"/>
                                        </p:tgtEl>
                                        <p:attrNameLst>
                                          <p:attrName>style.visibility</p:attrName>
                                        </p:attrNameLst>
                                      </p:cBhvr>
                                      <p:to>
                                        <p:strVal val="visible"/>
                                      </p:to>
                                    </p:set>
                                    <p:anim calcmode="lin" valueType="num">
                                      <p:cBhvr additive="base">
                                        <p:cTn id="23" dur="2000" fill="hold"/>
                                        <p:tgtEl>
                                          <p:spTgt spid="8219"/>
                                        </p:tgtEl>
                                        <p:attrNameLst>
                                          <p:attrName>ppt_x</p:attrName>
                                        </p:attrNameLst>
                                      </p:cBhvr>
                                      <p:tavLst>
                                        <p:tav tm="0">
                                          <p:val>
                                            <p:strVal val="#ppt_x"/>
                                          </p:val>
                                        </p:tav>
                                        <p:tav tm="100000">
                                          <p:val>
                                            <p:strVal val="#ppt_x"/>
                                          </p:val>
                                        </p:tav>
                                      </p:tavLst>
                                    </p:anim>
                                    <p:anim calcmode="lin" valueType="num">
                                      <p:cBhvr additive="base">
                                        <p:cTn id="24" dur="2000" fill="hold"/>
                                        <p:tgtEl>
                                          <p:spTgt spid="821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225"/>
                                        </p:tgtEl>
                                        <p:attrNameLst>
                                          <p:attrName>style.visibility</p:attrName>
                                        </p:attrNameLst>
                                      </p:cBhvr>
                                      <p:to>
                                        <p:strVal val="visible"/>
                                      </p:to>
                                    </p:set>
                                    <p:animEffect transition="in" filter="dissolve">
                                      <p:cBhvr>
                                        <p:cTn id="29" dur="500"/>
                                        <p:tgtEl>
                                          <p:spTgt spid="82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220"/>
                                        </p:tgtEl>
                                        <p:attrNameLst>
                                          <p:attrName>style.visibility</p:attrName>
                                        </p:attrNameLst>
                                      </p:cBhvr>
                                      <p:to>
                                        <p:strVal val="visible"/>
                                      </p:to>
                                    </p:set>
                                    <p:anim calcmode="lin" valueType="num">
                                      <p:cBhvr additive="base">
                                        <p:cTn id="34" dur="2000" fill="hold"/>
                                        <p:tgtEl>
                                          <p:spTgt spid="8220"/>
                                        </p:tgtEl>
                                        <p:attrNameLst>
                                          <p:attrName>ppt_x</p:attrName>
                                        </p:attrNameLst>
                                      </p:cBhvr>
                                      <p:tavLst>
                                        <p:tav tm="0">
                                          <p:val>
                                            <p:strVal val="0-#ppt_w/2"/>
                                          </p:val>
                                        </p:tav>
                                        <p:tav tm="100000">
                                          <p:val>
                                            <p:strVal val="#ppt_x"/>
                                          </p:val>
                                        </p:tav>
                                      </p:tavLst>
                                    </p:anim>
                                    <p:anim calcmode="lin" valueType="num">
                                      <p:cBhvr additive="base">
                                        <p:cTn id="35" dur="2000" fill="hold"/>
                                        <p:tgtEl>
                                          <p:spTgt spid="822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223"/>
                                        </p:tgtEl>
                                        <p:attrNameLst>
                                          <p:attrName>style.visibility</p:attrName>
                                        </p:attrNameLst>
                                      </p:cBhvr>
                                      <p:to>
                                        <p:strVal val="visible"/>
                                      </p:to>
                                    </p:set>
                                    <p:animEffect transition="in" filter="dissolve">
                                      <p:cBhvr>
                                        <p:cTn id="40"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8" grpId="0" animBg="1"/>
      <p:bldP spid="8219" grpId="0" animBg="1"/>
      <p:bldP spid="8220" grpId="0" animBg="1"/>
      <p:bldP spid="8221" grpId="0"/>
      <p:bldP spid="8222" grpId="0"/>
      <p:bldP spid="8223" grpId="0"/>
      <p:bldP spid="82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x-none"/>
              <a:t>Data and Information</a:t>
            </a:r>
          </a:p>
        </p:txBody>
      </p:sp>
      <p:sp>
        <p:nvSpPr>
          <p:cNvPr id="16387" name="Rectangle 3"/>
          <p:cNvSpPr>
            <a:spLocks noGrp="1" noChangeArrowheads="1"/>
          </p:cNvSpPr>
          <p:nvPr>
            <p:ph idx="1"/>
          </p:nvPr>
        </p:nvSpPr>
        <p:spPr>
          <a:xfrm>
            <a:off x="1451579" y="2057400"/>
            <a:ext cx="9603275" cy="4114800"/>
          </a:xfrm>
        </p:spPr>
        <p:txBody>
          <a:bodyPr>
            <a:noAutofit/>
          </a:bodyPr>
          <a:lstStyle/>
          <a:p>
            <a:pPr algn="just"/>
            <a:r>
              <a:rPr lang="en-US" altLang="x-none" sz="2400" dirty="0">
                <a:latin typeface="Times New Roman" charset="0"/>
                <a:ea typeface="Times New Roman" charset="0"/>
                <a:cs typeface="Times New Roman" charset="0"/>
              </a:rPr>
              <a:t>All computer processing requires </a:t>
            </a:r>
            <a:r>
              <a:rPr lang="en-US" altLang="x-none" sz="2400" b="1" dirty="0">
                <a:latin typeface="Times New Roman" charset="0"/>
                <a:ea typeface="Times New Roman" charset="0"/>
                <a:cs typeface="Times New Roman" charset="0"/>
              </a:rPr>
              <a:t>data</a:t>
            </a:r>
            <a:r>
              <a:rPr lang="en-US" altLang="x-none" sz="2400" dirty="0">
                <a:latin typeface="Times New Roman" charset="0"/>
                <a:ea typeface="Times New Roman" charset="0"/>
                <a:cs typeface="Times New Roman" charset="0"/>
              </a:rPr>
              <a:t>, which is a collection of raw facts, figures and symbols, such as numbers, words, images, video and sound, given to the computer during the input phase. </a:t>
            </a:r>
          </a:p>
          <a:p>
            <a:pPr algn="just"/>
            <a:r>
              <a:rPr lang="en-US" altLang="x-none" sz="2400" dirty="0">
                <a:latin typeface="Times New Roman" charset="0"/>
                <a:ea typeface="Times New Roman" charset="0"/>
                <a:cs typeface="Times New Roman" charset="0"/>
              </a:rPr>
              <a:t>Computers manipulate data to create information. </a:t>
            </a:r>
            <a:r>
              <a:rPr lang="en-US" altLang="x-none" sz="2400" b="1" dirty="0">
                <a:latin typeface="Times New Roman" charset="0"/>
                <a:ea typeface="Times New Roman" charset="0"/>
                <a:cs typeface="Times New Roman" charset="0"/>
              </a:rPr>
              <a:t>Information</a:t>
            </a:r>
            <a:r>
              <a:rPr lang="en-US" altLang="x-none" sz="2400" dirty="0">
                <a:latin typeface="Times New Roman" charset="0"/>
                <a:ea typeface="Times New Roman" charset="0"/>
                <a:cs typeface="Times New Roman" charset="0"/>
              </a:rPr>
              <a:t> is data that is organised, meaningful, and useful. </a:t>
            </a:r>
          </a:p>
          <a:p>
            <a:pPr algn="just"/>
            <a:r>
              <a:rPr lang="en-US" altLang="x-none" sz="2400" dirty="0">
                <a:latin typeface="Times New Roman" charset="0"/>
                <a:ea typeface="Times New Roman" charset="0"/>
                <a:cs typeface="Times New Roman" charset="0"/>
              </a:rPr>
              <a:t>During the output Phase, the information that has been created is put into some form, such as a printed report. </a:t>
            </a:r>
          </a:p>
          <a:p>
            <a:pPr algn="just"/>
            <a:r>
              <a:rPr lang="en-US" altLang="x-none" sz="2400" dirty="0">
                <a:latin typeface="Times New Roman" charset="0"/>
                <a:ea typeface="Times New Roman" charset="0"/>
                <a:cs typeface="Times New Roman" charset="0"/>
              </a:rPr>
              <a:t>The information can also be put in computer storage for future use.</a:t>
            </a:r>
          </a:p>
        </p:txBody>
      </p:sp>
      <p:sp>
        <p:nvSpPr>
          <p:cNvPr id="6" name="Slide Number Placeholder 5"/>
          <p:cNvSpPr>
            <a:spLocks noGrp="1"/>
          </p:cNvSpPr>
          <p:nvPr>
            <p:ph type="sldNum" sz="quarter" idx="12"/>
          </p:nvPr>
        </p:nvSpPr>
        <p:spPr/>
        <p:txBody>
          <a:bodyPr/>
          <a:lstStyle/>
          <a:p>
            <a:fld id="{683DA80A-3CA8-8C43-8BDC-3BECBD8DF86F}" type="slidenum">
              <a:rPr lang="en-US" altLang="x-none"/>
              <a:pPr/>
              <a:t>6</a:t>
            </a:fld>
            <a:endParaRPr lang="en-US" altLang="x-none"/>
          </a:p>
        </p:txBody>
      </p:sp>
    </p:spTree>
    <p:extLst>
      <p:ext uri="{BB962C8B-B14F-4D97-AF65-F5344CB8AC3E}">
        <p14:creationId xmlns:p14="http://schemas.microsoft.com/office/powerpoint/2010/main" val="160770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x-none" sz="4000"/>
              <a:t>What Are The Primary Components Of A Computer ?</a:t>
            </a:r>
          </a:p>
        </p:txBody>
      </p:sp>
      <p:sp>
        <p:nvSpPr>
          <p:cNvPr id="23555" name="Rectangle 3"/>
          <p:cNvSpPr>
            <a:spLocks noGrp="1" noChangeArrowheads="1"/>
          </p:cNvSpPr>
          <p:nvPr>
            <p:ph type="body" sz="half" idx="1"/>
          </p:nvPr>
        </p:nvSpPr>
        <p:spPr>
          <a:xfrm>
            <a:off x="2285999" y="2057400"/>
            <a:ext cx="4790661" cy="4114800"/>
          </a:xfrm>
        </p:spPr>
        <p:txBody>
          <a:bodyPr/>
          <a:lstStyle/>
          <a:p>
            <a:pPr algn="just"/>
            <a:r>
              <a:rPr lang="en-US" altLang="x-none" sz="2400" dirty="0">
                <a:latin typeface="Times New Roman" charset="0"/>
                <a:ea typeface="Times New Roman" charset="0"/>
                <a:cs typeface="Times New Roman" charset="0"/>
              </a:rPr>
              <a:t>Input devices.</a:t>
            </a:r>
          </a:p>
          <a:p>
            <a:pPr algn="just"/>
            <a:r>
              <a:rPr lang="en-US" altLang="x-none" sz="2400" dirty="0">
                <a:latin typeface="Times New Roman" charset="0"/>
                <a:ea typeface="Times New Roman" charset="0"/>
                <a:cs typeface="Times New Roman" charset="0"/>
              </a:rPr>
              <a:t>Central Processing Unit (containing the control unit and the arithmetic/logic unit).</a:t>
            </a:r>
          </a:p>
          <a:p>
            <a:pPr algn="just"/>
            <a:r>
              <a:rPr lang="en-US" altLang="x-none" sz="2400" dirty="0">
                <a:latin typeface="Times New Roman" charset="0"/>
                <a:ea typeface="Times New Roman" charset="0"/>
                <a:cs typeface="Times New Roman" charset="0"/>
              </a:rPr>
              <a:t>Memory.</a:t>
            </a:r>
          </a:p>
          <a:p>
            <a:pPr algn="just"/>
            <a:r>
              <a:rPr lang="en-US" altLang="x-none" sz="2400" dirty="0">
                <a:latin typeface="Times New Roman" charset="0"/>
                <a:ea typeface="Times New Roman" charset="0"/>
                <a:cs typeface="Times New Roman" charset="0"/>
              </a:rPr>
              <a:t>Output devices.</a:t>
            </a:r>
          </a:p>
          <a:p>
            <a:pPr algn="just"/>
            <a:r>
              <a:rPr lang="en-US" altLang="x-none" sz="2400" dirty="0">
                <a:latin typeface="Times New Roman" charset="0"/>
                <a:ea typeface="Times New Roman" charset="0"/>
                <a:cs typeface="Times New Roman" charset="0"/>
              </a:rPr>
              <a:t>Storage devices.</a:t>
            </a:r>
          </a:p>
          <a:p>
            <a:endParaRPr lang="en-US" altLang="x-none" sz="2400" dirty="0"/>
          </a:p>
        </p:txBody>
      </p:sp>
      <p:graphicFrame>
        <p:nvGraphicFramePr>
          <p:cNvPr id="23556" name="Object 4"/>
          <p:cNvGraphicFramePr>
            <a:graphicFrameLocks noGrp="1" noChangeAspect="1"/>
          </p:cNvGraphicFramePr>
          <p:nvPr>
            <p:ph sz="half" idx="2"/>
            <p:extLst>
              <p:ext uri="{D42A27DB-BD31-4B8C-83A1-F6EECF244321}">
                <p14:modId xmlns:p14="http://schemas.microsoft.com/office/powerpoint/2010/main" val="450086759"/>
              </p:ext>
            </p:extLst>
          </p:nvPr>
        </p:nvGraphicFramePr>
        <p:xfrm>
          <a:off x="7467600" y="2805906"/>
          <a:ext cx="4114800" cy="2473325"/>
        </p:xfrm>
        <a:graphic>
          <a:graphicData uri="http://schemas.openxmlformats.org/presentationml/2006/ole">
            <mc:AlternateContent xmlns:mc="http://schemas.openxmlformats.org/markup-compatibility/2006">
              <mc:Choice xmlns:v="urn:schemas-microsoft-com:vml" Requires="v">
                <p:oleObj spid="_x0000_s9222" name="Photo Editor Photo" r:id="rId3" imgW="4449524" imgH="2674852" progId="MSPhotoEd.3">
                  <p:embed/>
                </p:oleObj>
              </mc:Choice>
              <mc:Fallback>
                <p:oleObj name="Photo Editor Photo" r:id="rId3" imgW="4449524" imgH="267485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2805906"/>
                        <a:ext cx="4114800" cy="2473325"/>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04E663DC-61B7-8A44-81D3-E100A1482BB3}" type="slidenum">
              <a:rPr lang="en-US" altLang="x-none"/>
              <a:pPr/>
              <a:t>7</a:t>
            </a:fld>
            <a:endParaRPr lang="en-US" altLang="x-none"/>
          </a:p>
        </p:txBody>
      </p:sp>
    </p:spTree>
    <p:extLst>
      <p:ext uri="{BB962C8B-B14F-4D97-AF65-F5344CB8AC3E}">
        <p14:creationId xmlns:p14="http://schemas.microsoft.com/office/powerpoint/2010/main" val="133137923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6"/>
                                        </p:tgtEl>
                                        <p:attrNameLst>
                                          <p:attrName>style.visibility</p:attrName>
                                        </p:attrNameLst>
                                      </p:cBhvr>
                                      <p:to>
                                        <p:strVal val="visible"/>
                                      </p:to>
                                    </p:set>
                                    <p:anim calcmode="lin" valueType="num">
                                      <p:cBhvr additive="base">
                                        <p:cTn id="37" dur="500" fill="hold"/>
                                        <p:tgtEl>
                                          <p:spTgt spid="23556"/>
                                        </p:tgtEl>
                                        <p:attrNameLst>
                                          <p:attrName>ppt_x</p:attrName>
                                        </p:attrNameLst>
                                      </p:cBhvr>
                                      <p:tavLst>
                                        <p:tav tm="0">
                                          <p:val>
                                            <p:strVal val="#ppt_x"/>
                                          </p:val>
                                        </p:tav>
                                        <p:tav tm="100000">
                                          <p:val>
                                            <p:strVal val="#ppt_x"/>
                                          </p:val>
                                        </p:tav>
                                      </p:tavLst>
                                    </p:anim>
                                    <p:anim calcmode="lin" valueType="num">
                                      <p:cBhvr additive="base">
                                        <p:cTn id="3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AE421E01-1DB9-6F4A-81DD-1F2D7B807BAB}" type="slidenum">
              <a:rPr lang="en-US" altLang="x-none"/>
              <a:pPr/>
              <a:t>8</a:t>
            </a:fld>
            <a:endParaRPr lang="en-US" altLang="x-none"/>
          </a:p>
        </p:txBody>
      </p:sp>
      <p:sp>
        <p:nvSpPr>
          <p:cNvPr id="54274" name="Rectangle 7"/>
          <p:cNvSpPr>
            <a:spLocks noGrp="1" noChangeArrowheads="1"/>
          </p:cNvSpPr>
          <p:nvPr>
            <p:ph type="title" idx="4294967295"/>
          </p:nvPr>
        </p:nvSpPr>
        <p:spPr>
          <a:xfrm>
            <a:off x="0" y="457200"/>
            <a:ext cx="6870700" cy="762000"/>
          </a:xfrm>
        </p:spPr>
        <p:txBody>
          <a:bodyPr/>
          <a:lstStyle/>
          <a:p>
            <a:r>
              <a:rPr lang="en-US" altLang="x-none">
                <a:solidFill>
                  <a:schemeClr val="folHlink"/>
                </a:solidFill>
              </a:rPr>
              <a:t>Uses of Computer</a:t>
            </a:r>
          </a:p>
        </p:txBody>
      </p:sp>
      <p:sp>
        <p:nvSpPr>
          <p:cNvPr id="54275" name="Rectangle 8"/>
          <p:cNvSpPr>
            <a:spLocks noGrp="1" noChangeArrowheads="1"/>
          </p:cNvSpPr>
          <p:nvPr>
            <p:ph type="body" sz="half" idx="4294967295"/>
          </p:nvPr>
        </p:nvSpPr>
        <p:spPr>
          <a:xfrm>
            <a:off x="1291079" y="1100987"/>
            <a:ext cx="7162800" cy="4953000"/>
          </a:xfrm>
        </p:spPr>
        <p:txBody>
          <a:bodyPr>
            <a:noAutofit/>
          </a:bodyPr>
          <a:lstStyle/>
          <a:p>
            <a:pPr>
              <a:buFont typeface="Wingdings" charset="2"/>
              <a:buNone/>
            </a:pPr>
            <a:r>
              <a:rPr lang="en-US" altLang="x-none" sz="2400" dirty="0">
                <a:solidFill>
                  <a:schemeClr val="hlink"/>
                </a:solidFill>
                <a:latin typeface="Times New Roman" charset="0"/>
                <a:ea typeface="Times New Roman" charset="0"/>
                <a:cs typeface="Times New Roman" charset="0"/>
              </a:rPr>
              <a:t>Computers in Daily Life</a:t>
            </a:r>
          </a:p>
          <a:p>
            <a:r>
              <a:rPr lang="en-US" altLang="x-none" sz="2400" dirty="0">
                <a:latin typeface="Times New Roman" charset="0"/>
                <a:ea typeface="Times New Roman" charset="0"/>
                <a:cs typeface="Times New Roman" charset="0"/>
              </a:rPr>
              <a:t> Accounts</a:t>
            </a:r>
          </a:p>
          <a:p>
            <a:r>
              <a:rPr lang="en-US" altLang="x-none" sz="2400" dirty="0">
                <a:latin typeface="Times New Roman" charset="0"/>
                <a:ea typeface="Times New Roman" charset="0"/>
                <a:cs typeface="Times New Roman" charset="0"/>
              </a:rPr>
              <a:t> Games</a:t>
            </a:r>
          </a:p>
          <a:p>
            <a:r>
              <a:rPr lang="en-US" altLang="x-none" sz="2400" dirty="0">
                <a:latin typeface="Times New Roman" charset="0"/>
                <a:ea typeface="Times New Roman" charset="0"/>
                <a:cs typeface="Times New Roman" charset="0"/>
              </a:rPr>
              <a:t> Educational</a:t>
            </a:r>
          </a:p>
          <a:p>
            <a:r>
              <a:rPr lang="en-US" altLang="x-none" sz="2400" dirty="0">
                <a:latin typeface="Times New Roman" charset="0"/>
                <a:ea typeface="Times New Roman" charset="0"/>
                <a:cs typeface="Times New Roman" charset="0"/>
              </a:rPr>
              <a:t> On-line banking</a:t>
            </a:r>
          </a:p>
          <a:p>
            <a:r>
              <a:rPr lang="en-US" altLang="x-none" sz="2400" dirty="0">
                <a:latin typeface="Times New Roman" charset="0"/>
                <a:ea typeface="Times New Roman" charset="0"/>
                <a:cs typeface="Times New Roman" charset="0"/>
              </a:rPr>
              <a:t> Smart ID cards</a:t>
            </a:r>
          </a:p>
          <a:p>
            <a:r>
              <a:rPr lang="en-US" altLang="x-none" sz="2400" dirty="0">
                <a:latin typeface="Times New Roman" charset="0"/>
                <a:ea typeface="Times New Roman" charset="0"/>
                <a:cs typeface="Times New Roman" charset="0"/>
              </a:rPr>
              <a:t> Supermarkets</a:t>
            </a:r>
          </a:p>
          <a:p>
            <a:r>
              <a:rPr lang="en-US" altLang="x-none" sz="2400" dirty="0">
                <a:latin typeface="Times New Roman" charset="0"/>
                <a:ea typeface="Times New Roman" charset="0"/>
                <a:cs typeface="Times New Roman" charset="0"/>
              </a:rPr>
              <a:t> Working from home (Tele-working)</a:t>
            </a:r>
          </a:p>
          <a:p>
            <a:r>
              <a:rPr lang="en-US" altLang="x-none" sz="2400" dirty="0">
                <a:latin typeface="Times New Roman" charset="0"/>
                <a:ea typeface="Times New Roman" charset="0"/>
                <a:cs typeface="Times New Roman" charset="0"/>
              </a:rPr>
              <a:t> Internet</a:t>
            </a:r>
          </a:p>
        </p:txBody>
      </p:sp>
      <p:pic>
        <p:nvPicPr>
          <p:cNvPr id="54276"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017027" y="1452363"/>
            <a:ext cx="5174974" cy="3811787"/>
          </a:xfrm>
          <a:noFill/>
        </p:spPr>
      </p:pic>
    </p:spTree>
    <p:extLst>
      <p:ext uri="{BB962C8B-B14F-4D97-AF65-F5344CB8AC3E}">
        <p14:creationId xmlns:p14="http://schemas.microsoft.com/office/powerpoint/2010/main" val="60201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15CDBA3F-3DFF-5343-BD3B-CDCD0DFC2BB1}" type="slidenum">
              <a:rPr lang="en-US" altLang="x-none"/>
              <a:pPr/>
              <a:t>9</a:t>
            </a:fld>
            <a:endParaRPr lang="en-US" altLang="x-none"/>
          </a:p>
        </p:txBody>
      </p:sp>
      <p:sp>
        <p:nvSpPr>
          <p:cNvPr id="68610" name="Rectangle 2"/>
          <p:cNvSpPr>
            <a:spLocks noGrp="1" noChangeArrowheads="1"/>
          </p:cNvSpPr>
          <p:nvPr>
            <p:ph type="title" idx="4294967295"/>
          </p:nvPr>
        </p:nvSpPr>
        <p:spPr>
          <a:xfrm>
            <a:off x="0" y="304800"/>
            <a:ext cx="7877175" cy="1143000"/>
          </a:xfrm>
        </p:spPr>
        <p:txBody>
          <a:bodyPr anchor="ctr"/>
          <a:lstStyle/>
          <a:p>
            <a:r>
              <a:rPr lang="en-US" altLang="x-none" dirty="0"/>
              <a:t>Types of Computers</a:t>
            </a:r>
          </a:p>
        </p:txBody>
      </p:sp>
      <p:grpSp>
        <p:nvGrpSpPr>
          <p:cNvPr id="68611" name="Organization Chart 37"/>
          <p:cNvGrpSpPr>
            <a:grpSpLocks noChangeAspect="1"/>
          </p:cNvGrpSpPr>
          <p:nvPr/>
        </p:nvGrpSpPr>
        <p:grpSpPr bwMode="auto">
          <a:xfrm>
            <a:off x="1291079" y="1620226"/>
            <a:ext cx="9188009" cy="3929675"/>
            <a:chOff x="1152" y="1299"/>
            <a:chExt cx="3888" cy="720"/>
          </a:xfrm>
        </p:grpSpPr>
        <p:sp>
          <p:nvSpPr>
            <p:cNvPr id="68612" name="AutoShape 36"/>
            <p:cNvSpPr>
              <a:spLocks noChangeAspect="1" noChangeArrowheads="1" noTextEdit="1"/>
            </p:cNvSpPr>
            <p:nvPr/>
          </p:nvSpPr>
          <p:spPr bwMode="auto">
            <a:xfrm>
              <a:off x="1152" y="1299"/>
              <a:ext cx="388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cxnSp>
          <p:nvCxnSpPr>
            <p:cNvPr id="68613" name="_s68613"/>
            <p:cNvCxnSpPr>
              <a:cxnSpLocks noChangeShapeType="1"/>
              <a:stCxn id="68621" idx="0"/>
              <a:endCxn id="68617" idx="2"/>
            </p:cNvCxnSpPr>
            <p:nvPr/>
          </p:nvCxnSpPr>
          <p:spPr bwMode="auto">
            <a:xfrm rot="5400000" flipH="1">
              <a:off x="3780" y="903"/>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4" name="_s68614"/>
            <p:cNvCxnSpPr>
              <a:cxnSpLocks noChangeShapeType="1"/>
              <a:stCxn id="68620" idx="0"/>
              <a:endCxn id="68617" idx="2"/>
            </p:cNvCxnSpPr>
            <p:nvPr/>
          </p:nvCxnSpPr>
          <p:spPr bwMode="auto">
            <a:xfrm rot="5400000" flipH="1">
              <a:off x="3276" y="1407"/>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5" name="_s68615"/>
            <p:cNvCxnSpPr>
              <a:cxnSpLocks noChangeShapeType="1"/>
              <a:stCxn id="68619" idx="0"/>
              <a:endCxn id="68617" idx="2"/>
            </p:cNvCxnSpPr>
            <p:nvPr/>
          </p:nvCxnSpPr>
          <p:spPr bwMode="auto">
            <a:xfrm rot="16200000">
              <a:off x="2772" y="1407"/>
              <a:ext cx="144" cy="504"/>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8616" name="_s68616"/>
            <p:cNvCxnSpPr>
              <a:cxnSpLocks noChangeShapeType="1"/>
              <a:stCxn id="68618" idx="0"/>
              <a:endCxn id="68617" idx="2"/>
            </p:cNvCxnSpPr>
            <p:nvPr/>
          </p:nvCxnSpPr>
          <p:spPr bwMode="auto">
            <a:xfrm rot="16200000">
              <a:off x="2268" y="903"/>
              <a:ext cx="144" cy="1512"/>
            </a:xfrm>
            <a:prstGeom prst="bentConnector3">
              <a:avLst>
                <a:gd name="adj1" fmla="val 1389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68617" name="_s68617"/>
            <p:cNvSpPr>
              <a:spLocks noChangeArrowheads="1"/>
            </p:cNvSpPr>
            <p:nvPr/>
          </p:nvSpPr>
          <p:spPr bwMode="ltGray">
            <a:xfrm>
              <a:off x="2664" y="1299"/>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Types of Computers</a:t>
              </a:r>
            </a:p>
          </p:txBody>
        </p:sp>
        <p:sp>
          <p:nvSpPr>
            <p:cNvPr id="68618" name="_s68618"/>
            <p:cNvSpPr>
              <a:spLocks noChangeArrowheads="1"/>
            </p:cNvSpPr>
            <p:nvPr/>
          </p:nvSpPr>
          <p:spPr bwMode="ltGray">
            <a:xfrm>
              <a:off x="1152"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Microcomputer</a:t>
              </a:r>
            </a:p>
          </p:txBody>
        </p:sp>
        <p:sp>
          <p:nvSpPr>
            <p:cNvPr id="68619" name="_s68619"/>
            <p:cNvSpPr>
              <a:spLocks noChangeArrowheads="1"/>
            </p:cNvSpPr>
            <p:nvPr/>
          </p:nvSpPr>
          <p:spPr bwMode="ltGray">
            <a:xfrm>
              <a:off x="2160"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Minicomputer</a:t>
              </a:r>
            </a:p>
          </p:txBody>
        </p:sp>
        <p:sp>
          <p:nvSpPr>
            <p:cNvPr id="68620" name="_s68620"/>
            <p:cNvSpPr>
              <a:spLocks noChangeArrowheads="1"/>
            </p:cNvSpPr>
            <p:nvPr/>
          </p:nvSpPr>
          <p:spPr bwMode="ltGray">
            <a:xfrm>
              <a:off x="3168"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Mainframe</a:t>
              </a:r>
            </a:p>
          </p:txBody>
        </p:sp>
        <p:sp>
          <p:nvSpPr>
            <p:cNvPr id="68621" name="_s68621"/>
            <p:cNvSpPr>
              <a:spLocks noChangeArrowheads="1"/>
            </p:cNvSpPr>
            <p:nvPr/>
          </p:nvSpPr>
          <p:spPr bwMode="ltGray">
            <a:xfrm>
              <a:off x="4176" y="1731"/>
              <a:ext cx="864" cy="288"/>
            </a:xfrm>
            <a:prstGeom prst="roundRect">
              <a:avLst>
                <a:gd name="adj" fmla="val 16667"/>
              </a:avLst>
            </a:prstGeom>
            <a:solidFill>
              <a:srgbClr val="99CCFF"/>
            </a:solidFill>
            <a:ln w="9525">
              <a:solidFill>
                <a:schemeClr val="tx1"/>
              </a:solidFill>
              <a:round/>
              <a:headEnd/>
              <a:tailEnd/>
            </a:ln>
          </p:spPr>
          <p:txBody>
            <a:bodyPr wrap="none" lIns="0" tIns="0" rIns="0" bIns="0" anchor="ctr"/>
            <a:lstStyle/>
            <a:p>
              <a:pPr algn="ctr"/>
              <a:r>
                <a:rPr lang="en-US" altLang="x-none" sz="1600"/>
                <a:t>Supercomputer</a:t>
              </a:r>
            </a:p>
          </p:txBody>
        </p:sp>
      </p:grpSp>
      <p:sp>
        <p:nvSpPr>
          <p:cNvPr id="68622" name="Rectangle 23"/>
          <p:cNvSpPr>
            <a:spLocks noChangeArrowheads="1"/>
          </p:cNvSpPr>
          <p:nvPr/>
        </p:nvSpPr>
        <p:spPr bwMode="auto">
          <a:xfrm>
            <a:off x="4748213" y="1690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Times New Roman" charset="0"/>
                <a:cs typeface="Times New Roman" charset="0"/>
              </a:defRPr>
            </a:lvl1pPr>
            <a:lvl2pPr marL="742950" indent="-285750">
              <a:defRPr sz="2400">
                <a:solidFill>
                  <a:schemeClr val="tx1"/>
                </a:solidFill>
                <a:latin typeface="Times New Roman" charset="0"/>
                <a:ea typeface="Times New Roman" charset="0"/>
                <a:cs typeface="Times New Roman" charset="0"/>
              </a:defRPr>
            </a:lvl2pPr>
            <a:lvl3pPr marL="1143000" indent="-228600">
              <a:defRPr sz="2400">
                <a:solidFill>
                  <a:schemeClr val="tx1"/>
                </a:solidFill>
                <a:latin typeface="Times New Roman" charset="0"/>
                <a:ea typeface="Times New Roman" charset="0"/>
                <a:cs typeface="Times New Roman" charset="0"/>
              </a:defRPr>
            </a:lvl3pPr>
            <a:lvl4pPr marL="1600200" indent="-228600">
              <a:defRPr sz="2400">
                <a:solidFill>
                  <a:schemeClr val="tx1"/>
                </a:solidFill>
                <a:latin typeface="Times New Roman" charset="0"/>
                <a:ea typeface="Times New Roman" charset="0"/>
                <a:cs typeface="Times New Roman" charset="0"/>
              </a:defRPr>
            </a:lvl4pPr>
            <a:lvl5pPr marL="2057400" indent="-228600">
              <a:defRPr sz="2400">
                <a:solidFill>
                  <a:schemeClr val="tx1"/>
                </a:solidFill>
                <a:latin typeface="Times New Roman" charset="0"/>
                <a:ea typeface="Times New Roman" charset="0"/>
                <a:cs typeface="Times New Roman" charset="0"/>
              </a:defRPr>
            </a:lvl5pPr>
            <a:lvl6pPr marL="2514600" indent="-228600" fontAlgn="base">
              <a:spcBef>
                <a:spcPct val="0"/>
              </a:spcBef>
              <a:spcAft>
                <a:spcPct val="0"/>
              </a:spcAft>
              <a:defRPr sz="2400">
                <a:solidFill>
                  <a:schemeClr val="tx1"/>
                </a:solidFill>
                <a:latin typeface="Times New Roman" charset="0"/>
                <a:ea typeface="Times New Roman" charset="0"/>
                <a:cs typeface="Times New Roman" charset="0"/>
              </a:defRPr>
            </a:lvl6pPr>
            <a:lvl7pPr marL="2971800" indent="-228600" fontAlgn="base">
              <a:spcBef>
                <a:spcPct val="0"/>
              </a:spcBef>
              <a:spcAft>
                <a:spcPct val="0"/>
              </a:spcAft>
              <a:defRPr sz="2400">
                <a:solidFill>
                  <a:schemeClr val="tx1"/>
                </a:solidFill>
                <a:latin typeface="Times New Roman" charset="0"/>
                <a:ea typeface="Times New Roman" charset="0"/>
                <a:cs typeface="Times New Roman" charset="0"/>
              </a:defRPr>
            </a:lvl7pPr>
            <a:lvl8pPr marL="3429000" indent="-228600" fontAlgn="base">
              <a:spcBef>
                <a:spcPct val="0"/>
              </a:spcBef>
              <a:spcAft>
                <a:spcPct val="0"/>
              </a:spcAft>
              <a:defRPr sz="2400">
                <a:solidFill>
                  <a:schemeClr val="tx1"/>
                </a:solidFill>
                <a:latin typeface="Times New Roman" charset="0"/>
                <a:ea typeface="Times New Roman" charset="0"/>
                <a:cs typeface="Times New Roman" charset="0"/>
              </a:defRPr>
            </a:lvl8pPr>
            <a:lvl9pPr marL="3886200" indent="-228600" fontAlgn="base">
              <a:spcBef>
                <a:spcPct val="0"/>
              </a:spcBef>
              <a:spcAft>
                <a:spcPct val="0"/>
              </a:spcAft>
              <a:defRPr sz="2400">
                <a:solidFill>
                  <a:schemeClr val="tx1"/>
                </a:solidFill>
                <a:latin typeface="Times New Roman" charset="0"/>
                <a:ea typeface="Times New Roman" charset="0"/>
                <a:cs typeface="Times New Roman" charset="0"/>
              </a:defRPr>
            </a:lvl9pPr>
          </a:lstStyle>
          <a:p>
            <a:pPr algn="ctr"/>
            <a:endParaRPr lang="x-none" altLang="x-none">
              <a:latin typeface="Tahoma" charset="0"/>
            </a:endParaRPr>
          </a:p>
        </p:txBody>
      </p:sp>
    </p:spTree>
    <p:extLst>
      <p:ext uri="{BB962C8B-B14F-4D97-AF65-F5344CB8AC3E}">
        <p14:creationId xmlns:p14="http://schemas.microsoft.com/office/powerpoint/2010/main" val="15357510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TotalTime>
  <Words>469</Words>
  <Application>Microsoft Macintosh PowerPoint</Application>
  <PresentationFormat>Widescreen</PresentationFormat>
  <Paragraphs>94</Paragraphs>
  <Slides>12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Gill Sans MT</vt:lpstr>
      <vt:lpstr>Tahoma</vt:lpstr>
      <vt:lpstr>Times New Roman</vt:lpstr>
      <vt:lpstr>Wingdings</vt:lpstr>
      <vt:lpstr>Gallery</vt:lpstr>
      <vt:lpstr>Photo Editor Photo</vt:lpstr>
      <vt:lpstr>Introduction to Computers</vt:lpstr>
      <vt:lpstr>What Is A Computer?</vt:lpstr>
      <vt:lpstr>Devices that comprise a computer system</vt:lpstr>
      <vt:lpstr>What Does A Computer Do?</vt:lpstr>
      <vt:lpstr>What Do Computers Do?</vt:lpstr>
      <vt:lpstr>Data and Information</vt:lpstr>
      <vt:lpstr>What Are The Primary Components Of A Computer ?</vt:lpstr>
      <vt:lpstr>Uses of Computer</vt:lpstr>
      <vt:lpstr>Types of Computers</vt:lpstr>
      <vt:lpstr>Computer Input Devices</vt:lpstr>
      <vt:lpstr>Computer Output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dc:title>
  <dc:creator>Microsoft Office User</dc:creator>
  <cp:lastModifiedBy>Chandranna Rayadurg</cp:lastModifiedBy>
  <cp:revision>4</cp:revision>
  <dcterms:created xsi:type="dcterms:W3CDTF">2019-03-07T14:54:21Z</dcterms:created>
  <dcterms:modified xsi:type="dcterms:W3CDTF">2020-05-04T16:29:33Z</dcterms:modified>
</cp:coreProperties>
</file>