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0CB40-25C1-4CC8-BFE9-2066F59D43C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CD628D-F8DA-445A-B41E-5E321A70C184}">
      <dgm:prSet/>
      <dgm:spPr/>
      <dgm:t>
        <a:bodyPr/>
        <a:lstStyle/>
        <a:p>
          <a:r>
            <a:rPr lang="en-GB"/>
            <a:t>Describe various technological tools being used to impact national and global issues.</a:t>
          </a:r>
          <a:endParaRPr lang="en-US"/>
        </a:p>
      </dgm:t>
    </dgm:pt>
    <dgm:pt modelId="{A41B7C19-B267-4AD7-BAB3-81F13EEE1DAC}" type="parTrans" cxnId="{F3ED2F2B-9A89-403D-A5BC-845DF27A1710}">
      <dgm:prSet/>
      <dgm:spPr/>
      <dgm:t>
        <a:bodyPr/>
        <a:lstStyle/>
        <a:p>
          <a:endParaRPr lang="en-US"/>
        </a:p>
      </dgm:t>
    </dgm:pt>
    <dgm:pt modelId="{24D357A8-52C4-49DD-AFD9-0E371F12882C}" type="sibTrans" cxnId="{F3ED2F2B-9A89-403D-A5BC-845DF27A1710}">
      <dgm:prSet/>
      <dgm:spPr/>
      <dgm:t>
        <a:bodyPr/>
        <a:lstStyle/>
        <a:p>
          <a:endParaRPr lang="en-US"/>
        </a:p>
      </dgm:t>
    </dgm:pt>
    <dgm:pt modelId="{08AD070C-0267-4C4A-B377-2B2535BAFC08}">
      <dgm:prSet/>
      <dgm:spPr/>
      <dgm:t>
        <a:bodyPr/>
        <a:lstStyle/>
        <a:p>
          <a:r>
            <a:rPr lang="en-GB"/>
            <a:t>Describe various global social issues that are being affected by technology.</a:t>
          </a:r>
          <a:endParaRPr lang="en-US"/>
        </a:p>
      </dgm:t>
    </dgm:pt>
    <dgm:pt modelId="{54960F57-1B38-4E0E-9DFD-6B4C6DE041C5}" type="parTrans" cxnId="{E4D0F098-3FD0-45E4-BBD7-577871AA52D1}">
      <dgm:prSet/>
      <dgm:spPr/>
      <dgm:t>
        <a:bodyPr/>
        <a:lstStyle/>
        <a:p>
          <a:endParaRPr lang="en-US"/>
        </a:p>
      </dgm:t>
    </dgm:pt>
    <dgm:pt modelId="{242E0FA2-5BCD-4039-81D3-C9E7459EFBC0}" type="sibTrans" cxnId="{E4D0F098-3FD0-45E4-BBD7-577871AA52D1}">
      <dgm:prSet/>
      <dgm:spPr/>
      <dgm:t>
        <a:bodyPr/>
        <a:lstStyle/>
        <a:p>
          <a:endParaRPr lang="en-US"/>
        </a:p>
      </dgm:t>
    </dgm:pt>
    <dgm:pt modelId="{14212F7D-EFFB-47E8-9DC1-471591D88723}">
      <dgm:prSet/>
      <dgm:spPr/>
      <dgm:t>
        <a:bodyPr/>
        <a:lstStyle/>
        <a:p>
          <a:r>
            <a:rPr lang="en-GB"/>
            <a:t>Describe how technology is changing how and why we connect and collaborate with others.</a:t>
          </a:r>
          <a:endParaRPr lang="en-US"/>
        </a:p>
      </dgm:t>
    </dgm:pt>
    <dgm:pt modelId="{E8892602-1A3D-4833-875D-949B4E8C4724}" type="parTrans" cxnId="{5E37341E-77D3-4A2A-AEE7-AFDB321C54CE}">
      <dgm:prSet/>
      <dgm:spPr/>
      <dgm:t>
        <a:bodyPr/>
        <a:lstStyle/>
        <a:p>
          <a:endParaRPr lang="en-US"/>
        </a:p>
      </dgm:t>
    </dgm:pt>
    <dgm:pt modelId="{A8B9C001-4B8C-48A6-B45A-6300B6E1A476}" type="sibTrans" cxnId="{5E37341E-77D3-4A2A-AEE7-AFDB321C54CE}">
      <dgm:prSet/>
      <dgm:spPr/>
      <dgm:t>
        <a:bodyPr/>
        <a:lstStyle/>
        <a:p>
          <a:endParaRPr lang="en-US"/>
        </a:p>
      </dgm:t>
    </dgm:pt>
    <dgm:pt modelId="{B73D20EA-92A9-414E-9D26-9AD903E15639}">
      <dgm:prSet/>
      <dgm:spPr/>
      <dgm:t>
        <a:bodyPr/>
        <a:lstStyle/>
        <a:p>
          <a:r>
            <a:rPr lang="en-GB"/>
            <a:t>Summarize how technology has impacted the way we choose and consume products and services.</a:t>
          </a:r>
          <a:endParaRPr lang="en-US"/>
        </a:p>
      </dgm:t>
    </dgm:pt>
    <dgm:pt modelId="{6E2B368C-BA63-409E-AAA4-A83B75D0B327}" type="parTrans" cxnId="{9C5C0AB4-6CC6-4478-B857-DFD195C9902B}">
      <dgm:prSet/>
      <dgm:spPr/>
      <dgm:t>
        <a:bodyPr/>
        <a:lstStyle/>
        <a:p>
          <a:endParaRPr lang="en-US"/>
        </a:p>
      </dgm:t>
    </dgm:pt>
    <dgm:pt modelId="{ED57002D-55C9-49C1-BB49-2694D1A00B76}" type="sibTrans" cxnId="{9C5C0AB4-6CC6-4478-B857-DFD195C9902B}">
      <dgm:prSet/>
      <dgm:spPr/>
      <dgm:t>
        <a:bodyPr/>
        <a:lstStyle/>
        <a:p>
          <a:endParaRPr lang="en-US"/>
        </a:p>
      </dgm:t>
    </dgm:pt>
    <dgm:pt modelId="{F5323F32-A8CA-41DA-8FDB-D2E5EB19C16F}">
      <dgm:prSet/>
      <dgm:spPr/>
      <dgm:t>
        <a:bodyPr/>
        <a:lstStyle/>
        <a:p>
          <a:r>
            <a:rPr lang="en-GB"/>
            <a:t>Characterize computer literacy and explain why it is important to be computer literate. </a:t>
          </a:r>
          <a:endParaRPr lang="en-US"/>
        </a:p>
      </dgm:t>
    </dgm:pt>
    <dgm:pt modelId="{FD0A0674-BFCE-4466-81AC-068606A6963A}" type="parTrans" cxnId="{5EA85E12-7AC2-4F05-B42D-C3C67C54DD63}">
      <dgm:prSet/>
      <dgm:spPr/>
      <dgm:t>
        <a:bodyPr/>
        <a:lstStyle/>
        <a:p>
          <a:endParaRPr lang="en-US"/>
        </a:p>
      </dgm:t>
    </dgm:pt>
    <dgm:pt modelId="{83969112-9AD5-46CC-8B99-BE7EA5FBAB11}" type="sibTrans" cxnId="{5EA85E12-7AC2-4F05-B42D-C3C67C54DD63}">
      <dgm:prSet/>
      <dgm:spPr/>
      <dgm:t>
        <a:bodyPr/>
        <a:lstStyle/>
        <a:p>
          <a:endParaRPr lang="en-US"/>
        </a:p>
      </dgm:t>
    </dgm:pt>
    <dgm:pt modelId="{07B7F76E-0CF3-4788-8C6C-9350A319287D}">
      <dgm:prSet/>
      <dgm:spPr/>
      <dgm:t>
        <a:bodyPr/>
        <a:lstStyle/>
        <a:p>
          <a:r>
            <a:rPr lang="en-GB"/>
            <a:t>Describe artificial intelligence systems and explain their main goals.</a:t>
          </a:r>
          <a:endParaRPr lang="en-US"/>
        </a:p>
      </dgm:t>
    </dgm:pt>
    <dgm:pt modelId="{B11879E6-01A2-4DA2-9F0A-1C4A9E106FEC}" type="parTrans" cxnId="{A32A83DC-C9C3-4701-A971-E821B3A2C1ED}">
      <dgm:prSet/>
      <dgm:spPr/>
      <dgm:t>
        <a:bodyPr/>
        <a:lstStyle/>
        <a:p>
          <a:endParaRPr lang="en-US"/>
        </a:p>
      </dgm:t>
    </dgm:pt>
    <dgm:pt modelId="{A9528104-1265-4B7C-9413-BE24DFA54674}" type="sibTrans" cxnId="{A32A83DC-C9C3-4701-A971-E821B3A2C1ED}">
      <dgm:prSet/>
      <dgm:spPr/>
      <dgm:t>
        <a:bodyPr/>
        <a:lstStyle/>
        <a:p>
          <a:endParaRPr lang="en-US"/>
        </a:p>
      </dgm:t>
    </dgm:pt>
    <dgm:pt modelId="{DAA911ED-FF80-45FA-8D64-0195E138A12D}">
      <dgm:prSet/>
      <dgm:spPr/>
      <dgm:t>
        <a:bodyPr/>
        <a:lstStyle/>
        <a:p>
          <a:r>
            <a:rPr lang="en-GB"/>
            <a:t>Describe how artificial intelligence and other information technologies are providing career  opportunities.</a:t>
          </a:r>
          <a:endParaRPr lang="en-US"/>
        </a:p>
      </dgm:t>
    </dgm:pt>
    <dgm:pt modelId="{BF809B1F-DD2F-4D4B-8902-5B732E8B75D1}" type="parTrans" cxnId="{A75D5414-278A-4439-AE88-62D1DFC0C67A}">
      <dgm:prSet/>
      <dgm:spPr/>
      <dgm:t>
        <a:bodyPr/>
        <a:lstStyle/>
        <a:p>
          <a:endParaRPr lang="en-US"/>
        </a:p>
      </dgm:t>
    </dgm:pt>
    <dgm:pt modelId="{B466035A-F67C-48AB-98B6-76FA4E9350E1}" type="sibTrans" cxnId="{A75D5414-278A-4439-AE88-62D1DFC0C67A}">
      <dgm:prSet/>
      <dgm:spPr/>
      <dgm:t>
        <a:bodyPr/>
        <a:lstStyle/>
        <a:p>
          <a:endParaRPr lang="en-US"/>
        </a:p>
      </dgm:t>
    </dgm:pt>
    <dgm:pt modelId="{08C43CAC-920A-41D5-A6A8-A6DDADA44E6A}">
      <dgm:prSet/>
      <dgm:spPr/>
      <dgm:t>
        <a:bodyPr/>
        <a:lstStyle/>
        <a:p>
          <a:r>
            <a:rPr lang="en-GB"/>
            <a:t>Define ethics and describe various ethical systems.</a:t>
          </a:r>
          <a:endParaRPr lang="en-US"/>
        </a:p>
      </dgm:t>
    </dgm:pt>
    <dgm:pt modelId="{B63A7E7B-BF5A-4294-9C51-A276D1FCBE3F}" type="parTrans" cxnId="{04DAAB92-3ACB-4DAB-8FEE-3DDEC7710208}">
      <dgm:prSet/>
      <dgm:spPr/>
      <dgm:t>
        <a:bodyPr/>
        <a:lstStyle/>
        <a:p>
          <a:endParaRPr lang="en-US"/>
        </a:p>
      </dgm:t>
    </dgm:pt>
    <dgm:pt modelId="{262BFB34-2F95-410E-BA8D-EB8D74491E8D}" type="sibTrans" cxnId="{04DAAB92-3ACB-4DAB-8FEE-3DDEC7710208}">
      <dgm:prSet/>
      <dgm:spPr/>
      <dgm:t>
        <a:bodyPr/>
        <a:lstStyle/>
        <a:p>
          <a:endParaRPr lang="en-US"/>
        </a:p>
      </dgm:t>
    </dgm:pt>
    <dgm:pt modelId="{49603056-2906-4EA3-BE8B-0F650CC6BF0F}">
      <dgm:prSet/>
      <dgm:spPr/>
      <dgm:t>
        <a:bodyPr/>
        <a:lstStyle/>
        <a:p>
          <a:r>
            <a:rPr lang="en-GB"/>
            <a:t>Describe influences on the development of your personal ethics.</a:t>
          </a:r>
          <a:endParaRPr lang="en-US"/>
        </a:p>
      </dgm:t>
    </dgm:pt>
    <dgm:pt modelId="{79C63A2A-4F7D-465D-970F-825CFEBEE2AA}" type="parTrans" cxnId="{FCBC28CD-0811-40A9-8220-058BBE258AF8}">
      <dgm:prSet/>
      <dgm:spPr/>
      <dgm:t>
        <a:bodyPr/>
        <a:lstStyle/>
        <a:p>
          <a:endParaRPr lang="en-US"/>
        </a:p>
      </dgm:t>
    </dgm:pt>
    <dgm:pt modelId="{04FE549D-6C5C-4BE7-958F-6F274D332E4E}" type="sibTrans" cxnId="{FCBC28CD-0811-40A9-8220-058BBE258AF8}">
      <dgm:prSet/>
      <dgm:spPr/>
      <dgm:t>
        <a:bodyPr/>
        <a:lstStyle/>
        <a:p>
          <a:endParaRPr lang="en-US"/>
        </a:p>
      </dgm:t>
    </dgm:pt>
    <dgm:pt modelId="{53142541-0BE8-4A94-A9D9-7A7DE6F0F279}">
      <dgm:prSet/>
      <dgm:spPr/>
      <dgm:t>
        <a:bodyPr/>
        <a:lstStyle/>
        <a:p>
          <a:r>
            <a:rPr lang="en-GB"/>
            <a:t>Present examples of how technology creates ethical challenges.</a:t>
          </a:r>
          <a:endParaRPr lang="en-US"/>
        </a:p>
      </dgm:t>
    </dgm:pt>
    <dgm:pt modelId="{2C8477D7-3759-4A26-BE99-FD1B76ABF88E}" type="parTrans" cxnId="{012399D0-240B-4EAE-99FD-3340D96874BE}">
      <dgm:prSet/>
      <dgm:spPr/>
      <dgm:t>
        <a:bodyPr/>
        <a:lstStyle/>
        <a:p>
          <a:endParaRPr lang="en-US"/>
        </a:p>
      </dgm:t>
    </dgm:pt>
    <dgm:pt modelId="{803481E0-097B-4C2A-984E-E7A768406393}" type="sibTrans" cxnId="{012399D0-240B-4EAE-99FD-3340D96874BE}">
      <dgm:prSet/>
      <dgm:spPr/>
      <dgm:t>
        <a:bodyPr/>
        <a:lstStyle/>
        <a:p>
          <a:endParaRPr lang="en-US"/>
        </a:p>
      </dgm:t>
    </dgm:pt>
    <dgm:pt modelId="{5E5A5BCB-BBF4-4772-B0EA-48DD4E5568D0}" type="pres">
      <dgm:prSet presAssocID="{5990CB40-25C1-4CC8-BFE9-2066F59D43CD}" presName="Name0" presStyleCnt="0">
        <dgm:presLayoutVars>
          <dgm:dir/>
          <dgm:resizeHandles val="exact"/>
        </dgm:presLayoutVars>
      </dgm:prSet>
      <dgm:spPr/>
    </dgm:pt>
    <dgm:pt modelId="{7526094E-F423-42FE-B53A-B4A86BE03C0C}" type="pres">
      <dgm:prSet presAssocID="{1ACD628D-F8DA-445A-B41E-5E321A70C184}" presName="node" presStyleLbl="node1" presStyleIdx="0" presStyleCnt="10">
        <dgm:presLayoutVars>
          <dgm:bulletEnabled val="1"/>
        </dgm:presLayoutVars>
      </dgm:prSet>
      <dgm:spPr/>
    </dgm:pt>
    <dgm:pt modelId="{D239610C-07A4-4B25-B980-7A9E488BF3D5}" type="pres">
      <dgm:prSet presAssocID="{24D357A8-52C4-49DD-AFD9-0E371F12882C}" presName="sibTrans" presStyleLbl="sibTrans1D1" presStyleIdx="0" presStyleCnt="9"/>
      <dgm:spPr/>
    </dgm:pt>
    <dgm:pt modelId="{3FEEB5DF-3B51-4AA9-BE29-F8204FDC557E}" type="pres">
      <dgm:prSet presAssocID="{24D357A8-52C4-49DD-AFD9-0E371F12882C}" presName="connectorText" presStyleLbl="sibTrans1D1" presStyleIdx="0" presStyleCnt="9"/>
      <dgm:spPr/>
    </dgm:pt>
    <dgm:pt modelId="{F88EC95D-2AD2-4390-92CE-0353E7E6F5AB}" type="pres">
      <dgm:prSet presAssocID="{08AD070C-0267-4C4A-B377-2B2535BAFC08}" presName="node" presStyleLbl="node1" presStyleIdx="1" presStyleCnt="10">
        <dgm:presLayoutVars>
          <dgm:bulletEnabled val="1"/>
        </dgm:presLayoutVars>
      </dgm:prSet>
      <dgm:spPr/>
    </dgm:pt>
    <dgm:pt modelId="{C4584B7E-1EE4-45EF-82D6-3EB5EEEE66E4}" type="pres">
      <dgm:prSet presAssocID="{242E0FA2-5BCD-4039-81D3-C9E7459EFBC0}" presName="sibTrans" presStyleLbl="sibTrans1D1" presStyleIdx="1" presStyleCnt="9"/>
      <dgm:spPr/>
    </dgm:pt>
    <dgm:pt modelId="{77DEF2DB-7B03-41F2-9C37-C7032A4DFDC4}" type="pres">
      <dgm:prSet presAssocID="{242E0FA2-5BCD-4039-81D3-C9E7459EFBC0}" presName="connectorText" presStyleLbl="sibTrans1D1" presStyleIdx="1" presStyleCnt="9"/>
      <dgm:spPr/>
    </dgm:pt>
    <dgm:pt modelId="{B0128EE9-FFBD-4FC8-AB9F-F68D3C043D60}" type="pres">
      <dgm:prSet presAssocID="{14212F7D-EFFB-47E8-9DC1-471591D88723}" presName="node" presStyleLbl="node1" presStyleIdx="2" presStyleCnt="10">
        <dgm:presLayoutVars>
          <dgm:bulletEnabled val="1"/>
        </dgm:presLayoutVars>
      </dgm:prSet>
      <dgm:spPr/>
    </dgm:pt>
    <dgm:pt modelId="{57ADA6F6-3407-4C4F-9546-615D767054C3}" type="pres">
      <dgm:prSet presAssocID="{A8B9C001-4B8C-48A6-B45A-6300B6E1A476}" presName="sibTrans" presStyleLbl="sibTrans1D1" presStyleIdx="2" presStyleCnt="9"/>
      <dgm:spPr/>
    </dgm:pt>
    <dgm:pt modelId="{A176A7B3-7A13-468E-896A-7A65C8AD0695}" type="pres">
      <dgm:prSet presAssocID="{A8B9C001-4B8C-48A6-B45A-6300B6E1A476}" presName="connectorText" presStyleLbl="sibTrans1D1" presStyleIdx="2" presStyleCnt="9"/>
      <dgm:spPr/>
    </dgm:pt>
    <dgm:pt modelId="{02B9431E-CB86-4E81-B6F4-D7AB8AC9AC28}" type="pres">
      <dgm:prSet presAssocID="{B73D20EA-92A9-414E-9D26-9AD903E15639}" presName="node" presStyleLbl="node1" presStyleIdx="3" presStyleCnt="10">
        <dgm:presLayoutVars>
          <dgm:bulletEnabled val="1"/>
        </dgm:presLayoutVars>
      </dgm:prSet>
      <dgm:spPr/>
    </dgm:pt>
    <dgm:pt modelId="{CD8C0CAB-7BA9-42DD-AC34-EC884E8C7E49}" type="pres">
      <dgm:prSet presAssocID="{ED57002D-55C9-49C1-BB49-2694D1A00B76}" presName="sibTrans" presStyleLbl="sibTrans1D1" presStyleIdx="3" presStyleCnt="9"/>
      <dgm:spPr/>
    </dgm:pt>
    <dgm:pt modelId="{63C33EEC-CC77-4A1C-AAC6-34B11A807045}" type="pres">
      <dgm:prSet presAssocID="{ED57002D-55C9-49C1-BB49-2694D1A00B76}" presName="connectorText" presStyleLbl="sibTrans1D1" presStyleIdx="3" presStyleCnt="9"/>
      <dgm:spPr/>
    </dgm:pt>
    <dgm:pt modelId="{7172A3D3-47C5-42F0-820C-9ADD3C3495CE}" type="pres">
      <dgm:prSet presAssocID="{F5323F32-A8CA-41DA-8FDB-D2E5EB19C16F}" presName="node" presStyleLbl="node1" presStyleIdx="4" presStyleCnt="10">
        <dgm:presLayoutVars>
          <dgm:bulletEnabled val="1"/>
        </dgm:presLayoutVars>
      </dgm:prSet>
      <dgm:spPr/>
    </dgm:pt>
    <dgm:pt modelId="{3C64C472-BA10-4FCD-8D23-BDBA38CA5016}" type="pres">
      <dgm:prSet presAssocID="{83969112-9AD5-46CC-8B99-BE7EA5FBAB11}" presName="sibTrans" presStyleLbl="sibTrans1D1" presStyleIdx="4" presStyleCnt="9"/>
      <dgm:spPr/>
    </dgm:pt>
    <dgm:pt modelId="{336215BB-ED4E-4E7B-8E1A-9B5E20E7201B}" type="pres">
      <dgm:prSet presAssocID="{83969112-9AD5-46CC-8B99-BE7EA5FBAB11}" presName="connectorText" presStyleLbl="sibTrans1D1" presStyleIdx="4" presStyleCnt="9"/>
      <dgm:spPr/>
    </dgm:pt>
    <dgm:pt modelId="{1696747A-F975-4634-BB3C-36D0EE72D60A}" type="pres">
      <dgm:prSet presAssocID="{07B7F76E-0CF3-4788-8C6C-9350A319287D}" presName="node" presStyleLbl="node1" presStyleIdx="5" presStyleCnt="10">
        <dgm:presLayoutVars>
          <dgm:bulletEnabled val="1"/>
        </dgm:presLayoutVars>
      </dgm:prSet>
      <dgm:spPr/>
    </dgm:pt>
    <dgm:pt modelId="{0241863C-464F-4CB4-8723-1193CEFAD742}" type="pres">
      <dgm:prSet presAssocID="{A9528104-1265-4B7C-9413-BE24DFA54674}" presName="sibTrans" presStyleLbl="sibTrans1D1" presStyleIdx="5" presStyleCnt="9"/>
      <dgm:spPr/>
    </dgm:pt>
    <dgm:pt modelId="{91E213BE-76FB-4CF2-A45D-45DF8BF9DB7B}" type="pres">
      <dgm:prSet presAssocID="{A9528104-1265-4B7C-9413-BE24DFA54674}" presName="connectorText" presStyleLbl="sibTrans1D1" presStyleIdx="5" presStyleCnt="9"/>
      <dgm:spPr/>
    </dgm:pt>
    <dgm:pt modelId="{D7B70A5D-A4E9-42D4-BDB7-23D33A62708A}" type="pres">
      <dgm:prSet presAssocID="{DAA911ED-FF80-45FA-8D64-0195E138A12D}" presName="node" presStyleLbl="node1" presStyleIdx="6" presStyleCnt="10">
        <dgm:presLayoutVars>
          <dgm:bulletEnabled val="1"/>
        </dgm:presLayoutVars>
      </dgm:prSet>
      <dgm:spPr/>
    </dgm:pt>
    <dgm:pt modelId="{87A4E356-2855-48D4-B49B-1071545E929C}" type="pres">
      <dgm:prSet presAssocID="{B466035A-F67C-48AB-98B6-76FA4E9350E1}" presName="sibTrans" presStyleLbl="sibTrans1D1" presStyleIdx="6" presStyleCnt="9"/>
      <dgm:spPr/>
    </dgm:pt>
    <dgm:pt modelId="{168FE778-A370-467F-BBF0-818FB825465A}" type="pres">
      <dgm:prSet presAssocID="{B466035A-F67C-48AB-98B6-76FA4E9350E1}" presName="connectorText" presStyleLbl="sibTrans1D1" presStyleIdx="6" presStyleCnt="9"/>
      <dgm:spPr/>
    </dgm:pt>
    <dgm:pt modelId="{2973543F-0DE8-48C7-B8D6-3BE4F87C94FA}" type="pres">
      <dgm:prSet presAssocID="{08C43CAC-920A-41D5-A6A8-A6DDADA44E6A}" presName="node" presStyleLbl="node1" presStyleIdx="7" presStyleCnt="10">
        <dgm:presLayoutVars>
          <dgm:bulletEnabled val="1"/>
        </dgm:presLayoutVars>
      </dgm:prSet>
      <dgm:spPr/>
    </dgm:pt>
    <dgm:pt modelId="{799E11EE-F85F-4BAB-B5D8-AD61CFEB06AC}" type="pres">
      <dgm:prSet presAssocID="{262BFB34-2F95-410E-BA8D-EB8D74491E8D}" presName="sibTrans" presStyleLbl="sibTrans1D1" presStyleIdx="7" presStyleCnt="9"/>
      <dgm:spPr/>
    </dgm:pt>
    <dgm:pt modelId="{6771D7B1-16F1-49F3-BE1E-CA0D9D3AE488}" type="pres">
      <dgm:prSet presAssocID="{262BFB34-2F95-410E-BA8D-EB8D74491E8D}" presName="connectorText" presStyleLbl="sibTrans1D1" presStyleIdx="7" presStyleCnt="9"/>
      <dgm:spPr/>
    </dgm:pt>
    <dgm:pt modelId="{1FAB77E5-93DA-442C-B990-94530FDA95B3}" type="pres">
      <dgm:prSet presAssocID="{49603056-2906-4EA3-BE8B-0F650CC6BF0F}" presName="node" presStyleLbl="node1" presStyleIdx="8" presStyleCnt="10">
        <dgm:presLayoutVars>
          <dgm:bulletEnabled val="1"/>
        </dgm:presLayoutVars>
      </dgm:prSet>
      <dgm:spPr/>
    </dgm:pt>
    <dgm:pt modelId="{C3F200F7-8518-4361-9F8B-B3E5AD068F3C}" type="pres">
      <dgm:prSet presAssocID="{04FE549D-6C5C-4BE7-958F-6F274D332E4E}" presName="sibTrans" presStyleLbl="sibTrans1D1" presStyleIdx="8" presStyleCnt="9"/>
      <dgm:spPr/>
    </dgm:pt>
    <dgm:pt modelId="{0A2EAD1D-8183-4951-99C6-4C5AC6D8A93D}" type="pres">
      <dgm:prSet presAssocID="{04FE549D-6C5C-4BE7-958F-6F274D332E4E}" presName="connectorText" presStyleLbl="sibTrans1D1" presStyleIdx="8" presStyleCnt="9"/>
      <dgm:spPr/>
    </dgm:pt>
    <dgm:pt modelId="{99F33B16-DA5F-4A1A-803D-71280F0459CF}" type="pres">
      <dgm:prSet presAssocID="{53142541-0BE8-4A94-A9D9-7A7DE6F0F279}" presName="node" presStyleLbl="node1" presStyleIdx="9" presStyleCnt="10">
        <dgm:presLayoutVars>
          <dgm:bulletEnabled val="1"/>
        </dgm:presLayoutVars>
      </dgm:prSet>
      <dgm:spPr/>
    </dgm:pt>
  </dgm:ptLst>
  <dgm:cxnLst>
    <dgm:cxn modelId="{75EA1503-778A-42B4-B65E-C5AC0EBF3A15}" type="presOf" srcId="{242E0FA2-5BCD-4039-81D3-C9E7459EFBC0}" destId="{C4584B7E-1EE4-45EF-82D6-3EB5EEEE66E4}" srcOrd="0" destOrd="0" presId="urn:microsoft.com/office/officeart/2016/7/layout/RepeatingBendingProcessNew"/>
    <dgm:cxn modelId="{3B503208-8F1D-4DB4-B8CD-4DA0A0F2D36C}" type="presOf" srcId="{1ACD628D-F8DA-445A-B41E-5E321A70C184}" destId="{7526094E-F423-42FE-B53A-B4A86BE03C0C}" srcOrd="0" destOrd="0" presId="urn:microsoft.com/office/officeart/2016/7/layout/RepeatingBendingProcessNew"/>
    <dgm:cxn modelId="{426B580A-5FDE-4247-AF34-86FA13607D78}" type="presOf" srcId="{07B7F76E-0CF3-4788-8C6C-9350A319287D}" destId="{1696747A-F975-4634-BB3C-36D0EE72D60A}" srcOrd="0" destOrd="0" presId="urn:microsoft.com/office/officeart/2016/7/layout/RepeatingBendingProcessNew"/>
    <dgm:cxn modelId="{5EA85E12-7AC2-4F05-B42D-C3C67C54DD63}" srcId="{5990CB40-25C1-4CC8-BFE9-2066F59D43CD}" destId="{F5323F32-A8CA-41DA-8FDB-D2E5EB19C16F}" srcOrd="4" destOrd="0" parTransId="{FD0A0674-BFCE-4466-81AC-068606A6963A}" sibTransId="{83969112-9AD5-46CC-8B99-BE7EA5FBAB11}"/>
    <dgm:cxn modelId="{A75D5414-278A-4439-AE88-62D1DFC0C67A}" srcId="{5990CB40-25C1-4CC8-BFE9-2066F59D43CD}" destId="{DAA911ED-FF80-45FA-8D64-0195E138A12D}" srcOrd="6" destOrd="0" parTransId="{BF809B1F-DD2F-4D4B-8902-5B732E8B75D1}" sibTransId="{B466035A-F67C-48AB-98B6-76FA4E9350E1}"/>
    <dgm:cxn modelId="{89942C16-D6E6-4275-BE0A-27716D717602}" type="presOf" srcId="{08AD070C-0267-4C4A-B377-2B2535BAFC08}" destId="{F88EC95D-2AD2-4390-92CE-0353E7E6F5AB}" srcOrd="0" destOrd="0" presId="urn:microsoft.com/office/officeart/2016/7/layout/RepeatingBendingProcessNew"/>
    <dgm:cxn modelId="{975BC519-969D-4ADB-97B0-8F4B04781868}" type="presOf" srcId="{ED57002D-55C9-49C1-BB49-2694D1A00B76}" destId="{CD8C0CAB-7BA9-42DD-AC34-EC884E8C7E49}" srcOrd="0" destOrd="0" presId="urn:microsoft.com/office/officeart/2016/7/layout/RepeatingBendingProcessNew"/>
    <dgm:cxn modelId="{5E37341E-77D3-4A2A-AEE7-AFDB321C54CE}" srcId="{5990CB40-25C1-4CC8-BFE9-2066F59D43CD}" destId="{14212F7D-EFFB-47E8-9DC1-471591D88723}" srcOrd="2" destOrd="0" parTransId="{E8892602-1A3D-4833-875D-949B4E8C4724}" sibTransId="{A8B9C001-4B8C-48A6-B45A-6300B6E1A476}"/>
    <dgm:cxn modelId="{4B95A520-6A50-4826-9947-D1B0A8D2EDE2}" type="presOf" srcId="{53142541-0BE8-4A94-A9D9-7A7DE6F0F279}" destId="{99F33B16-DA5F-4A1A-803D-71280F0459CF}" srcOrd="0" destOrd="0" presId="urn:microsoft.com/office/officeart/2016/7/layout/RepeatingBendingProcessNew"/>
    <dgm:cxn modelId="{F3ED2F2B-9A89-403D-A5BC-845DF27A1710}" srcId="{5990CB40-25C1-4CC8-BFE9-2066F59D43CD}" destId="{1ACD628D-F8DA-445A-B41E-5E321A70C184}" srcOrd="0" destOrd="0" parTransId="{A41B7C19-B267-4AD7-BAB3-81F13EEE1DAC}" sibTransId="{24D357A8-52C4-49DD-AFD9-0E371F12882C}"/>
    <dgm:cxn modelId="{8399A32D-C8EB-42DA-BFCD-1D5FD4527354}" type="presOf" srcId="{A9528104-1265-4B7C-9413-BE24DFA54674}" destId="{91E213BE-76FB-4CF2-A45D-45DF8BF9DB7B}" srcOrd="1" destOrd="0" presId="urn:microsoft.com/office/officeart/2016/7/layout/RepeatingBendingProcessNew"/>
    <dgm:cxn modelId="{56FADE35-0F72-4CD5-8F68-5FC7BEA50FBC}" type="presOf" srcId="{DAA911ED-FF80-45FA-8D64-0195E138A12D}" destId="{D7B70A5D-A4E9-42D4-BDB7-23D33A62708A}" srcOrd="0" destOrd="0" presId="urn:microsoft.com/office/officeart/2016/7/layout/RepeatingBendingProcessNew"/>
    <dgm:cxn modelId="{3E74023D-B04E-4F6B-A8C1-91FA99ECA8ED}" type="presOf" srcId="{F5323F32-A8CA-41DA-8FDB-D2E5EB19C16F}" destId="{7172A3D3-47C5-42F0-820C-9ADD3C3495CE}" srcOrd="0" destOrd="0" presId="urn:microsoft.com/office/officeart/2016/7/layout/RepeatingBendingProcessNew"/>
    <dgm:cxn modelId="{89762C3E-0F66-4F0D-8336-B3395AF69A2A}" type="presOf" srcId="{ED57002D-55C9-49C1-BB49-2694D1A00B76}" destId="{63C33EEC-CC77-4A1C-AAC6-34B11A807045}" srcOrd="1" destOrd="0" presId="urn:microsoft.com/office/officeart/2016/7/layout/RepeatingBendingProcessNew"/>
    <dgm:cxn modelId="{EBB27862-9B20-4472-88F4-0609BF335A73}" type="presOf" srcId="{04FE549D-6C5C-4BE7-958F-6F274D332E4E}" destId="{C3F200F7-8518-4361-9F8B-B3E5AD068F3C}" srcOrd="0" destOrd="0" presId="urn:microsoft.com/office/officeart/2016/7/layout/RepeatingBendingProcessNew"/>
    <dgm:cxn modelId="{1455B543-14FE-444A-BEDF-CC2A07A43ED8}" type="presOf" srcId="{B466035A-F67C-48AB-98B6-76FA4E9350E1}" destId="{87A4E356-2855-48D4-B49B-1071545E929C}" srcOrd="0" destOrd="0" presId="urn:microsoft.com/office/officeart/2016/7/layout/RepeatingBendingProcessNew"/>
    <dgm:cxn modelId="{12A54468-210D-4B7A-9006-E167F12B0838}" type="presOf" srcId="{08C43CAC-920A-41D5-A6A8-A6DDADA44E6A}" destId="{2973543F-0DE8-48C7-B8D6-3BE4F87C94FA}" srcOrd="0" destOrd="0" presId="urn:microsoft.com/office/officeart/2016/7/layout/RepeatingBendingProcessNew"/>
    <dgm:cxn modelId="{0BED9D48-3671-4D1B-8A12-2D103B4F848F}" type="presOf" srcId="{B466035A-F67C-48AB-98B6-76FA4E9350E1}" destId="{168FE778-A370-467F-BBF0-818FB825465A}" srcOrd="1" destOrd="0" presId="urn:microsoft.com/office/officeart/2016/7/layout/RepeatingBendingProcessNew"/>
    <dgm:cxn modelId="{41C8BC71-A3BC-4E08-B23D-5F8E19D4F406}" type="presOf" srcId="{262BFB34-2F95-410E-BA8D-EB8D74491E8D}" destId="{6771D7B1-16F1-49F3-BE1E-CA0D9D3AE488}" srcOrd="1" destOrd="0" presId="urn:microsoft.com/office/officeart/2016/7/layout/RepeatingBendingProcessNew"/>
    <dgm:cxn modelId="{31195F53-B515-498E-A12B-97CA7A8948D6}" type="presOf" srcId="{A8B9C001-4B8C-48A6-B45A-6300B6E1A476}" destId="{A176A7B3-7A13-468E-896A-7A65C8AD0695}" srcOrd="1" destOrd="0" presId="urn:microsoft.com/office/officeart/2016/7/layout/RepeatingBendingProcessNew"/>
    <dgm:cxn modelId="{3D3CD777-15A6-4897-A113-C2D767E5ED91}" type="presOf" srcId="{24D357A8-52C4-49DD-AFD9-0E371F12882C}" destId="{D239610C-07A4-4B25-B980-7A9E488BF3D5}" srcOrd="0" destOrd="0" presId="urn:microsoft.com/office/officeart/2016/7/layout/RepeatingBendingProcessNew"/>
    <dgm:cxn modelId="{9E155859-BF48-4402-84C7-667683183B44}" type="presOf" srcId="{24D357A8-52C4-49DD-AFD9-0E371F12882C}" destId="{3FEEB5DF-3B51-4AA9-BE29-F8204FDC557E}" srcOrd="1" destOrd="0" presId="urn:microsoft.com/office/officeart/2016/7/layout/RepeatingBendingProcessNew"/>
    <dgm:cxn modelId="{BAED967B-0F46-4EFB-9837-C30EDA4B979E}" type="presOf" srcId="{A9528104-1265-4B7C-9413-BE24DFA54674}" destId="{0241863C-464F-4CB4-8723-1193CEFAD742}" srcOrd="0" destOrd="0" presId="urn:microsoft.com/office/officeart/2016/7/layout/RepeatingBendingProcessNew"/>
    <dgm:cxn modelId="{8B6BDF7B-FDB0-455D-94D4-88C4BE25203F}" type="presOf" srcId="{49603056-2906-4EA3-BE8B-0F650CC6BF0F}" destId="{1FAB77E5-93DA-442C-B990-94530FDA95B3}" srcOrd="0" destOrd="0" presId="urn:microsoft.com/office/officeart/2016/7/layout/RepeatingBendingProcessNew"/>
    <dgm:cxn modelId="{2A2AD485-32E5-40C1-9EED-2F0C0A874D53}" type="presOf" srcId="{83969112-9AD5-46CC-8B99-BE7EA5FBAB11}" destId="{3C64C472-BA10-4FCD-8D23-BDBA38CA5016}" srcOrd="0" destOrd="0" presId="urn:microsoft.com/office/officeart/2016/7/layout/RepeatingBendingProcessNew"/>
    <dgm:cxn modelId="{7090728B-9548-487F-8807-51CFA44699DD}" type="presOf" srcId="{04FE549D-6C5C-4BE7-958F-6F274D332E4E}" destId="{0A2EAD1D-8183-4951-99C6-4C5AC6D8A93D}" srcOrd="1" destOrd="0" presId="urn:microsoft.com/office/officeart/2016/7/layout/RepeatingBendingProcessNew"/>
    <dgm:cxn modelId="{DE700991-DDAB-4AC0-8DEF-F498A4F76851}" type="presOf" srcId="{83969112-9AD5-46CC-8B99-BE7EA5FBAB11}" destId="{336215BB-ED4E-4E7B-8E1A-9B5E20E7201B}" srcOrd="1" destOrd="0" presId="urn:microsoft.com/office/officeart/2016/7/layout/RepeatingBendingProcessNew"/>
    <dgm:cxn modelId="{04DAAB92-3ACB-4DAB-8FEE-3DDEC7710208}" srcId="{5990CB40-25C1-4CC8-BFE9-2066F59D43CD}" destId="{08C43CAC-920A-41D5-A6A8-A6DDADA44E6A}" srcOrd="7" destOrd="0" parTransId="{B63A7E7B-BF5A-4294-9C51-A276D1FCBE3F}" sibTransId="{262BFB34-2F95-410E-BA8D-EB8D74491E8D}"/>
    <dgm:cxn modelId="{E4D0F098-3FD0-45E4-BBD7-577871AA52D1}" srcId="{5990CB40-25C1-4CC8-BFE9-2066F59D43CD}" destId="{08AD070C-0267-4C4A-B377-2B2535BAFC08}" srcOrd="1" destOrd="0" parTransId="{54960F57-1B38-4E0E-9DFD-6B4C6DE041C5}" sibTransId="{242E0FA2-5BCD-4039-81D3-C9E7459EFBC0}"/>
    <dgm:cxn modelId="{1D6C349D-4E22-420B-B4C4-216D44DFA5E2}" type="presOf" srcId="{242E0FA2-5BCD-4039-81D3-C9E7459EFBC0}" destId="{77DEF2DB-7B03-41F2-9C37-C7032A4DFDC4}" srcOrd="1" destOrd="0" presId="urn:microsoft.com/office/officeart/2016/7/layout/RepeatingBendingProcessNew"/>
    <dgm:cxn modelId="{2F30B0AB-BBB8-449A-9A19-45D88EE4C3B6}" type="presOf" srcId="{B73D20EA-92A9-414E-9D26-9AD903E15639}" destId="{02B9431E-CB86-4E81-B6F4-D7AB8AC9AC28}" srcOrd="0" destOrd="0" presId="urn:microsoft.com/office/officeart/2016/7/layout/RepeatingBendingProcessNew"/>
    <dgm:cxn modelId="{9C5C0AB4-6CC6-4478-B857-DFD195C9902B}" srcId="{5990CB40-25C1-4CC8-BFE9-2066F59D43CD}" destId="{B73D20EA-92A9-414E-9D26-9AD903E15639}" srcOrd="3" destOrd="0" parTransId="{6E2B368C-BA63-409E-AAA4-A83B75D0B327}" sibTransId="{ED57002D-55C9-49C1-BB49-2694D1A00B76}"/>
    <dgm:cxn modelId="{CB8542B5-B6AF-4130-BF2C-D7C50CE4EE29}" type="presOf" srcId="{5990CB40-25C1-4CC8-BFE9-2066F59D43CD}" destId="{5E5A5BCB-BBF4-4772-B0EA-48DD4E5568D0}" srcOrd="0" destOrd="0" presId="urn:microsoft.com/office/officeart/2016/7/layout/RepeatingBendingProcessNew"/>
    <dgm:cxn modelId="{E3266DCA-CC33-4689-A99B-D517EF0F5F63}" type="presOf" srcId="{262BFB34-2F95-410E-BA8D-EB8D74491E8D}" destId="{799E11EE-F85F-4BAB-B5D8-AD61CFEB06AC}" srcOrd="0" destOrd="0" presId="urn:microsoft.com/office/officeart/2016/7/layout/RepeatingBendingProcessNew"/>
    <dgm:cxn modelId="{FCBC28CD-0811-40A9-8220-058BBE258AF8}" srcId="{5990CB40-25C1-4CC8-BFE9-2066F59D43CD}" destId="{49603056-2906-4EA3-BE8B-0F650CC6BF0F}" srcOrd="8" destOrd="0" parTransId="{79C63A2A-4F7D-465D-970F-825CFEBEE2AA}" sibTransId="{04FE549D-6C5C-4BE7-958F-6F274D332E4E}"/>
    <dgm:cxn modelId="{012399D0-240B-4EAE-99FD-3340D96874BE}" srcId="{5990CB40-25C1-4CC8-BFE9-2066F59D43CD}" destId="{53142541-0BE8-4A94-A9D9-7A7DE6F0F279}" srcOrd="9" destOrd="0" parTransId="{2C8477D7-3759-4A26-BE99-FD1B76ABF88E}" sibTransId="{803481E0-097B-4C2A-984E-E7A768406393}"/>
    <dgm:cxn modelId="{A32A83DC-C9C3-4701-A971-E821B3A2C1ED}" srcId="{5990CB40-25C1-4CC8-BFE9-2066F59D43CD}" destId="{07B7F76E-0CF3-4788-8C6C-9350A319287D}" srcOrd="5" destOrd="0" parTransId="{B11879E6-01A2-4DA2-9F0A-1C4A9E106FEC}" sibTransId="{A9528104-1265-4B7C-9413-BE24DFA54674}"/>
    <dgm:cxn modelId="{649E52F3-1250-4226-9B5B-3CC026F4165F}" type="presOf" srcId="{14212F7D-EFFB-47E8-9DC1-471591D88723}" destId="{B0128EE9-FFBD-4FC8-AB9F-F68D3C043D60}" srcOrd="0" destOrd="0" presId="urn:microsoft.com/office/officeart/2016/7/layout/RepeatingBendingProcessNew"/>
    <dgm:cxn modelId="{42906FF8-5747-4AF1-9188-205A3B9C55D2}" type="presOf" srcId="{A8B9C001-4B8C-48A6-B45A-6300B6E1A476}" destId="{57ADA6F6-3407-4C4F-9546-615D767054C3}" srcOrd="0" destOrd="0" presId="urn:microsoft.com/office/officeart/2016/7/layout/RepeatingBendingProcessNew"/>
    <dgm:cxn modelId="{72DADC46-8DC7-4D2B-99AD-41B7B426D04A}" type="presParOf" srcId="{5E5A5BCB-BBF4-4772-B0EA-48DD4E5568D0}" destId="{7526094E-F423-42FE-B53A-B4A86BE03C0C}" srcOrd="0" destOrd="0" presId="urn:microsoft.com/office/officeart/2016/7/layout/RepeatingBendingProcessNew"/>
    <dgm:cxn modelId="{3FFBFFF0-AA85-41F3-83CC-41C0C8863CBC}" type="presParOf" srcId="{5E5A5BCB-BBF4-4772-B0EA-48DD4E5568D0}" destId="{D239610C-07A4-4B25-B980-7A9E488BF3D5}" srcOrd="1" destOrd="0" presId="urn:microsoft.com/office/officeart/2016/7/layout/RepeatingBendingProcessNew"/>
    <dgm:cxn modelId="{2C8284F2-2601-446F-BEC6-7987276A8B29}" type="presParOf" srcId="{D239610C-07A4-4B25-B980-7A9E488BF3D5}" destId="{3FEEB5DF-3B51-4AA9-BE29-F8204FDC557E}" srcOrd="0" destOrd="0" presId="urn:microsoft.com/office/officeart/2016/7/layout/RepeatingBendingProcessNew"/>
    <dgm:cxn modelId="{23BFEC93-2DE2-4C0A-A0CF-EFBDF372D2DF}" type="presParOf" srcId="{5E5A5BCB-BBF4-4772-B0EA-48DD4E5568D0}" destId="{F88EC95D-2AD2-4390-92CE-0353E7E6F5AB}" srcOrd="2" destOrd="0" presId="urn:microsoft.com/office/officeart/2016/7/layout/RepeatingBendingProcessNew"/>
    <dgm:cxn modelId="{CAD400C8-48B8-48BF-8A54-1ECF868E9994}" type="presParOf" srcId="{5E5A5BCB-BBF4-4772-B0EA-48DD4E5568D0}" destId="{C4584B7E-1EE4-45EF-82D6-3EB5EEEE66E4}" srcOrd="3" destOrd="0" presId="urn:microsoft.com/office/officeart/2016/7/layout/RepeatingBendingProcessNew"/>
    <dgm:cxn modelId="{EEC518A6-0523-48FB-AAC4-1F5450746D60}" type="presParOf" srcId="{C4584B7E-1EE4-45EF-82D6-3EB5EEEE66E4}" destId="{77DEF2DB-7B03-41F2-9C37-C7032A4DFDC4}" srcOrd="0" destOrd="0" presId="urn:microsoft.com/office/officeart/2016/7/layout/RepeatingBendingProcessNew"/>
    <dgm:cxn modelId="{E6DAE160-240E-498C-A1F3-F0E0B84A82F4}" type="presParOf" srcId="{5E5A5BCB-BBF4-4772-B0EA-48DD4E5568D0}" destId="{B0128EE9-FFBD-4FC8-AB9F-F68D3C043D60}" srcOrd="4" destOrd="0" presId="urn:microsoft.com/office/officeart/2016/7/layout/RepeatingBendingProcessNew"/>
    <dgm:cxn modelId="{76142CF7-270C-46E1-9E6F-9531430DEABB}" type="presParOf" srcId="{5E5A5BCB-BBF4-4772-B0EA-48DD4E5568D0}" destId="{57ADA6F6-3407-4C4F-9546-615D767054C3}" srcOrd="5" destOrd="0" presId="urn:microsoft.com/office/officeart/2016/7/layout/RepeatingBendingProcessNew"/>
    <dgm:cxn modelId="{E060A0E5-0DA7-4FE1-B3AC-CB55C77D1C1C}" type="presParOf" srcId="{57ADA6F6-3407-4C4F-9546-615D767054C3}" destId="{A176A7B3-7A13-468E-896A-7A65C8AD0695}" srcOrd="0" destOrd="0" presId="urn:microsoft.com/office/officeart/2016/7/layout/RepeatingBendingProcessNew"/>
    <dgm:cxn modelId="{79D4124E-EDF0-4EE1-8491-F98D0A9E6C66}" type="presParOf" srcId="{5E5A5BCB-BBF4-4772-B0EA-48DD4E5568D0}" destId="{02B9431E-CB86-4E81-B6F4-D7AB8AC9AC28}" srcOrd="6" destOrd="0" presId="urn:microsoft.com/office/officeart/2016/7/layout/RepeatingBendingProcessNew"/>
    <dgm:cxn modelId="{48B2213C-71D1-4F7C-9B91-782108D85338}" type="presParOf" srcId="{5E5A5BCB-BBF4-4772-B0EA-48DD4E5568D0}" destId="{CD8C0CAB-7BA9-42DD-AC34-EC884E8C7E49}" srcOrd="7" destOrd="0" presId="urn:microsoft.com/office/officeart/2016/7/layout/RepeatingBendingProcessNew"/>
    <dgm:cxn modelId="{F7571465-3236-4BEB-9352-2C1CCEE3379E}" type="presParOf" srcId="{CD8C0CAB-7BA9-42DD-AC34-EC884E8C7E49}" destId="{63C33EEC-CC77-4A1C-AAC6-34B11A807045}" srcOrd="0" destOrd="0" presId="urn:microsoft.com/office/officeart/2016/7/layout/RepeatingBendingProcessNew"/>
    <dgm:cxn modelId="{DC81B0FF-57DA-49E4-885D-F752FA90B1EC}" type="presParOf" srcId="{5E5A5BCB-BBF4-4772-B0EA-48DD4E5568D0}" destId="{7172A3D3-47C5-42F0-820C-9ADD3C3495CE}" srcOrd="8" destOrd="0" presId="urn:microsoft.com/office/officeart/2016/7/layout/RepeatingBendingProcessNew"/>
    <dgm:cxn modelId="{7FDA4C78-DD3E-4D49-936A-C1C2124940BB}" type="presParOf" srcId="{5E5A5BCB-BBF4-4772-B0EA-48DD4E5568D0}" destId="{3C64C472-BA10-4FCD-8D23-BDBA38CA5016}" srcOrd="9" destOrd="0" presId="urn:microsoft.com/office/officeart/2016/7/layout/RepeatingBendingProcessNew"/>
    <dgm:cxn modelId="{79CDB030-828B-4437-9A51-E43C85037A11}" type="presParOf" srcId="{3C64C472-BA10-4FCD-8D23-BDBA38CA5016}" destId="{336215BB-ED4E-4E7B-8E1A-9B5E20E7201B}" srcOrd="0" destOrd="0" presId="urn:microsoft.com/office/officeart/2016/7/layout/RepeatingBendingProcessNew"/>
    <dgm:cxn modelId="{00437D4F-78D1-4966-BAD2-264B3D874C38}" type="presParOf" srcId="{5E5A5BCB-BBF4-4772-B0EA-48DD4E5568D0}" destId="{1696747A-F975-4634-BB3C-36D0EE72D60A}" srcOrd="10" destOrd="0" presId="urn:microsoft.com/office/officeart/2016/7/layout/RepeatingBendingProcessNew"/>
    <dgm:cxn modelId="{932DD093-CC01-4A65-AD47-1D8D86CD8BE1}" type="presParOf" srcId="{5E5A5BCB-BBF4-4772-B0EA-48DD4E5568D0}" destId="{0241863C-464F-4CB4-8723-1193CEFAD742}" srcOrd="11" destOrd="0" presId="urn:microsoft.com/office/officeart/2016/7/layout/RepeatingBendingProcessNew"/>
    <dgm:cxn modelId="{ACCEBAB1-3E47-4E83-ACB5-2D14BC34066F}" type="presParOf" srcId="{0241863C-464F-4CB4-8723-1193CEFAD742}" destId="{91E213BE-76FB-4CF2-A45D-45DF8BF9DB7B}" srcOrd="0" destOrd="0" presId="urn:microsoft.com/office/officeart/2016/7/layout/RepeatingBendingProcessNew"/>
    <dgm:cxn modelId="{A471BE0A-9F4E-4B48-8358-1C2E9111E500}" type="presParOf" srcId="{5E5A5BCB-BBF4-4772-B0EA-48DD4E5568D0}" destId="{D7B70A5D-A4E9-42D4-BDB7-23D33A62708A}" srcOrd="12" destOrd="0" presId="urn:microsoft.com/office/officeart/2016/7/layout/RepeatingBendingProcessNew"/>
    <dgm:cxn modelId="{EE979286-BABF-414D-9E44-6BDE834FA599}" type="presParOf" srcId="{5E5A5BCB-BBF4-4772-B0EA-48DD4E5568D0}" destId="{87A4E356-2855-48D4-B49B-1071545E929C}" srcOrd="13" destOrd="0" presId="urn:microsoft.com/office/officeart/2016/7/layout/RepeatingBendingProcessNew"/>
    <dgm:cxn modelId="{E8F86237-048B-45B9-947B-DB79DBD02315}" type="presParOf" srcId="{87A4E356-2855-48D4-B49B-1071545E929C}" destId="{168FE778-A370-467F-BBF0-818FB825465A}" srcOrd="0" destOrd="0" presId="urn:microsoft.com/office/officeart/2016/7/layout/RepeatingBendingProcessNew"/>
    <dgm:cxn modelId="{B5B5E566-968F-4413-B3CC-6479DE50CE49}" type="presParOf" srcId="{5E5A5BCB-BBF4-4772-B0EA-48DD4E5568D0}" destId="{2973543F-0DE8-48C7-B8D6-3BE4F87C94FA}" srcOrd="14" destOrd="0" presId="urn:microsoft.com/office/officeart/2016/7/layout/RepeatingBendingProcessNew"/>
    <dgm:cxn modelId="{047F594F-E57E-4B6D-803B-E0B3284E3E20}" type="presParOf" srcId="{5E5A5BCB-BBF4-4772-B0EA-48DD4E5568D0}" destId="{799E11EE-F85F-4BAB-B5D8-AD61CFEB06AC}" srcOrd="15" destOrd="0" presId="urn:microsoft.com/office/officeart/2016/7/layout/RepeatingBendingProcessNew"/>
    <dgm:cxn modelId="{2A875B88-F771-4FD1-B573-DE71F8B65E33}" type="presParOf" srcId="{799E11EE-F85F-4BAB-B5D8-AD61CFEB06AC}" destId="{6771D7B1-16F1-49F3-BE1E-CA0D9D3AE488}" srcOrd="0" destOrd="0" presId="urn:microsoft.com/office/officeart/2016/7/layout/RepeatingBendingProcessNew"/>
    <dgm:cxn modelId="{D4284F7C-AE87-44A5-BAE0-6BDA527E4FC3}" type="presParOf" srcId="{5E5A5BCB-BBF4-4772-B0EA-48DD4E5568D0}" destId="{1FAB77E5-93DA-442C-B990-94530FDA95B3}" srcOrd="16" destOrd="0" presId="urn:microsoft.com/office/officeart/2016/7/layout/RepeatingBendingProcessNew"/>
    <dgm:cxn modelId="{124CDA32-AAB8-4EFB-A00D-C3EE01DBC4A4}" type="presParOf" srcId="{5E5A5BCB-BBF4-4772-B0EA-48DD4E5568D0}" destId="{C3F200F7-8518-4361-9F8B-B3E5AD068F3C}" srcOrd="17" destOrd="0" presId="urn:microsoft.com/office/officeart/2016/7/layout/RepeatingBendingProcessNew"/>
    <dgm:cxn modelId="{1B62C464-198E-434A-AA7D-C47669E68945}" type="presParOf" srcId="{C3F200F7-8518-4361-9F8B-B3E5AD068F3C}" destId="{0A2EAD1D-8183-4951-99C6-4C5AC6D8A93D}" srcOrd="0" destOrd="0" presId="urn:microsoft.com/office/officeart/2016/7/layout/RepeatingBendingProcessNew"/>
    <dgm:cxn modelId="{A1BACD75-0E55-4777-AF30-9D53EF4F99B7}" type="presParOf" srcId="{5E5A5BCB-BBF4-4772-B0EA-48DD4E5568D0}" destId="{99F33B16-DA5F-4A1A-803D-71280F0459CF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C5B89-00AB-46F4-B579-C4397A328D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615FF7-CD14-427A-8210-0CF6FA5798A2}">
      <dgm:prSet/>
      <dgm:spPr/>
      <dgm:t>
        <a:bodyPr/>
        <a:lstStyle/>
        <a:p>
          <a:r>
            <a:rPr lang="en-GB"/>
            <a:t>Intellectual Property</a:t>
          </a:r>
          <a:endParaRPr lang="en-US"/>
        </a:p>
      </dgm:t>
    </dgm:pt>
    <dgm:pt modelId="{F795CC3C-F1A7-4CB0-BEE5-27BDD3AEAABF}" type="parTrans" cxnId="{1C315280-5367-4F92-93AC-79C6746FBBEC}">
      <dgm:prSet/>
      <dgm:spPr/>
      <dgm:t>
        <a:bodyPr/>
        <a:lstStyle/>
        <a:p>
          <a:endParaRPr lang="en-US"/>
        </a:p>
      </dgm:t>
    </dgm:pt>
    <dgm:pt modelId="{21E62E31-BA2B-4BB7-A973-FCBFE648DE6B}" type="sibTrans" cxnId="{1C315280-5367-4F92-93AC-79C6746FBBEC}">
      <dgm:prSet/>
      <dgm:spPr/>
      <dgm:t>
        <a:bodyPr/>
        <a:lstStyle/>
        <a:p>
          <a:endParaRPr lang="en-US"/>
        </a:p>
      </dgm:t>
    </dgm:pt>
    <dgm:pt modelId="{3901AFC1-8B1F-4A4C-BBDF-13D5AAA0B132}">
      <dgm:prSet/>
      <dgm:spPr/>
      <dgm:t>
        <a:bodyPr/>
        <a:lstStyle/>
        <a:p>
          <a:r>
            <a:rPr lang="en-GB"/>
            <a:t>Work that is the result of someone’s creativity  and knowledge</a:t>
          </a:r>
          <a:endParaRPr lang="en-US"/>
        </a:p>
      </dgm:t>
    </dgm:pt>
    <dgm:pt modelId="{1E325093-A761-44F6-8BF5-EB3CF736D848}" type="parTrans" cxnId="{B085304E-CE27-48EA-8792-FFE880188E02}">
      <dgm:prSet/>
      <dgm:spPr/>
      <dgm:t>
        <a:bodyPr/>
        <a:lstStyle/>
        <a:p>
          <a:endParaRPr lang="en-US"/>
        </a:p>
      </dgm:t>
    </dgm:pt>
    <dgm:pt modelId="{D533719B-A5CB-48C4-88A7-C8DE65DD131E}" type="sibTrans" cxnId="{B085304E-CE27-48EA-8792-FFE880188E02}">
      <dgm:prSet/>
      <dgm:spPr/>
      <dgm:t>
        <a:bodyPr/>
        <a:lstStyle/>
        <a:p>
          <a:endParaRPr lang="en-US"/>
        </a:p>
      </dgm:t>
    </dgm:pt>
    <dgm:pt modelId="{0EEA907B-BD33-4DD6-8D6A-D0955D35FDE4}">
      <dgm:prSet/>
      <dgm:spPr/>
      <dgm:t>
        <a:bodyPr/>
        <a:lstStyle/>
        <a:p>
          <a:r>
            <a:rPr lang="en-GB"/>
            <a:t>Protected by copyrights, patents, and  trademarks</a:t>
          </a:r>
          <a:endParaRPr lang="en-US"/>
        </a:p>
      </dgm:t>
    </dgm:pt>
    <dgm:pt modelId="{68E83598-7427-4C16-B6E0-4E3A04DD1A70}" type="parTrans" cxnId="{2155BB08-931F-4D7C-B511-E9496FFD6F2D}">
      <dgm:prSet/>
      <dgm:spPr/>
      <dgm:t>
        <a:bodyPr/>
        <a:lstStyle/>
        <a:p>
          <a:endParaRPr lang="en-US"/>
        </a:p>
      </dgm:t>
    </dgm:pt>
    <dgm:pt modelId="{3BA9BA3B-0BA4-476E-9426-E3303AD4B89C}" type="sibTrans" cxnId="{2155BB08-931F-4D7C-B511-E9496FFD6F2D}">
      <dgm:prSet/>
      <dgm:spPr/>
      <dgm:t>
        <a:bodyPr/>
        <a:lstStyle/>
        <a:p>
          <a:endParaRPr lang="en-US"/>
        </a:p>
      </dgm:t>
    </dgm:pt>
    <dgm:pt modelId="{528739C7-75E5-495B-A724-398539DF6AEF}">
      <dgm:prSet/>
      <dgm:spPr/>
      <dgm:t>
        <a:bodyPr/>
        <a:lstStyle/>
        <a:p>
          <a:r>
            <a:rPr lang="en-GB"/>
            <a:t>Privacy</a:t>
          </a:r>
          <a:endParaRPr lang="en-US"/>
        </a:p>
      </dgm:t>
    </dgm:pt>
    <dgm:pt modelId="{B6B4901B-CC1D-4EC9-82EA-46F1B12A488E}" type="parTrans" cxnId="{51B20C38-58D0-492A-BF3F-72FBC5AD341E}">
      <dgm:prSet/>
      <dgm:spPr/>
      <dgm:t>
        <a:bodyPr/>
        <a:lstStyle/>
        <a:p>
          <a:endParaRPr lang="en-US"/>
        </a:p>
      </dgm:t>
    </dgm:pt>
    <dgm:pt modelId="{E1125571-84AB-4955-8A3F-0C35A0AB83CA}" type="sibTrans" cxnId="{51B20C38-58D0-492A-BF3F-72FBC5AD341E}">
      <dgm:prSet/>
      <dgm:spPr/>
      <dgm:t>
        <a:bodyPr/>
        <a:lstStyle/>
        <a:p>
          <a:endParaRPr lang="en-US"/>
        </a:p>
      </dgm:t>
    </dgm:pt>
    <dgm:pt modelId="{88922BD3-901A-4E89-B341-1A6A18168561}">
      <dgm:prSet/>
      <dgm:spPr/>
      <dgm:t>
        <a:bodyPr/>
        <a:lstStyle/>
        <a:p>
          <a:r>
            <a:rPr lang="en-GB"/>
            <a:t>Control and privacy of information will  continue to be a fine balancing act</a:t>
          </a:r>
          <a:endParaRPr lang="en-US"/>
        </a:p>
      </dgm:t>
    </dgm:pt>
    <dgm:pt modelId="{0A03823B-54CF-4416-8F60-E956B588C3F4}" type="parTrans" cxnId="{7F832A9B-0C38-40A3-B7AE-BD38BAB64435}">
      <dgm:prSet/>
      <dgm:spPr/>
      <dgm:t>
        <a:bodyPr/>
        <a:lstStyle/>
        <a:p>
          <a:endParaRPr lang="en-US"/>
        </a:p>
      </dgm:t>
    </dgm:pt>
    <dgm:pt modelId="{5D76725A-DBB3-4BB3-8C6C-62D7EDD1D648}" type="sibTrans" cxnId="{7F832A9B-0C38-40A3-B7AE-BD38BAB64435}">
      <dgm:prSet/>
      <dgm:spPr/>
      <dgm:t>
        <a:bodyPr/>
        <a:lstStyle/>
        <a:p>
          <a:endParaRPr lang="en-US"/>
        </a:p>
      </dgm:t>
    </dgm:pt>
    <dgm:pt modelId="{283F9F3A-1C93-42AD-A3F1-3710BA39C965}" type="pres">
      <dgm:prSet presAssocID="{973C5B89-00AB-46F4-B579-C4397A328D14}" presName="linear" presStyleCnt="0">
        <dgm:presLayoutVars>
          <dgm:animLvl val="lvl"/>
          <dgm:resizeHandles val="exact"/>
        </dgm:presLayoutVars>
      </dgm:prSet>
      <dgm:spPr/>
    </dgm:pt>
    <dgm:pt modelId="{C65E4B70-5531-489B-9652-4679562A4E58}" type="pres">
      <dgm:prSet presAssocID="{C3615FF7-CD14-427A-8210-0CF6FA5798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B001AF-9506-4DF9-9A86-15E8C8679F20}" type="pres">
      <dgm:prSet presAssocID="{C3615FF7-CD14-427A-8210-0CF6FA5798A2}" presName="childText" presStyleLbl="revTx" presStyleIdx="0" presStyleCnt="2">
        <dgm:presLayoutVars>
          <dgm:bulletEnabled val="1"/>
        </dgm:presLayoutVars>
      </dgm:prSet>
      <dgm:spPr/>
    </dgm:pt>
    <dgm:pt modelId="{3C450017-600A-46BF-A35A-DC6D960200FF}" type="pres">
      <dgm:prSet presAssocID="{528739C7-75E5-495B-A724-398539DF6A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7076F4-C5CC-4339-9BA7-8641B88D7D59}" type="pres">
      <dgm:prSet presAssocID="{528739C7-75E5-495B-A724-398539DF6AE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55BB08-931F-4D7C-B511-E9496FFD6F2D}" srcId="{C3615FF7-CD14-427A-8210-0CF6FA5798A2}" destId="{0EEA907B-BD33-4DD6-8D6A-D0955D35FDE4}" srcOrd="1" destOrd="0" parTransId="{68E83598-7427-4C16-B6E0-4E3A04DD1A70}" sibTransId="{3BA9BA3B-0BA4-476E-9426-E3303AD4B89C}"/>
    <dgm:cxn modelId="{46358537-40F3-4DB3-90F4-0981F552742A}" type="presOf" srcId="{3901AFC1-8B1F-4A4C-BBDF-13D5AAA0B132}" destId="{E5B001AF-9506-4DF9-9A86-15E8C8679F20}" srcOrd="0" destOrd="0" presId="urn:microsoft.com/office/officeart/2005/8/layout/vList2"/>
    <dgm:cxn modelId="{51B20C38-58D0-492A-BF3F-72FBC5AD341E}" srcId="{973C5B89-00AB-46F4-B579-C4397A328D14}" destId="{528739C7-75E5-495B-A724-398539DF6AEF}" srcOrd="1" destOrd="0" parTransId="{B6B4901B-CC1D-4EC9-82EA-46F1B12A488E}" sibTransId="{E1125571-84AB-4955-8A3F-0C35A0AB83CA}"/>
    <dgm:cxn modelId="{B085304E-CE27-48EA-8792-FFE880188E02}" srcId="{C3615FF7-CD14-427A-8210-0CF6FA5798A2}" destId="{3901AFC1-8B1F-4A4C-BBDF-13D5AAA0B132}" srcOrd="0" destOrd="0" parTransId="{1E325093-A761-44F6-8BF5-EB3CF736D848}" sibTransId="{D533719B-A5CB-48C4-88A7-C8DE65DD131E}"/>
    <dgm:cxn modelId="{B3C6B24E-8C64-4A9C-B1E5-87D1C5CF1E0A}" type="presOf" srcId="{0EEA907B-BD33-4DD6-8D6A-D0955D35FDE4}" destId="{E5B001AF-9506-4DF9-9A86-15E8C8679F20}" srcOrd="0" destOrd="1" presId="urn:microsoft.com/office/officeart/2005/8/layout/vList2"/>
    <dgm:cxn modelId="{80D1F759-C653-47EC-8BA8-DE7FEBE208CF}" type="presOf" srcId="{973C5B89-00AB-46F4-B579-C4397A328D14}" destId="{283F9F3A-1C93-42AD-A3F1-3710BA39C965}" srcOrd="0" destOrd="0" presId="urn:microsoft.com/office/officeart/2005/8/layout/vList2"/>
    <dgm:cxn modelId="{1C315280-5367-4F92-93AC-79C6746FBBEC}" srcId="{973C5B89-00AB-46F4-B579-C4397A328D14}" destId="{C3615FF7-CD14-427A-8210-0CF6FA5798A2}" srcOrd="0" destOrd="0" parTransId="{F795CC3C-F1A7-4CB0-BEE5-27BDD3AEAABF}" sibTransId="{21E62E31-BA2B-4BB7-A973-FCBFE648DE6B}"/>
    <dgm:cxn modelId="{7F832A9B-0C38-40A3-B7AE-BD38BAB64435}" srcId="{528739C7-75E5-495B-A724-398539DF6AEF}" destId="{88922BD3-901A-4E89-B341-1A6A18168561}" srcOrd="0" destOrd="0" parTransId="{0A03823B-54CF-4416-8F60-E956B588C3F4}" sibTransId="{5D76725A-DBB3-4BB3-8C6C-62D7EDD1D648}"/>
    <dgm:cxn modelId="{9831E8AF-3A01-484E-81C4-E23D692955B6}" type="presOf" srcId="{C3615FF7-CD14-427A-8210-0CF6FA5798A2}" destId="{C65E4B70-5531-489B-9652-4679562A4E58}" srcOrd="0" destOrd="0" presId="urn:microsoft.com/office/officeart/2005/8/layout/vList2"/>
    <dgm:cxn modelId="{BBDBABD0-E42D-47C6-9438-EFCA8EE2C0D1}" type="presOf" srcId="{88922BD3-901A-4E89-B341-1A6A18168561}" destId="{3F7076F4-C5CC-4339-9BA7-8641B88D7D59}" srcOrd="0" destOrd="0" presId="urn:microsoft.com/office/officeart/2005/8/layout/vList2"/>
    <dgm:cxn modelId="{8D995DDF-95E0-4EFA-B625-019584AB019A}" type="presOf" srcId="{528739C7-75E5-495B-A724-398539DF6AEF}" destId="{3C450017-600A-46BF-A35A-DC6D960200FF}" srcOrd="0" destOrd="0" presId="urn:microsoft.com/office/officeart/2005/8/layout/vList2"/>
    <dgm:cxn modelId="{8B8A0A26-8BBC-4623-94A4-A3AF4FD0AF60}" type="presParOf" srcId="{283F9F3A-1C93-42AD-A3F1-3710BA39C965}" destId="{C65E4B70-5531-489B-9652-4679562A4E58}" srcOrd="0" destOrd="0" presId="urn:microsoft.com/office/officeart/2005/8/layout/vList2"/>
    <dgm:cxn modelId="{5DC2169A-E830-4152-81F3-B8D8212C5E09}" type="presParOf" srcId="{283F9F3A-1C93-42AD-A3F1-3710BA39C965}" destId="{E5B001AF-9506-4DF9-9A86-15E8C8679F20}" srcOrd="1" destOrd="0" presId="urn:microsoft.com/office/officeart/2005/8/layout/vList2"/>
    <dgm:cxn modelId="{E11794FB-12CF-4B10-B363-0CB9830EE564}" type="presParOf" srcId="{283F9F3A-1C93-42AD-A3F1-3710BA39C965}" destId="{3C450017-600A-46BF-A35A-DC6D960200FF}" srcOrd="2" destOrd="0" presId="urn:microsoft.com/office/officeart/2005/8/layout/vList2"/>
    <dgm:cxn modelId="{90C2A423-703F-4AD0-B57C-E58BE1BF9697}" type="presParOf" srcId="{283F9F3A-1C93-42AD-A3F1-3710BA39C965}" destId="{3F7076F4-C5CC-4339-9BA7-8641B88D7D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F364F0-CFBA-4B64-8C94-91B9C0ABEE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FA20C-A96E-4D03-B3D0-D547F09E72F2}">
      <dgm:prSet custT="1"/>
      <dgm:spPr/>
      <dgm:t>
        <a:bodyPr/>
        <a:lstStyle/>
        <a:p>
          <a:r>
            <a:rPr lang="en-GB" sz="1800"/>
            <a:t>Technology Takes away Jobs</a:t>
          </a:r>
          <a:endParaRPr lang="en-US" sz="1800"/>
        </a:p>
      </dgm:t>
    </dgm:pt>
    <dgm:pt modelId="{DB12DAD6-778B-4501-A07E-F228CF008320}" type="parTrans" cxnId="{FE006665-B328-40DE-9384-5B48D6C1A0E5}">
      <dgm:prSet/>
      <dgm:spPr/>
      <dgm:t>
        <a:bodyPr/>
        <a:lstStyle/>
        <a:p>
          <a:endParaRPr lang="en-US" sz="1800"/>
        </a:p>
      </dgm:t>
    </dgm:pt>
    <dgm:pt modelId="{0C984347-3825-4024-9980-E9EE9457CA0F}" type="sibTrans" cxnId="{FE006665-B328-40DE-9384-5B48D6C1A0E5}">
      <dgm:prSet/>
      <dgm:spPr/>
      <dgm:t>
        <a:bodyPr/>
        <a:lstStyle/>
        <a:p>
          <a:endParaRPr lang="en-US" sz="1800"/>
        </a:p>
      </dgm:t>
    </dgm:pt>
    <dgm:pt modelId="{B045715C-30AA-47F4-8D20-6DB533E6ABA5}">
      <dgm:prSet custT="1"/>
      <dgm:spPr/>
      <dgm:t>
        <a:bodyPr/>
        <a:lstStyle/>
        <a:p>
          <a:pPr>
            <a:buNone/>
          </a:pPr>
          <a:r>
            <a:rPr lang="en-GB" sz="1800" dirty="0"/>
            <a:t>Technology creates new opportunities</a:t>
          </a:r>
          <a:endParaRPr lang="en-US" sz="1800" dirty="0"/>
        </a:p>
      </dgm:t>
    </dgm:pt>
    <dgm:pt modelId="{D2349E95-B7FC-4BE3-AC13-DB9A8640262F}" type="parTrans" cxnId="{03C469A1-0631-4F6D-8A09-219FD0E39EAC}">
      <dgm:prSet/>
      <dgm:spPr/>
      <dgm:t>
        <a:bodyPr/>
        <a:lstStyle/>
        <a:p>
          <a:endParaRPr lang="en-US" sz="1800"/>
        </a:p>
      </dgm:t>
    </dgm:pt>
    <dgm:pt modelId="{ECCFE8E5-BD54-41C5-B4BF-DDDCA4165E5F}" type="sibTrans" cxnId="{03C469A1-0631-4F6D-8A09-219FD0E39EAC}">
      <dgm:prSet/>
      <dgm:spPr/>
      <dgm:t>
        <a:bodyPr/>
        <a:lstStyle/>
        <a:p>
          <a:endParaRPr lang="en-US" sz="1800"/>
        </a:p>
      </dgm:t>
    </dgm:pt>
    <dgm:pt modelId="{CB833AEC-BEC7-4FC0-84AA-0FE2F3F81E02}">
      <dgm:prSet custT="1"/>
      <dgm:spPr/>
      <dgm:t>
        <a:bodyPr/>
        <a:lstStyle/>
        <a:p>
          <a:r>
            <a:rPr lang="en-GB" sz="1800" dirty="0"/>
            <a:t>Technology Creates psychological problems</a:t>
          </a:r>
          <a:endParaRPr lang="en-US" sz="1800" dirty="0"/>
        </a:p>
      </dgm:t>
    </dgm:pt>
    <dgm:pt modelId="{3BF40009-F93D-4998-8571-DA0D599C210E}" type="parTrans" cxnId="{A9629008-8BD4-4163-81A5-6B5FFD2B5B14}">
      <dgm:prSet/>
      <dgm:spPr/>
      <dgm:t>
        <a:bodyPr/>
        <a:lstStyle/>
        <a:p>
          <a:endParaRPr lang="en-US" sz="1800"/>
        </a:p>
      </dgm:t>
    </dgm:pt>
    <dgm:pt modelId="{79CA80B3-D73C-4BF1-991F-E439933D9610}" type="sibTrans" cxnId="{A9629008-8BD4-4163-81A5-6B5FFD2B5B14}">
      <dgm:prSet/>
      <dgm:spPr/>
      <dgm:t>
        <a:bodyPr/>
        <a:lstStyle/>
        <a:p>
          <a:endParaRPr lang="en-US" sz="1800"/>
        </a:p>
      </dgm:t>
    </dgm:pt>
    <dgm:pt modelId="{160D0C3C-EEEB-4158-AAD8-D22715E0BBEC}">
      <dgm:prSet custT="1"/>
      <dgm:spPr/>
      <dgm:t>
        <a:bodyPr/>
        <a:lstStyle/>
        <a:p>
          <a:r>
            <a:rPr lang="en-GB" sz="1800" dirty="0"/>
            <a:t>Technology is making us stupid and lazy</a:t>
          </a:r>
          <a:endParaRPr lang="en-US" sz="1800" dirty="0"/>
        </a:p>
      </dgm:t>
    </dgm:pt>
    <dgm:pt modelId="{9C07A720-ABF3-49CF-8304-4CB9FE8A201F}" type="parTrans" cxnId="{5D60E52F-5B3A-44C5-AACC-D4C20BCA4082}">
      <dgm:prSet/>
      <dgm:spPr/>
      <dgm:t>
        <a:bodyPr/>
        <a:lstStyle/>
        <a:p>
          <a:endParaRPr lang="en-US" sz="1800"/>
        </a:p>
      </dgm:t>
    </dgm:pt>
    <dgm:pt modelId="{BA4EA82A-6FC7-4CE8-9517-93F715C7C9E0}" type="sibTrans" cxnId="{5D60E52F-5B3A-44C5-AACC-D4C20BCA4082}">
      <dgm:prSet/>
      <dgm:spPr/>
      <dgm:t>
        <a:bodyPr/>
        <a:lstStyle/>
        <a:p>
          <a:endParaRPr lang="en-US" sz="1800"/>
        </a:p>
      </dgm:t>
    </dgm:pt>
    <dgm:pt modelId="{3306CF49-C717-4C67-882B-5F800676DD61}">
      <dgm:prSet custT="1"/>
      <dgm:spPr/>
      <dgm:t>
        <a:bodyPr/>
        <a:lstStyle/>
        <a:p>
          <a:r>
            <a:rPr lang="en-GB" sz="1800" dirty="0"/>
            <a:t>Technology Creates Divide and Bias</a:t>
          </a:r>
          <a:endParaRPr lang="en-US" sz="1800" dirty="0"/>
        </a:p>
      </dgm:t>
    </dgm:pt>
    <dgm:pt modelId="{6B0BA083-E2B8-4D32-BD8D-2DD5E7D37D1B}" type="parTrans" cxnId="{C940061E-9544-43C2-976C-5D08D1C2388F}">
      <dgm:prSet/>
      <dgm:spPr/>
      <dgm:t>
        <a:bodyPr/>
        <a:lstStyle/>
        <a:p>
          <a:endParaRPr lang="en-US" sz="1800"/>
        </a:p>
      </dgm:t>
    </dgm:pt>
    <dgm:pt modelId="{BF33EAA0-7905-4037-A09F-A6A957C3B3FE}" type="sibTrans" cxnId="{C940061E-9544-43C2-976C-5D08D1C2388F}">
      <dgm:prSet/>
      <dgm:spPr/>
      <dgm:t>
        <a:bodyPr/>
        <a:lstStyle/>
        <a:p>
          <a:endParaRPr lang="en-US" sz="1800"/>
        </a:p>
      </dgm:t>
    </dgm:pt>
    <dgm:pt modelId="{3F26CCAB-A382-41A9-9B47-C8C1551858EB}">
      <dgm:prSet custT="1"/>
      <dgm:spPr/>
      <dgm:t>
        <a:bodyPr/>
        <a:lstStyle/>
        <a:p>
          <a:r>
            <a:rPr lang="en-GB" sz="1800"/>
            <a:t>Technology (Artificial Intelligence) will take over our lives</a:t>
          </a:r>
          <a:endParaRPr lang="en-US" sz="1800"/>
        </a:p>
      </dgm:t>
    </dgm:pt>
    <dgm:pt modelId="{8DDAB894-B029-4E6A-B4E8-F03360BDEA62}" type="parTrans" cxnId="{36CBD8D5-9022-4271-9A36-A961D75B0CBC}">
      <dgm:prSet/>
      <dgm:spPr/>
      <dgm:t>
        <a:bodyPr/>
        <a:lstStyle/>
        <a:p>
          <a:endParaRPr lang="en-US" sz="1800"/>
        </a:p>
      </dgm:t>
    </dgm:pt>
    <dgm:pt modelId="{45F9653D-2E2D-4088-8205-795EC703AFBF}" type="sibTrans" cxnId="{36CBD8D5-9022-4271-9A36-A961D75B0CBC}">
      <dgm:prSet/>
      <dgm:spPr/>
      <dgm:t>
        <a:bodyPr/>
        <a:lstStyle/>
        <a:p>
          <a:endParaRPr lang="en-US" sz="1800"/>
        </a:p>
      </dgm:t>
    </dgm:pt>
    <dgm:pt modelId="{215B76AE-1403-43F0-A117-51669B3D60FF}">
      <dgm:prSet/>
      <dgm:spPr/>
      <dgm:t>
        <a:bodyPr/>
        <a:lstStyle/>
        <a:p>
          <a:r>
            <a:rPr lang="en-GB" dirty="0"/>
            <a:t>Smart use of technology provides solutions to problems</a:t>
          </a:r>
        </a:p>
      </dgm:t>
    </dgm:pt>
    <dgm:pt modelId="{D2E077DB-AF7A-439F-93C3-F38E8680BD0E}" type="parTrans" cxnId="{6416E876-F8C7-4127-BD80-9FFE0E147EC3}">
      <dgm:prSet/>
      <dgm:spPr/>
      <dgm:t>
        <a:bodyPr/>
        <a:lstStyle/>
        <a:p>
          <a:endParaRPr lang="en-GB"/>
        </a:p>
      </dgm:t>
    </dgm:pt>
    <dgm:pt modelId="{0B89A06B-1E06-4AA7-B3EE-45A837ED475B}" type="sibTrans" cxnId="{6416E876-F8C7-4127-BD80-9FFE0E147EC3}">
      <dgm:prSet/>
      <dgm:spPr/>
      <dgm:t>
        <a:bodyPr/>
        <a:lstStyle/>
        <a:p>
          <a:endParaRPr lang="en-GB"/>
        </a:p>
      </dgm:t>
    </dgm:pt>
    <dgm:pt modelId="{DEF49B82-4029-4410-9A58-09865478CAD4}">
      <dgm:prSet/>
      <dgm:spPr/>
      <dgm:t>
        <a:bodyPr/>
        <a:lstStyle/>
        <a:p>
          <a:r>
            <a:rPr lang="en-GB" dirty="0"/>
            <a:t>Technology make us take smarter decisions and improve work</a:t>
          </a:r>
        </a:p>
      </dgm:t>
    </dgm:pt>
    <dgm:pt modelId="{3348E499-D7EF-4A55-BF5A-A661BF67470B}" type="parTrans" cxnId="{A7295FB6-D4D3-4E5B-8959-E1792972051C}">
      <dgm:prSet/>
      <dgm:spPr/>
      <dgm:t>
        <a:bodyPr/>
        <a:lstStyle/>
        <a:p>
          <a:endParaRPr lang="en-GB"/>
        </a:p>
      </dgm:t>
    </dgm:pt>
    <dgm:pt modelId="{67213444-5E8B-4373-94ED-3278DB8F7B2C}" type="sibTrans" cxnId="{A7295FB6-D4D3-4E5B-8959-E1792972051C}">
      <dgm:prSet/>
      <dgm:spPr/>
      <dgm:t>
        <a:bodyPr/>
        <a:lstStyle/>
        <a:p>
          <a:endParaRPr lang="en-GB"/>
        </a:p>
      </dgm:t>
    </dgm:pt>
    <dgm:pt modelId="{8886F8B6-0C2F-4F7A-B2DF-5CC47634D94B}">
      <dgm:prSet/>
      <dgm:spPr/>
      <dgm:t>
        <a:bodyPr/>
        <a:lstStyle/>
        <a:p>
          <a:r>
            <a:rPr lang="en-GB" dirty="0"/>
            <a:t>Technology don’t, humans do</a:t>
          </a:r>
        </a:p>
      </dgm:t>
    </dgm:pt>
    <dgm:pt modelId="{48D822AB-CBA8-4315-85B0-F251936506D5}" type="parTrans" cxnId="{BAFD5408-C1FF-4694-ACA3-B374D8EC08C4}">
      <dgm:prSet/>
      <dgm:spPr/>
      <dgm:t>
        <a:bodyPr/>
        <a:lstStyle/>
        <a:p>
          <a:endParaRPr lang="en-GB"/>
        </a:p>
      </dgm:t>
    </dgm:pt>
    <dgm:pt modelId="{0495045A-DCC7-4A0B-88B5-04EE00F8D585}" type="sibTrans" cxnId="{BAFD5408-C1FF-4694-ACA3-B374D8EC08C4}">
      <dgm:prSet/>
      <dgm:spPr/>
      <dgm:t>
        <a:bodyPr/>
        <a:lstStyle/>
        <a:p>
          <a:endParaRPr lang="en-GB"/>
        </a:p>
      </dgm:t>
    </dgm:pt>
    <dgm:pt modelId="{D38A8BD4-8036-43BA-BB74-ACECDC4ACBF0}">
      <dgm:prSet/>
      <dgm:spPr/>
      <dgm:t>
        <a:bodyPr/>
        <a:lstStyle/>
        <a:p>
          <a:r>
            <a:rPr lang="en-GB" dirty="0"/>
            <a:t>Technology can be solution to many problems facing humans such as climate, medicine, and business</a:t>
          </a:r>
        </a:p>
      </dgm:t>
    </dgm:pt>
    <dgm:pt modelId="{783BAEE3-AE6B-4CFE-9547-1EF2D2F2F7DA}" type="parTrans" cxnId="{DFFB4EE0-CA40-4BA6-800A-9A9B14FB7D7B}">
      <dgm:prSet/>
      <dgm:spPr/>
      <dgm:t>
        <a:bodyPr/>
        <a:lstStyle/>
        <a:p>
          <a:endParaRPr lang="en-GB"/>
        </a:p>
      </dgm:t>
    </dgm:pt>
    <dgm:pt modelId="{1E1C4A18-E1AC-4C44-9887-E4A9464E161F}" type="sibTrans" cxnId="{DFFB4EE0-CA40-4BA6-800A-9A9B14FB7D7B}">
      <dgm:prSet/>
      <dgm:spPr/>
      <dgm:t>
        <a:bodyPr/>
        <a:lstStyle/>
        <a:p>
          <a:endParaRPr lang="en-GB"/>
        </a:p>
      </dgm:t>
    </dgm:pt>
    <dgm:pt modelId="{0990E33D-67C8-4462-9607-2679700A5F89}" type="pres">
      <dgm:prSet presAssocID="{E4F364F0-CFBA-4B64-8C94-91B9C0ABEEB9}" presName="Name0" presStyleCnt="0">
        <dgm:presLayoutVars>
          <dgm:dir/>
          <dgm:animLvl val="lvl"/>
          <dgm:resizeHandles val="exact"/>
        </dgm:presLayoutVars>
      </dgm:prSet>
      <dgm:spPr/>
    </dgm:pt>
    <dgm:pt modelId="{DD43353B-51FD-4742-950F-86473A9508F7}" type="pres">
      <dgm:prSet presAssocID="{E9FFA20C-A96E-4D03-B3D0-D547F09E72F2}" presName="linNode" presStyleCnt="0"/>
      <dgm:spPr/>
    </dgm:pt>
    <dgm:pt modelId="{D8B59CBB-365B-4CDC-858C-0059001FDF6A}" type="pres">
      <dgm:prSet presAssocID="{E9FFA20C-A96E-4D03-B3D0-D547F09E72F2}" presName="parentText" presStyleLbl="node1" presStyleIdx="0" presStyleCnt="5" custScaleX="148308">
        <dgm:presLayoutVars>
          <dgm:chMax val="1"/>
          <dgm:bulletEnabled val="1"/>
        </dgm:presLayoutVars>
      </dgm:prSet>
      <dgm:spPr/>
    </dgm:pt>
    <dgm:pt modelId="{E41F2AD2-2409-48B4-81DE-E26E4F9581C2}" type="pres">
      <dgm:prSet presAssocID="{E9FFA20C-A96E-4D03-B3D0-D547F09E72F2}" presName="descendantText" presStyleLbl="alignAccFollowNode1" presStyleIdx="0" presStyleCnt="5" custScaleX="111842">
        <dgm:presLayoutVars>
          <dgm:bulletEnabled val="1"/>
        </dgm:presLayoutVars>
      </dgm:prSet>
      <dgm:spPr/>
    </dgm:pt>
    <dgm:pt modelId="{4DE81E52-517E-40B8-8504-7E249BADCCAB}" type="pres">
      <dgm:prSet presAssocID="{0C984347-3825-4024-9980-E9EE9457CA0F}" presName="sp" presStyleCnt="0"/>
      <dgm:spPr/>
    </dgm:pt>
    <dgm:pt modelId="{BE5A16CF-4E07-4800-8568-F5AA44DC0FFF}" type="pres">
      <dgm:prSet presAssocID="{CB833AEC-BEC7-4FC0-84AA-0FE2F3F81E02}" presName="linNode" presStyleCnt="0"/>
      <dgm:spPr/>
    </dgm:pt>
    <dgm:pt modelId="{C454856D-2217-4088-A2B6-A0D0B9184CD8}" type="pres">
      <dgm:prSet presAssocID="{CB833AEC-BEC7-4FC0-84AA-0FE2F3F81E02}" presName="parentText" presStyleLbl="node1" presStyleIdx="1" presStyleCnt="5" custScaleX="131673">
        <dgm:presLayoutVars>
          <dgm:chMax val="1"/>
          <dgm:bulletEnabled val="1"/>
        </dgm:presLayoutVars>
      </dgm:prSet>
      <dgm:spPr/>
    </dgm:pt>
    <dgm:pt modelId="{F68B9DDC-A5DE-4964-87F0-C7240DF462EC}" type="pres">
      <dgm:prSet presAssocID="{CB833AEC-BEC7-4FC0-84AA-0FE2F3F81E02}" presName="descendantText" presStyleLbl="alignAccFollowNode1" presStyleIdx="1" presStyleCnt="5">
        <dgm:presLayoutVars>
          <dgm:bulletEnabled val="1"/>
        </dgm:presLayoutVars>
      </dgm:prSet>
      <dgm:spPr/>
    </dgm:pt>
    <dgm:pt modelId="{E85A4403-7ADC-4A25-97DC-9E3BECF3B957}" type="pres">
      <dgm:prSet presAssocID="{79CA80B3-D73C-4BF1-991F-E439933D9610}" presName="sp" presStyleCnt="0"/>
      <dgm:spPr/>
    </dgm:pt>
    <dgm:pt modelId="{2E1ACDB3-F8B1-4154-B125-5EF40E66BD3D}" type="pres">
      <dgm:prSet presAssocID="{160D0C3C-EEEB-4158-AAD8-D22715E0BBEC}" presName="linNode" presStyleCnt="0"/>
      <dgm:spPr/>
    </dgm:pt>
    <dgm:pt modelId="{74ED9842-6317-43D3-BBEC-6765CD180AB3}" type="pres">
      <dgm:prSet presAssocID="{160D0C3C-EEEB-4158-AAD8-D22715E0BBEC}" presName="parentText" presStyleLbl="node1" presStyleIdx="2" presStyleCnt="5" custScaleX="131673">
        <dgm:presLayoutVars>
          <dgm:chMax val="1"/>
          <dgm:bulletEnabled val="1"/>
        </dgm:presLayoutVars>
      </dgm:prSet>
      <dgm:spPr/>
    </dgm:pt>
    <dgm:pt modelId="{F841E66A-4425-4EFA-A6D6-576D7E82744D}" type="pres">
      <dgm:prSet presAssocID="{160D0C3C-EEEB-4158-AAD8-D22715E0BBEC}" presName="descendantText" presStyleLbl="alignAccFollowNode1" presStyleIdx="2" presStyleCnt="5">
        <dgm:presLayoutVars>
          <dgm:bulletEnabled val="1"/>
        </dgm:presLayoutVars>
      </dgm:prSet>
      <dgm:spPr/>
    </dgm:pt>
    <dgm:pt modelId="{9C8AEB96-59CE-45BF-A05E-602E9B9DCF72}" type="pres">
      <dgm:prSet presAssocID="{BA4EA82A-6FC7-4CE8-9517-93F715C7C9E0}" presName="sp" presStyleCnt="0"/>
      <dgm:spPr/>
    </dgm:pt>
    <dgm:pt modelId="{5472BE2F-356A-4642-9B72-E420AE53889A}" type="pres">
      <dgm:prSet presAssocID="{3306CF49-C717-4C67-882B-5F800676DD61}" presName="linNode" presStyleCnt="0"/>
      <dgm:spPr/>
    </dgm:pt>
    <dgm:pt modelId="{8813BAB0-E637-45E7-A246-B89DFAA356F0}" type="pres">
      <dgm:prSet presAssocID="{3306CF49-C717-4C67-882B-5F800676DD61}" presName="parentText" presStyleLbl="node1" presStyleIdx="3" presStyleCnt="5" custScaleX="131673">
        <dgm:presLayoutVars>
          <dgm:chMax val="1"/>
          <dgm:bulletEnabled val="1"/>
        </dgm:presLayoutVars>
      </dgm:prSet>
      <dgm:spPr/>
    </dgm:pt>
    <dgm:pt modelId="{6EED7579-986C-46B6-9184-E17992A7EBCF}" type="pres">
      <dgm:prSet presAssocID="{3306CF49-C717-4C67-882B-5F800676DD61}" presName="descendantText" presStyleLbl="alignAccFollowNode1" presStyleIdx="3" presStyleCnt="5">
        <dgm:presLayoutVars>
          <dgm:bulletEnabled val="1"/>
        </dgm:presLayoutVars>
      </dgm:prSet>
      <dgm:spPr/>
    </dgm:pt>
    <dgm:pt modelId="{12C48855-B670-4664-80A0-FFA942B32D83}" type="pres">
      <dgm:prSet presAssocID="{BF33EAA0-7905-4037-A09F-A6A957C3B3FE}" presName="sp" presStyleCnt="0"/>
      <dgm:spPr/>
    </dgm:pt>
    <dgm:pt modelId="{3270979D-3D00-4377-B6B1-85F200C4AA76}" type="pres">
      <dgm:prSet presAssocID="{3F26CCAB-A382-41A9-9B47-C8C1551858EB}" presName="linNode" presStyleCnt="0"/>
      <dgm:spPr/>
    </dgm:pt>
    <dgm:pt modelId="{6609D021-B13A-448B-AE9B-9442191DDF93}" type="pres">
      <dgm:prSet presAssocID="{3F26CCAB-A382-41A9-9B47-C8C1551858EB}" presName="parentText" presStyleLbl="node1" presStyleIdx="4" presStyleCnt="5" custScaleX="131673">
        <dgm:presLayoutVars>
          <dgm:chMax val="1"/>
          <dgm:bulletEnabled val="1"/>
        </dgm:presLayoutVars>
      </dgm:prSet>
      <dgm:spPr/>
    </dgm:pt>
    <dgm:pt modelId="{E62F46DF-8FA3-433A-A81E-91BF007BC90C}" type="pres">
      <dgm:prSet presAssocID="{3F26CCAB-A382-41A9-9B47-C8C1551858E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AFD5408-C1FF-4694-ACA3-B374D8EC08C4}" srcId="{3306CF49-C717-4C67-882B-5F800676DD61}" destId="{8886F8B6-0C2F-4F7A-B2DF-5CC47634D94B}" srcOrd="0" destOrd="0" parTransId="{48D822AB-CBA8-4315-85B0-F251936506D5}" sibTransId="{0495045A-DCC7-4A0B-88B5-04EE00F8D585}"/>
    <dgm:cxn modelId="{A9629008-8BD4-4163-81A5-6B5FFD2B5B14}" srcId="{E4F364F0-CFBA-4B64-8C94-91B9C0ABEEB9}" destId="{CB833AEC-BEC7-4FC0-84AA-0FE2F3F81E02}" srcOrd="1" destOrd="0" parTransId="{3BF40009-F93D-4998-8571-DA0D599C210E}" sibTransId="{79CA80B3-D73C-4BF1-991F-E439933D9610}"/>
    <dgm:cxn modelId="{BBA67C0B-8A27-4629-96E6-DD7D276057DE}" type="presOf" srcId="{160D0C3C-EEEB-4158-AAD8-D22715E0BBEC}" destId="{74ED9842-6317-43D3-BBEC-6765CD180AB3}" srcOrd="0" destOrd="0" presId="urn:microsoft.com/office/officeart/2005/8/layout/vList5"/>
    <dgm:cxn modelId="{C940061E-9544-43C2-976C-5D08D1C2388F}" srcId="{E4F364F0-CFBA-4B64-8C94-91B9C0ABEEB9}" destId="{3306CF49-C717-4C67-882B-5F800676DD61}" srcOrd="3" destOrd="0" parTransId="{6B0BA083-E2B8-4D32-BD8D-2DD5E7D37D1B}" sibTransId="{BF33EAA0-7905-4037-A09F-A6A957C3B3FE}"/>
    <dgm:cxn modelId="{5D60E52F-5B3A-44C5-AACC-D4C20BCA4082}" srcId="{E4F364F0-CFBA-4B64-8C94-91B9C0ABEEB9}" destId="{160D0C3C-EEEB-4158-AAD8-D22715E0BBEC}" srcOrd="2" destOrd="0" parTransId="{9C07A720-ABF3-49CF-8304-4CB9FE8A201F}" sibTransId="{BA4EA82A-6FC7-4CE8-9517-93F715C7C9E0}"/>
    <dgm:cxn modelId="{26B4D360-75C1-4E61-803F-56954BB26B1F}" type="presOf" srcId="{D38A8BD4-8036-43BA-BB74-ACECDC4ACBF0}" destId="{E62F46DF-8FA3-433A-A81E-91BF007BC90C}" srcOrd="0" destOrd="0" presId="urn:microsoft.com/office/officeart/2005/8/layout/vList5"/>
    <dgm:cxn modelId="{7DA34641-4AAA-48C5-9009-3E1E26BCC5AB}" type="presOf" srcId="{3F26CCAB-A382-41A9-9B47-C8C1551858EB}" destId="{6609D021-B13A-448B-AE9B-9442191DDF93}" srcOrd="0" destOrd="0" presId="urn:microsoft.com/office/officeart/2005/8/layout/vList5"/>
    <dgm:cxn modelId="{7B6D3542-1A53-4562-B5A7-C0841A3CC141}" type="presOf" srcId="{E9FFA20C-A96E-4D03-B3D0-D547F09E72F2}" destId="{D8B59CBB-365B-4CDC-858C-0059001FDF6A}" srcOrd="0" destOrd="0" presId="urn:microsoft.com/office/officeart/2005/8/layout/vList5"/>
    <dgm:cxn modelId="{78F66742-2E09-4027-ABEB-8388FE826186}" type="presOf" srcId="{E4F364F0-CFBA-4B64-8C94-91B9C0ABEEB9}" destId="{0990E33D-67C8-4462-9607-2679700A5F89}" srcOrd="0" destOrd="0" presId="urn:microsoft.com/office/officeart/2005/8/layout/vList5"/>
    <dgm:cxn modelId="{FE006665-B328-40DE-9384-5B48D6C1A0E5}" srcId="{E4F364F0-CFBA-4B64-8C94-91B9C0ABEEB9}" destId="{E9FFA20C-A96E-4D03-B3D0-D547F09E72F2}" srcOrd="0" destOrd="0" parTransId="{DB12DAD6-778B-4501-A07E-F228CF008320}" sibTransId="{0C984347-3825-4024-9980-E9EE9457CA0F}"/>
    <dgm:cxn modelId="{304BDD69-A8EA-433A-B829-8349B3D7577F}" type="presOf" srcId="{B045715C-30AA-47F4-8D20-6DB533E6ABA5}" destId="{E41F2AD2-2409-48B4-81DE-E26E4F9581C2}" srcOrd="0" destOrd="0" presId="urn:microsoft.com/office/officeart/2005/8/layout/vList5"/>
    <dgm:cxn modelId="{0AA96175-6860-429B-9214-80BD395B95DC}" type="presOf" srcId="{DEF49B82-4029-4410-9A58-09865478CAD4}" destId="{F841E66A-4425-4EFA-A6D6-576D7E82744D}" srcOrd="0" destOrd="0" presId="urn:microsoft.com/office/officeart/2005/8/layout/vList5"/>
    <dgm:cxn modelId="{6416E876-F8C7-4127-BD80-9FFE0E147EC3}" srcId="{CB833AEC-BEC7-4FC0-84AA-0FE2F3F81E02}" destId="{215B76AE-1403-43F0-A117-51669B3D60FF}" srcOrd="0" destOrd="0" parTransId="{D2E077DB-AF7A-439F-93C3-F38E8680BD0E}" sibTransId="{0B89A06B-1E06-4AA7-B3EE-45A837ED475B}"/>
    <dgm:cxn modelId="{03C469A1-0631-4F6D-8A09-219FD0E39EAC}" srcId="{E9FFA20C-A96E-4D03-B3D0-D547F09E72F2}" destId="{B045715C-30AA-47F4-8D20-6DB533E6ABA5}" srcOrd="0" destOrd="0" parTransId="{D2349E95-B7FC-4BE3-AC13-DB9A8640262F}" sibTransId="{ECCFE8E5-BD54-41C5-B4BF-DDDCA4165E5F}"/>
    <dgm:cxn modelId="{83D66FA8-C153-4E95-A58D-02A39E3AC3D7}" type="presOf" srcId="{8886F8B6-0C2F-4F7A-B2DF-5CC47634D94B}" destId="{6EED7579-986C-46B6-9184-E17992A7EBCF}" srcOrd="0" destOrd="0" presId="urn:microsoft.com/office/officeart/2005/8/layout/vList5"/>
    <dgm:cxn modelId="{A7295FB6-D4D3-4E5B-8959-E1792972051C}" srcId="{160D0C3C-EEEB-4158-AAD8-D22715E0BBEC}" destId="{DEF49B82-4029-4410-9A58-09865478CAD4}" srcOrd="0" destOrd="0" parTransId="{3348E499-D7EF-4A55-BF5A-A661BF67470B}" sibTransId="{67213444-5E8B-4373-94ED-3278DB8F7B2C}"/>
    <dgm:cxn modelId="{29CB7BCE-86D1-45E0-AD47-966CFA8420E1}" type="presOf" srcId="{215B76AE-1403-43F0-A117-51669B3D60FF}" destId="{F68B9DDC-A5DE-4964-87F0-C7240DF462EC}" srcOrd="0" destOrd="0" presId="urn:microsoft.com/office/officeart/2005/8/layout/vList5"/>
    <dgm:cxn modelId="{36CBD8D5-9022-4271-9A36-A961D75B0CBC}" srcId="{E4F364F0-CFBA-4B64-8C94-91B9C0ABEEB9}" destId="{3F26CCAB-A382-41A9-9B47-C8C1551858EB}" srcOrd="4" destOrd="0" parTransId="{8DDAB894-B029-4E6A-B4E8-F03360BDEA62}" sibTransId="{45F9653D-2E2D-4088-8205-795EC703AFBF}"/>
    <dgm:cxn modelId="{805F57D7-D5F6-4E69-BF9B-EDEAB18B7F24}" type="presOf" srcId="{3306CF49-C717-4C67-882B-5F800676DD61}" destId="{8813BAB0-E637-45E7-A246-B89DFAA356F0}" srcOrd="0" destOrd="0" presId="urn:microsoft.com/office/officeart/2005/8/layout/vList5"/>
    <dgm:cxn modelId="{DFFB4EE0-CA40-4BA6-800A-9A9B14FB7D7B}" srcId="{3F26CCAB-A382-41A9-9B47-C8C1551858EB}" destId="{D38A8BD4-8036-43BA-BB74-ACECDC4ACBF0}" srcOrd="0" destOrd="0" parTransId="{783BAEE3-AE6B-4CFE-9547-1EF2D2F2F7DA}" sibTransId="{1E1C4A18-E1AC-4C44-9887-E4A9464E161F}"/>
    <dgm:cxn modelId="{585105FE-B111-4111-B68F-9190876321D5}" type="presOf" srcId="{CB833AEC-BEC7-4FC0-84AA-0FE2F3F81E02}" destId="{C454856D-2217-4088-A2B6-A0D0B9184CD8}" srcOrd="0" destOrd="0" presId="urn:microsoft.com/office/officeart/2005/8/layout/vList5"/>
    <dgm:cxn modelId="{04459614-6F94-4794-9F57-CDE8FDA4B067}" type="presParOf" srcId="{0990E33D-67C8-4462-9607-2679700A5F89}" destId="{DD43353B-51FD-4742-950F-86473A9508F7}" srcOrd="0" destOrd="0" presId="urn:microsoft.com/office/officeart/2005/8/layout/vList5"/>
    <dgm:cxn modelId="{76DE51C1-762F-415B-BE90-BA5EE3A785CE}" type="presParOf" srcId="{DD43353B-51FD-4742-950F-86473A9508F7}" destId="{D8B59CBB-365B-4CDC-858C-0059001FDF6A}" srcOrd="0" destOrd="0" presId="urn:microsoft.com/office/officeart/2005/8/layout/vList5"/>
    <dgm:cxn modelId="{52B9D5CE-B2B4-4917-AB9B-B070DCFFFEFD}" type="presParOf" srcId="{DD43353B-51FD-4742-950F-86473A9508F7}" destId="{E41F2AD2-2409-48B4-81DE-E26E4F9581C2}" srcOrd="1" destOrd="0" presId="urn:microsoft.com/office/officeart/2005/8/layout/vList5"/>
    <dgm:cxn modelId="{44785A31-1A03-4DB6-ABC1-385529CD4B5C}" type="presParOf" srcId="{0990E33D-67C8-4462-9607-2679700A5F89}" destId="{4DE81E52-517E-40B8-8504-7E249BADCCAB}" srcOrd="1" destOrd="0" presId="urn:microsoft.com/office/officeart/2005/8/layout/vList5"/>
    <dgm:cxn modelId="{FCA53447-7EB7-4D45-88B7-0E2502C3F261}" type="presParOf" srcId="{0990E33D-67C8-4462-9607-2679700A5F89}" destId="{BE5A16CF-4E07-4800-8568-F5AA44DC0FFF}" srcOrd="2" destOrd="0" presId="urn:microsoft.com/office/officeart/2005/8/layout/vList5"/>
    <dgm:cxn modelId="{BBA08317-C188-4F7F-8B64-AD2BDF3749BE}" type="presParOf" srcId="{BE5A16CF-4E07-4800-8568-F5AA44DC0FFF}" destId="{C454856D-2217-4088-A2B6-A0D0B9184CD8}" srcOrd="0" destOrd="0" presId="urn:microsoft.com/office/officeart/2005/8/layout/vList5"/>
    <dgm:cxn modelId="{5954305C-02E3-4992-81C0-7B4DB683EBEC}" type="presParOf" srcId="{BE5A16CF-4E07-4800-8568-F5AA44DC0FFF}" destId="{F68B9DDC-A5DE-4964-87F0-C7240DF462EC}" srcOrd="1" destOrd="0" presId="urn:microsoft.com/office/officeart/2005/8/layout/vList5"/>
    <dgm:cxn modelId="{43EE876D-675F-462D-8697-91E1CB7D1699}" type="presParOf" srcId="{0990E33D-67C8-4462-9607-2679700A5F89}" destId="{E85A4403-7ADC-4A25-97DC-9E3BECF3B957}" srcOrd="3" destOrd="0" presId="urn:microsoft.com/office/officeart/2005/8/layout/vList5"/>
    <dgm:cxn modelId="{76166C25-A988-4B3D-B6BB-0101587FEB3A}" type="presParOf" srcId="{0990E33D-67C8-4462-9607-2679700A5F89}" destId="{2E1ACDB3-F8B1-4154-B125-5EF40E66BD3D}" srcOrd="4" destOrd="0" presId="urn:microsoft.com/office/officeart/2005/8/layout/vList5"/>
    <dgm:cxn modelId="{5F3DE3E0-80D9-4780-835C-5E5FC803BBB3}" type="presParOf" srcId="{2E1ACDB3-F8B1-4154-B125-5EF40E66BD3D}" destId="{74ED9842-6317-43D3-BBEC-6765CD180AB3}" srcOrd="0" destOrd="0" presId="urn:microsoft.com/office/officeart/2005/8/layout/vList5"/>
    <dgm:cxn modelId="{5A6385E8-FDD6-41ED-9E07-D8CDDFE51C60}" type="presParOf" srcId="{2E1ACDB3-F8B1-4154-B125-5EF40E66BD3D}" destId="{F841E66A-4425-4EFA-A6D6-576D7E82744D}" srcOrd="1" destOrd="0" presId="urn:microsoft.com/office/officeart/2005/8/layout/vList5"/>
    <dgm:cxn modelId="{457218CD-0E73-4FA6-A8B6-1470A7ACA9FC}" type="presParOf" srcId="{0990E33D-67C8-4462-9607-2679700A5F89}" destId="{9C8AEB96-59CE-45BF-A05E-602E9B9DCF72}" srcOrd="5" destOrd="0" presId="urn:microsoft.com/office/officeart/2005/8/layout/vList5"/>
    <dgm:cxn modelId="{CA21B5A5-95B8-4F2F-AF43-575B6CC118A2}" type="presParOf" srcId="{0990E33D-67C8-4462-9607-2679700A5F89}" destId="{5472BE2F-356A-4642-9B72-E420AE53889A}" srcOrd="6" destOrd="0" presId="urn:microsoft.com/office/officeart/2005/8/layout/vList5"/>
    <dgm:cxn modelId="{77DE0CEC-1A33-4480-9A41-FFF5346004DB}" type="presParOf" srcId="{5472BE2F-356A-4642-9B72-E420AE53889A}" destId="{8813BAB0-E637-45E7-A246-B89DFAA356F0}" srcOrd="0" destOrd="0" presId="urn:microsoft.com/office/officeart/2005/8/layout/vList5"/>
    <dgm:cxn modelId="{8F59705F-4617-4633-8BE8-8229EF35D398}" type="presParOf" srcId="{5472BE2F-356A-4642-9B72-E420AE53889A}" destId="{6EED7579-986C-46B6-9184-E17992A7EBCF}" srcOrd="1" destOrd="0" presId="urn:microsoft.com/office/officeart/2005/8/layout/vList5"/>
    <dgm:cxn modelId="{634D906C-5E26-43C3-A7EC-41E1B7668F8F}" type="presParOf" srcId="{0990E33D-67C8-4462-9607-2679700A5F89}" destId="{12C48855-B670-4664-80A0-FFA942B32D83}" srcOrd="7" destOrd="0" presId="urn:microsoft.com/office/officeart/2005/8/layout/vList5"/>
    <dgm:cxn modelId="{8BDB47E1-A204-4380-BEF1-FF132E494384}" type="presParOf" srcId="{0990E33D-67C8-4462-9607-2679700A5F89}" destId="{3270979D-3D00-4377-B6B1-85F200C4AA76}" srcOrd="8" destOrd="0" presId="urn:microsoft.com/office/officeart/2005/8/layout/vList5"/>
    <dgm:cxn modelId="{AF5720EC-B23B-4B81-83D8-93A35F6F3EF2}" type="presParOf" srcId="{3270979D-3D00-4377-B6B1-85F200C4AA76}" destId="{6609D021-B13A-448B-AE9B-9442191DDF93}" srcOrd="0" destOrd="0" presId="urn:microsoft.com/office/officeart/2005/8/layout/vList5"/>
    <dgm:cxn modelId="{4B951CBF-3C5F-4A69-B24F-D6A1C352A026}" type="presParOf" srcId="{3270979D-3D00-4377-B6B1-85F200C4AA76}" destId="{E62F46DF-8FA3-433A-A81E-91BF007BC9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610C-07A4-4B25-B980-7A9E488BF3D5}">
      <dsp:nvSpPr>
        <dsp:cNvPr id="0" name=""/>
        <dsp:cNvSpPr/>
      </dsp:nvSpPr>
      <dsp:spPr>
        <a:xfrm>
          <a:off x="2222450" y="561763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6380" y="605175"/>
        <a:ext cx="23076" cy="4615"/>
      </dsp:txXfrm>
    </dsp:sp>
    <dsp:sp modelId="{7526094E-F423-42FE-B53A-B4A86BE03C0C}">
      <dsp:nvSpPr>
        <dsp:cNvPr id="0" name=""/>
        <dsp:cNvSpPr/>
      </dsp:nvSpPr>
      <dsp:spPr>
        <a:xfrm>
          <a:off x="217565" y="5477"/>
          <a:ext cx="2006685" cy="12040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various technological tools being used to impact national and global issues.</a:t>
          </a:r>
          <a:endParaRPr lang="en-US" sz="1200" kern="1200"/>
        </a:p>
      </dsp:txBody>
      <dsp:txXfrm>
        <a:off x="217565" y="5477"/>
        <a:ext cx="2006685" cy="1204011"/>
      </dsp:txXfrm>
    </dsp:sp>
    <dsp:sp modelId="{C4584B7E-1EE4-45EF-82D6-3EB5EEEE66E4}">
      <dsp:nvSpPr>
        <dsp:cNvPr id="0" name=""/>
        <dsp:cNvSpPr/>
      </dsp:nvSpPr>
      <dsp:spPr>
        <a:xfrm>
          <a:off x="4690673" y="561763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294598"/>
              <a:satOff val="-1409"/>
              <a:lumOff val="15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604" y="605175"/>
        <a:ext cx="23076" cy="4615"/>
      </dsp:txXfrm>
    </dsp:sp>
    <dsp:sp modelId="{F88EC95D-2AD2-4390-92CE-0353E7E6F5AB}">
      <dsp:nvSpPr>
        <dsp:cNvPr id="0" name=""/>
        <dsp:cNvSpPr/>
      </dsp:nvSpPr>
      <dsp:spPr>
        <a:xfrm>
          <a:off x="2685788" y="5477"/>
          <a:ext cx="2006685" cy="1204011"/>
        </a:xfrm>
        <a:prstGeom prst="rect">
          <a:avLst/>
        </a:prstGeom>
        <a:solidFill>
          <a:schemeClr val="accent5">
            <a:hueOff val="261865"/>
            <a:satOff val="-1252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various global social issues that are being affected by technology.</a:t>
          </a:r>
          <a:endParaRPr lang="en-US" sz="1200" kern="1200"/>
        </a:p>
      </dsp:txBody>
      <dsp:txXfrm>
        <a:off x="2685788" y="5477"/>
        <a:ext cx="2006685" cy="1204011"/>
      </dsp:txXfrm>
    </dsp:sp>
    <dsp:sp modelId="{57ADA6F6-3407-4C4F-9546-615D767054C3}">
      <dsp:nvSpPr>
        <dsp:cNvPr id="0" name=""/>
        <dsp:cNvSpPr/>
      </dsp:nvSpPr>
      <dsp:spPr>
        <a:xfrm>
          <a:off x="1220907" y="1207689"/>
          <a:ext cx="4936446" cy="430937"/>
        </a:xfrm>
        <a:custGeom>
          <a:avLst/>
          <a:gdLst/>
          <a:ahLst/>
          <a:cxnLst/>
          <a:rect l="0" t="0" r="0" b="0"/>
          <a:pathLst>
            <a:path>
              <a:moveTo>
                <a:pt x="4936446" y="0"/>
              </a:moveTo>
              <a:lnTo>
                <a:pt x="4936446" y="232568"/>
              </a:lnTo>
              <a:lnTo>
                <a:pt x="0" y="232568"/>
              </a:lnTo>
              <a:lnTo>
                <a:pt x="0" y="430937"/>
              </a:lnTo>
            </a:path>
          </a:pathLst>
        </a:custGeom>
        <a:noFill/>
        <a:ln w="6350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181" y="1420850"/>
        <a:ext cx="247898" cy="4615"/>
      </dsp:txXfrm>
    </dsp:sp>
    <dsp:sp modelId="{B0128EE9-FFBD-4FC8-AB9F-F68D3C043D60}">
      <dsp:nvSpPr>
        <dsp:cNvPr id="0" name=""/>
        <dsp:cNvSpPr/>
      </dsp:nvSpPr>
      <dsp:spPr>
        <a:xfrm>
          <a:off x="5154011" y="5477"/>
          <a:ext cx="2006685" cy="1204011"/>
        </a:xfrm>
        <a:prstGeom prst="rect">
          <a:avLst/>
        </a:prstGeom>
        <a:solidFill>
          <a:schemeClr val="accent5">
            <a:hueOff val="523730"/>
            <a:satOff val="-2504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how technology is changing how and why we connect and collaborate with others.</a:t>
          </a:r>
          <a:endParaRPr lang="en-US" sz="1200" kern="1200"/>
        </a:p>
      </dsp:txBody>
      <dsp:txXfrm>
        <a:off x="5154011" y="5477"/>
        <a:ext cx="2006685" cy="1204011"/>
      </dsp:txXfrm>
    </dsp:sp>
    <dsp:sp modelId="{CD8C0CAB-7BA9-42DD-AC34-EC884E8C7E49}">
      <dsp:nvSpPr>
        <dsp:cNvPr id="0" name=""/>
        <dsp:cNvSpPr/>
      </dsp:nvSpPr>
      <dsp:spPr>
        <a:xfrm>
          <a:off x="2222450" y="2227312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883794"/>
              <a:satOff val="-4226"/>
              <a:lumOff val="46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6380" y="2270724"/>
        <a:ext cx="23076" cy="4615"/>
      </dsp:txXfrm>
    </dsp:sp>
    <dsp:sp modelId="{02B9431E-CB86-4E81-B6F4-D7AB8AC9AC28}">
      <dsp:nvSpPr>
        <dsp:cNvPr id="0" name=""/>
        <dsp:cNvSpPr/>
      </dsp:nvSpPr>
      <dsp:spPr>
        <a:xfrm>
          <a:off x="217565" y="1671026"/>
          <a:ext cx="2006685" cy="1204011"/>
        </a:xfrm>
        <a:prstGeom prst="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Summarize how technology has impacted the way we choose and consume products and services.</a:t>
          </a:r>
          <a:endParaRPr lang="en-US" sz="1200" kern="1200"/>
        </a:p>
      </dsp:txBody>
      <dsp:txXfrm>
        <a:off x="217565" y="1671026"/>
        <a:ext cx="2006685" cy="1204011"/>
      </dsp:txXfrm>
    </dsp:sp>
    <dsp:sp modelId="{3C64C472-BA10-4FCD-8D23-BDBA38CA5016}">
      <dsp:nvSpPr>
        <dsp:cNvPr id="0" name=""/>
        <dsp:cNvSpPr/>
      </dsp:nvSpPr>
      <dsp:spPr>
        <a:xfrm>
          <a:off x="4690673" y="2227312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604" y="2270724"/>
        <a:ext cx="23076" cy="4615"/>
      </dsp:txXfrm>
    </dsp:sp>
    <dsp:sp modelId="{7172A3D3-47C5-42F0-820C-9ADD3C3495CE}">
      <dsp:nvSpPr>
        <dsp:cNvPr id="0" name=""/>
        <dsp:cNvSpPr/>
      </dsp:nvSpPr>
      <dsp:spPr>
        <a:xfrm>
          <a:off x="2685788" y="1671026"/>
          <a:ext cx="2006685" cy="1204011"/>
        </a:xfrm>
        <a:prstGeom prst="rect">
          <a:avLst/>
        </a:prstGeom>
        <a:solidFill>
          <a:schemeClr val="accent5">
            <a:hueOff val="1047459"/>
            <a:satOff val="-5009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Characterize computer literacy and explain why it is important to be computer literate. </a:t>
          </a:r>
          <a:endParaRPr lang="en-US" sz="1200" kern="1200"/>
        </a:p>
      </dsp:txBody>
      <dsp:txXfrm>
        <a:off x="2685788" y="1671026"/>
        <a:ext cx="2006685" cy="1204011"/>
      </dsp:txXfrm>
    </dsp:sp>
    <dsp:sp modelId="{0241863C-464F-4CB4-8723-1193CEFAD742}">
      <dsp:nvSpPr>
        <dsp:cNvPr id="0" name=""/>
        <dsp:cNvSpPr/>
      </dsp:nvSpPr>
      <dsp:spPr>
        <a:xfrm>
          <a:off x="1220907" y="2873238"/>
          <a:ext cx="4936446" cy="430937"/>
        </a:xfrm>
        <a:custGeom>
          <a:avLst/>
          <a:gdLst/>
          <a:ahLst/>
          <a:cxnLst/>
          <a:rect l="0" t="0" r="0" b="0"/>
          <a:pathLst>
            <a:path>
              <a:moveTo>
                <a:pt x="4936446" y="0"/>
              </a:moveTo>
              <a:lnTo>
                <a:pt x="4936446" y="232568"/>
              </a:lnTo>
              <a:lnTo>
                <a:pt x="0" y="232568"/>
              </a:lnTo>
              <a:lnTo>
                <a:pt x="0" y="430937"/>
              </a:lnTo>
            </a:path>
          </a:pathLst>
        </a:custGeom>
        <a:noFill/>
        <a:ln w="6350" cap="flat" cmpd="sng" algn="ctr">
          <a:solidFill>
            <a:schemeClr val="accent5">
              <a:hueOff val="1472990"/>
              <a:satOff val="-7044"/>
              <a:lumOff val="772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181" y="3086399"/>
        <a:ext cx="247898" cy="4615"/>
      </dsp:txXfrm>
    </dsp:sp>
    <dsp:sp modelId="{1696747A-F975-4634-BB3C-36D0EE72D60A}">
      <dsp:nvSpPr>
        <dsp:cNvPr id="0" name=""/>
        <dsp:cNvSpPr/>
      </dsp:nvSpPr>
      <dsp:spPr>
        <a:xfrm>
          <a:off x="5154011" y="1671026"/>
          <a:ext cx="2006685" cy="1204011"/>
        </a:xfrm>
        <a:prstGeom prst="rect">
          <a:avLst/>
        </a:prstGeom>
        <a:solidFill>
          <a:schemeClr val="accent5">
            <a:hueOff val="1309324"/>
            <a:satOff val="-6261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artificial intelligence systems and explain their main goals.</a:t>
          </a:r>
          <a:endParaRPr lang="en-US" sz="1200" kern="1200"/>
        </a:p>
      </dsp:txBody>
      <dsp:txXfrm>
        <a:off x="5154011" y="1671026"/>
        <a:ext cx="2006685" cy="1204011"/>
      </dsp:txXfrm>
    </dsp:sp>
    <dsp:sp modelId="{87A4E356-2855-48D4-B49B-1071545E929C}">
      <dsp:nvSpPr>
        <dsp:cNvPr id="0" name=""/>
        <dsp:cNvSpPr/>
      </dsp:nvSpPr>
      <dsp:spPr>
        <a:xfrm>
          <a:off x="2222450" y="3892861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6380" y="3936273"/>
        <a:ext cx="23076" cy="4615"/>
      </dsp:txXfrm>
    </dsp:sp>
    <dsp:sp modelId="{D7B70A5D-A4E9-42D4-BDB7-23D33A62708A}">
      <dsp:nvSpPr>
        <dsp:cNvPr id="0" name=""/>
        <dsp:cNvSpPr/>
      </dsp:nvSpPr>
      <dsp:spPr>
        <a:xfrm>
          <a:off x="217565" y="3336575"/>
          <a:ext cx="2006685" cy="1204011"/>
        </a:xfrm>
        <a:prstGeom prst="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how artificial intelligence and other information technologies are providing career  opportunities.</a:t>
          </a:r>
          <a:endParaRPr lang="en-US" sz="1200" kern="1200"/>
        </a:p>
      </dsp:txBody>
      <dsp:txXfrm>
        <a:off x="217565" y="3336575"/>
        <a:ext cx="2006685" cy="1204011"/>
      </dsp:txXfrm>
    </dsp:sp>
    <dsp:sp modelId="{799E11EE-F85F-4BAB-B5D8-AD61CFEB06AC}">
      <dsp:nvSpPr>
        <dsp:cNvPr id="0" name=""/>
        <dsp:cNvSpPr/>
      </dsp:nvSpPr>
      <dsp:spPr>
        <a:xfrm>
          <a:off x="4690673" y="3892861"/>
          <a:ext cx="430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937" y="45720"/>
              </a:lnTo>
            </a:path>
          </a:pathLst>
        </a:custGeom>
        <a:noFill/>
        <a:ln w="6350" cap="flat" cmpd="sng" algn="ctr">
          <a:solidFill>
            <a:schemeClr val="accent5">
              <a:hueOff val="2062186"/>
              <a:satOff val="-9861"/>
              <a:lumOff val="108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4604" y="3936273"/>
        <a:ext cx="23076" cy="4615"/>
      </dsp:txXfrm>
    </dsp:sp>
    <dsp:sp modelId="{2973543F-0DE8-48C7-B8D6-3BE4F87C94FA}">
      <dsp:nvSpPr>
        <dsp:cNvPr id="0" name=""/>
        <dsp:cNvSpPr/>
      </dsp:nvSpPr>
      <dsp:spPr>
        <a:xfrm>
          <a:off x="2685788" y="3336575"/>
          <a:ext cx="2006685" cy="1204011"/>
        </a:xfrm>
        <a:prstGeom prst="rect">
          <a:avLst/>
        </a:prstGeom>
        <a:solidFill>
          <a:schemeClr val="accent5">
            <a:hueOff val="1833054"/>
            <a:satOff val="-8766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Define ethics and describe various ethical systems.</a:t>
          </a:r>
          <a:endParaRPr lang="en-US" sz="1200" kern="1200"/>
        </a:p>
      </dsp:txBody>
      <dsp:txXfrm>
        <a:off x="2685788" y="3336575"/>
        <a:ext cx="2006685" cy="1204011"/>
      </dsp:txXfrm>
    </dsp:sp>
    <dsp:sp modelId="{C3F200F7-8518-4361-9F8B-B3E5AD068F3C}">
      <dsp:nvSpPr>
        <dsp:cNvPr id="0" name=""/>
        <dsp:cNvSpPr/>
      </dsp:nvSpPr>
      <dsp:spPr>
        <a:xfrm>
          <a:off x="1220907" y="4538787"/>
          <a:ext cx="4936446" cy="430937"/>
        </a:xfrm>
        <a:custGeom>
          <a:avLst/>
          <a:gdLst/>
          <a:ahLst/>
          <a:cxnLst/>
          <a:rect l="0" t="0" r="0" b="0"/>
          <a:pathLst>
            <a:path>
              <a:moveTo>
                <a:pt x="4936446" y="0"/>
              </a:moveTo>
              <a:lnTo>
                <a:pt x="4936446" y="232568"/>
              </a:lnTo>
              <a:lnTo>
                <a:pt x="0" y="232568"/>
              </a:lnTo>
              <a:lnTo>
                <a:pt x="0" y="430937"/>
              </a:lnTo>
            </a:path>
          </a:pathLst>
        </a:custGeom>
        <a:noFill/>
        <a:ln w="635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5181" y="4751948"/>
        <a:ext cx="247898" cy="4615"/>
      </dsp:txXfrm>
    </dsp:sp>
    <dsp:sp modelId="{1FAB77E5-93DA-442C-B990-94530FDA95B3}">
      <dsp:nvSpPr>
        <dsp:cNvPr id="0" name=""/>
        <dsp:cNvSpPr/>
      </dsp:nvSpPr>
      <dsp:spPr>
        <a:xfrm>
          <a:off x="5154011" y="3336575"/>
          <a:ext cx="2006685" cy="1204011"/>
        </a:xfrm>
        <a:prstGeom prst="rect">
          <a:avLst/>
        </a:prstGeom>
        <a:solidFill>
          <a:schemeClr val="accent5">
            <a:hueOff val="2094919"/>
            <a:satOff val="-10018"/>
            <a:lumOff val="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Describe influences on the development of your personal ethics.</a:t>
          </a:r>
          <a:endParaRPr lang="en-US" sz="1200" kern="1200"/>
        </a:p>
      </dsp:txBody>
      <dsp:txXfrm>
        <a:off x="5154011" y="3336575"/>
        <a:ext cx="2006685" cy="1204011"/>
      </dsp:txXfrm>
    </dsp:sp>
    <dsp:sp modelId="{99F33B16-DA5F-4A1A-803D-71280F0459CF}">
      <dsp:nvSpPr>
        <dsp:cNvPr id="0" name=""/>
        <dsp:cNvSpPr/>
      </dsp:nvSpPr>
      <dsp:spPr>
        <a:xfrm>
          <a:off x="217565" y="5002124"/>
          <a:ext cx="2006685" cy="1204011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29" tIns="103214" rIns="98329" bIns="1032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Present examples of how technology creates ethical challenges.</a:t>
          </a:r>
          <a:endParaRPr lang="en-US" sz="1200" kern="1200"/>
        </a:p>
      </dsp:txBody>
      <dsp:txXfrm>
        <a:off x="217565" y="5002124"/>
        <a:ext cx="2006685" cy="1204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E4B70-5531-489B-9652-4679562A4E58}">
      <dsp:nvSpPr>
        <dsp:cNvPr id="0" name=""/>
        <dsp:cNvSpPr/>
      </dsp:nvSpPr>
      <dsp:spPr>
        <a:xfrm>
          <a:off x="0" y="78702"/>
          <a:ext cx="7003777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Intellectual Property</a:t>
          </a:r>
          <a:endParaRPr lang="en-US" sz="4000" kern="1200"/>
        </a:p>
      </dsp:txBody>
      <dsp:txXfrm>
        <a:off x="46834" y="125536"/>
        <a:ext cx="6910109" cy="865732"/>
      </dsp:txXfrm>
    </dsp:sp>
    <dsp:sp modelId="{E5B001AF-9506-4DF9-9A86-15E8C8679F20}">
      <dsp:nvSpPr>
        <dsp:cNvPr id="0" name=""/>
        <dsp:cNvSpPr/>
      </dsp:nvSpPr>
      <dsp:spPr>
        <a:xfrm>
          <a:off x="0" y="1038102"/>
          <a:ext cx="7003777" cy="2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/>
            <a:t>Work that is the result of someone’s creativity  and knowledge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/>
            <a:t>Protected by copyrights, patents, and  trademarks</a:t>
          </a:r>
          <a:endParaRPr lang="en-US" sz="3100" kern="1200"/>
        </a:p>
      </dsp:txBody>
      <dsp:txXfrm>
        <a:off x="0" y="1038102"/>
        <a:ext cx="7003777" cy="2359800"/>
      </dsp:txXfrm>
    </dsp:sp>
    <dsp:sp modelId="{3C450017-600A-46BF-A35A-DC6D960200FF}">
      <dsp:nvSpPr>
        <dsp:cNvPr id="0" name=""/>
        <dsp:cNvSpPr/>
      </dsp:nvSpPr>
      <dsp:spPr>
        <a:xfrm>
          <a:off x="0" y="3397902"/>
          <a:ext cx="7003777" cy="959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Privacy</a:t>
          </a:r>
          <a:endParaRPr lang="en-US" sz="4000" kern="1200"/>
        </a:p>
      </dsp:txBody>
      <dsp:txXfrm>
        <a:off x="46834" y="3444736"/>
        <a:ext cx="6910109" cy="865732"/>
      </dsp:txXfrm>
    </dsp:sp>
    <dsp:sp modelId="{3F7076F4-C5CC-4339-9BA7-8641B88D7D59}">
      <dsp:nvSpPr>
        <dsp:cNvPr id="0" name=""/>
        <dsp:cNvSpPr/>
      </dsp:nvSpPr>
      <dsp:spPr>
        <a:xfrm>
          <a:off x="0" y="4357302"/>
          <a:ext cx="7003777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/>
            <a:t>Control and privacy of information will  continue to be a fine balancing act</a:t>
          </a:r>
          <a:endParaRPr lang="en-US" sz="3100" kern="1200"/>
        </a:p>
      </dsp:txBody>
      <dsp:txXfrm>
        <a:off x="0" y="4357302"/>
        <a:ext cx="7003777" cy="140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F2AD2-2409-48B4-81DE-E26E4F9581C2}">
      <dsp:nvSpPr>
        <dsp:cNvPr id="0" name=""/>
        <dsp:cNvSpPr/>
      </dsp:nvSpPr>
      <dsp:spPr>
        <a:xfrm rot="5400000">
          <a:off x="7777528" y="-2822462"/>
          <a:ext cx="698276" cy="65217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kern="1200" dirty="0"/>
            <a:t>Technology creates new opportunities</a:t>
          </a:r>
          <a:endParaRPr lang="en-US" sz="1800" kern="1200" dirty="0"/>
        </a:p>
      </dsp:txBody>
      <dsp:txXfrm rot="-5400000">
        <a:off x="4865786" y="123367"/>
        <a:ext cx="6487675" cy="630102"/>
      </dsp:txXfrm>
    </dsp:sp>
    <dsp:sp modelId="{D8B59CBB-365B-4CDC-858C-0059001FDF6A}">
      <dsp:nvSpPr>
        <dsp:cNvPr id="0" name=""/>
        <dsp:cNvSpPr/>
      </dsp:nvSpPr>
      <dsp:spPr>
        <a:xfrm>
          <a:off x="1185" y="1996"/>
          <a:ext cx="4864600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Technology Takes away Jobs</a:t>
          </a:r>
          <a:endParaRPr lang="en-US" sz="1800" kern="1200"/>
        </a:p>
      </dsp:txBody>
      <dsp:txXfrm>
        <a:off x="43794" y="44605"/>
        <a:ext cx="4779382" cy="787627"/>
      </dsp:txXfrm>
    </dsp:sp>
    <dsp:sp modelId="{F68B9DDC-A5DE-4964-87F0-C7240DF462EC}">
      <dsp:nvSpPr>
        <dsp:cNvPr id="0" name=""/>
        <dsp:cNvSpPr/>
      </dsp:nvSpPr>
      <dsp:spPr>
        <a:xfrm rot="5400000">
          <a:off x="7769965" y="-1916704"/>
          <a:ext cx="698276" cy="65432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Smart use of technology provides solutions to problems</a:t>
          </a:r>
        </a:p>
      </dsp:txBody>
      <dsp:txXfrm rot="-5400000">
        <a:off x="4847493" y="1039855"/>
        <a:ext cx="6509135" cy="630102"/>
      </dsp:txXfrm>
    </dsp:sp>
    <dsp:sp modelId="{C454856D-2217-4088-A2B6-A0D0B9184CD8}">
      <dsp:nvSpPr>
        <dsp:cNvPr id="0" name=""/>
        <dsp:cNvSpPr/>
      </dsp:nvSpPr>
      <dsp:spPr>
        <a:xfrm>
          <a:off x="1185" y="918484"/>
          <a:ext cx="4846307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Technology Creates psychological problems</a:t>
          </a:r>
          <a:endParaRPr lang="en-US" sz="1800" kern="1200" dirty="0"/>
        </a:p>
      </dsp:txBody>
      <dsp:txXfrm>
        <a:off x="43794" y="961093"/>
        <a:ext cx="4761089" cy="787627"/>
      </dsp:txXfrm>
    </dsp:sp>
    <dsp:sp modelId="{F841E66A-4425-4EFA-A6D6-576D7E82744D}">
      <dsp:nvSpPr>
        <dsp:cNvPr id="0" name=""/>
        <dsp:cNvSpPr/>
      </dsp:nvSpPr>
      <dsp:spPr>
        <a:xfrm rot="5400000">
          <a:off x="7769965" y="-1000216"/>
          <a:ext cx="698276" cy="65432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Technology make us take smarter decisions and improve work</a:t>
          </a:r>
        </a:p>
      </dsp:txBody>
      <dsp:txXfrm rot="-5400000">
        <a:off x="4847493" y="1956343"/>
        <a:ext cx="6509135" cy="630102"/>
      </dsp:txXfrm>
    </dsp:sp>
    <dsp:sp modelId="{74ED9842-6317-43D3-BBEC-6765CD180AB3}">
      <dsp:nvSpPr>
        <dsp:cNvPr id="0" name=""/>
        <dsp:cNvSpPr/>
      </dsp:nvSpPr>
      <dsp:spPr>
        <a:xfrm>
          <a:off x="1185" y="1834972"/>
          <a:ext cx="4846307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Technology is making us stupid and lazy</a:t>
          </a:r>
          <a:endParaRPr lang="en-US" sz="1800" kern="1200" dirty="0"/>
        </a:p>
      </dsp:txBody>
      <dsp:txXfrm>
        <a:off x="43794" y="1877581"/>
        <a:ext cx="4761089" cy="787627"/>
      </dsp:txXfrm>
    </dsp:sp>
    <dsp:sp modelId="{6EED7579-986C-46B6-9184-E17992A7EBCF}">
      <dsp:nvSpPr>
        <dsp:cNvPr id="0" name=""/>
        <dsp:cNvSpPr/>
      </dsp:nvSpPr>
      <dsp:spPr>
        <a:xfrm rot="5400000">
          <a:off x="7769965" y="-83728"/>
          <a:ext cx="698276" cy="65432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Technology don’t, humans do</a:t>
          </a:r>
        </a:p>
      </dsp:txBody>
      <dsp:txXfrm rot="-5400000">
        <a:off x="4847493" y="2872831"/>
        <a:ext cx="6509135" cy="630102"/>
      </dsp:txXfrm>
    </dsp:sp>
    <dsp:sp modelId="{8813BAB0-E637-45E7-A246-B89DFAA356F0}">
      <dsp:nvSpPr>
        <dsp:cNvPr id="0" name=""/>
        <dsp:cNvSpPr/>
      </dsp:nvSpPr>
      <dsp:spPr>
        <a:xfrm>
          <a:off x="1185" y="2751460"/>
          <a:ext cx="4846307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Technology Creates Divide and Bias</a:t>
          </a:r>
          <a:endParaRPr lang="en-US" sz="1800" kern="1200" dirty="0"/>
        </a:p>
      </dsp:txBody>
      <dsp:txXfrm>
        <a:off x="43794" y="2794069"/>
        <a:ext cx="4761089" cy="787627"/>
      </dsp:txXfrm>
    </dsp:sp>
    <dsp:sp modelId="{E62F46DF-8FA3-433A-A81E-91BF007BC90C}">
      <dsp:nvSpPr>
        <dsp:cNvPr id="0" name=""/>
        <dsp:cNvSpPr/>
      </dsp:nvSpPr>
      <dsp:spPr>
        <a:xfrm rot="5400000">
          <a:off x="7769965" y="832759"/>
          <a:ext cx="698276" cy="65432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Technology can be solution to many problems facing humans such as climate, medicine, and business</a:t>
          </a:r>
        </a:p>
      </dsp:txBody>
      <dsp:txXfrm rot="-5400000">
        <a:off x="4847493" y="3789319"/>
        <a:ext cx="6509135" cy="630102"/>
      </dsp:txXfrm>
    </dsp:sp>
    <dsp:sp modelId="{6609D021-B13A-448B-AE9B-9442191DDF93}">
      <dsp:nvSpPr>
        <dsp:cNvPr id="0" name=""/>
        <dsp:cNvSpPr/>
      </dsp:nvSpPr>
      <dsp:spPr>
        <a:xfrm>
          <a:off x="1185" y="3667948"/>
          <a:ext cx="4846307" cy="8728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Technology (Artificial Intelligence) will take over our lives</a:t>
          </a:r>
          <a:endParaRPr lang="en-US" sz="1800" kern="1200"/>
        </a:p>
      </dsp:txBody>
      <dsp:txXfrm>
        <a:off x="43794" y="3710557"/>
        <a:ext cx="4761089" cy="787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5736-9295-4D6F-BBF9-21C8AA5AF5A7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5E60-765E-4CF4-908F-CA32A7571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3F085C1-548B-4A75-9720-EC9BEFD5B4ED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B540-36F9-49A6-A50C-06FF561F14D5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6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1659-15C1-4B34-BCF7-DA5BCCD4D5B4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B08-73A3-41EA-85E5-05DC6828DD0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C69E-CCF3-4316-9FB4-87B2BE3E515B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1F2-430B-4775-954F-34A114E00F11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0675-93DF-4160-BFAF-E1360C91A120}" type="datetime1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7819-8FFE-4FD7-983C-EFB5BE918DD5}" type="datetime1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BA62-B0BC-476D-972E-3C289867D2D2}" type="datetime1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842-A4B2-46A6-BBCF-F435EE2E9C4E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9200-2412-49FD-91E8-F3253DD9814A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8B5234C7-2EC5-4CED-9E61-53232DDF3E90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3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0B2A6-65B9-4356-AC80-DB3ED81D5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17" r="-1" b="15509"/>
          <a:stretch/>
        </p:blipFill>
        <p:spPr>
          <a:xfrm>
            <a:off x="205308" y="-48601"/>
            <a:ext cx="11983639" cy="4123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EE923B-735B-458A-AE13-570450FD1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131" y="455331"/>
            <a:ext cx="7530685" cy="3163864"/>
          </a:xfrm>
        </p:spPr>
        <p:txBody>
          <a:bodyPr>
            <a:normAutofit/>
          </a:bodyPr>
          <a:lstStyle/>
          <a:p>
            <a:pPr marL="114300" algn="l">
              <a:lnSpc>
                <a:spcPct val="90000"/>
              </a:lnSpc>
              <a:spcBef>
                <a:spcPts val="285"/>
              </a:spcBef>
            </a:pPr>
            <a:r>
              <a:rPr lang="en-GB" sz="5200" spc="-5" dirty="0">
                <a:solidFill>
                  <a:srgbClr val="FFFFFF"/>
                </a:solidFill>
                <a:latin typeface="Arial"/>
                <a:cs typeface="Arial"/>
              </a:rPr>
              <a:t>The Impact </a:t>
            </a:r>
            <a:r>
              <a:rPr lang="en-GB" sz="5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GB" sz="5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5200" spc="-3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br>
              <a:rPr lang="en-GB" sz="520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5200" dirty="0">
                <a:solidFill>
                  <a:srgbClr val="FFFFFF"/>
                </a:solidFill>
                <a:latin typeface="Arial"/>
                <a:cs typeface="Arial"/>
              </a:rPr>
              <a:t>in a Changing</a:t>
            </a:r>
            <a:r>
              <a:rPr lang="en-GB" sz="5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5200" spc="-10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br>
              <a:rPr lang="en-GB" sz="5200" dirty="0">
                <a:solidFill>
                  <a:srgbClr val="FFFFFF"/>
                </a:solidFill>
                <a:latin typeface="Arial"/>
                <a:cs typeface="Arial"/>
              </a:rPr>
            </a:br>
            <a:endParaRPr lang="en-GB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6E0F3-C38B-40AC-AF27-5043835F8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8887691" cy="23281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2600" dirty="0">
                <a:solidFill>
                  <a:srgbClr val="FFFFFF"/>
                </a:solidFill>
              </a:rPr>
              <a:t>Adapted from </a:t>
            </a:r>
          </a:p>
          <a:p>
            <a:pPr lvl="5" algn="l"/>
            <a:r>
              <a:rPr lang="en-GB" sz="2600" dirty="0">
                <a:solidFill>
                  <a:srgbClr val="FFFFFF"/>
                </a:solidFill>
              </a:rPr>
              <a:t>Technology in Action (2019)</a:t>
            </a:r>
          </a:p>
          <a:p>
            <a:pPr lvl="5" algn="l"/>
            <a:r>
              <a:rPr lang="en-GB" sz="2600" dirty="0">
                <a:solidFill>
                  <a:srgbClr val="FFFFFF"/>
                </a:solidFill>
              </a:rPr>
              <a:t>by Alan Evans, Kendall Martin and Mary Anne Poatsy</a:t>
            </a:r>
          </a:p>
          <a:p>
            <a:pPr lvl="5" algn="l"/>
            <a:r>
              <a:rPr lang="en-GB" sz="2600" dirty="0">
                <a:solidFill>
                  <a:srgbClr val="FFFFFF"/>
                </a:solidFill>
              </a:rPr>
              <a:t>Pearson Education</a:t>
            </a:r>
          </a:p>
          <a:p>
            <a:pPr lvl="5" algn="l"/>
            <a:r>
              <a:rPr lang="en-GB" sz="2600" dirty="0">
                <a:solidFill>
                  <a:srgbClr val="FFFFFF"/>
                </a:solidFill>
              </a:rPr>
              <a:t>15</a:t>
            </a:r>
            <a:r>
              <a:rPr lang="en-GB" sz="2600" baseline="30000" dirty="0">
                <a:solidFill>
                  <a:srgbClr val="FFFFFF"/>
                </a:solidFill>
              </a:rPr>
              <a:t>th</a:t>
            </a:r>
            <a:r>
              <a:rPr lang="en-GB" sz="2600" dirty="0">
                <a:solidFill>
                  <a:srgbClr val="FFFFFF"/>
                </a:solidFill>
              </a:rPr>
              <a:t> Edition</a:t>
            </a:r>
          </a:p>
          <a:p>
            <a:pPr lvl="5" algn="l"/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6684B-A27D-492B-BA0E-0E4737058C38}"/>
              </a:ext>
            </a:extLst>
          </p:cNvPr>
          <p:cNvSpPr/>
          <p:nvPr/>
        </p:nvSpPr>
        <p:spPr>
          <a:xfrm>
            <a:off x="205308" y="660698"/>
            <a:ext cx="1478290" cy="31547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99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GB" sz="199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1D54-9E9A-4C76-ABCE-822A3E5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B1E7D-B679-48AA-8333-E16F9F89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17" y="494934"/>
            <a:ext cx="9124950" cy="1997075"/>
          </a:xfrm>
        </p:spPr>
        <p:txBody>
          <a:bodyPr>
            <a:normAutofit/>
          </a:bodyPr>
          <a:lstStyle/>
          <a:p>
            <a:r>
              <a:rPr lang="en-GB" sz="3600" spc="-5" dirty="0">
                <a:solidFill>
                  <a:schemeClr val="tx2"/>
                </a:solidFill>
              </a:rPr>
              <a:t>Ethical</a:t>
            </a:r>
            <a:r>
              <a:rPr lang="en-GB" sz="3600" spc="-35" dirty="0">
                <a:solidFill>
                  <a:schemeClr val="tx2"/>
                </a:solidFill>
              </a:rPr>
              <a:t> </a:t>
            </a:r>
            <a:r>
              <a:rPr lang="en-GB" sz="3600" spc="-5" dirty="0">
                <a:solidFill>
                  <a:schemeClr val="tx2"/>
                </a:solidFill>
              </a:rPr>
              <a:t>Computing and Personal Ethics</a:t>
            </a:r>
            <a:endParaRPr lang="en-GB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0FA9-8A3E-4092-B000-899EB7A9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974" y="2034561"/>
            <a:ext cx="6381325" cy="3699489"/>
          </a:xfrm>
        </p:spPr>
        <p:txBody>
          <a:bodyPr>
            <a:normAutofit/>
          </a:bodyPr>
          <a:lstStyle/>
          <a:p>
            <a:r>
              <a:rPr lang="en-GB" spc="-5" dirty="0">
                <a:solidFill>
                  <a:schemeClr val="tx2"/>
                </a:solidFill>
                <a:latin typeface="Arial"/>
                <a:cs typeface="Arial"/>
              </a:rPr>
              <a:t>Determining</a:t>
            </a:r>
            <a:r>
              <a:rPr lang="en-GB" spc="-8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pc="-5" dirty="0">
                <a:solidFill>
                  <a:schemeClr val="tx2"/>
                </a:solidFill>
                <a:latin typeface="Arial"/>
                <a:cs typeface="Arial"/>
              </a:rPr>
              <a:t>Your  Personal</a:t>
            </a:r>
            <a:r>
              <a:rPr lang="en-GB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pc="-5" dirty="0">
                <a:solidFill>
                  <a:schemeClr val="tx2"/>
                </a:solidFill>
                <a:latin typeface="Arial"/>
                <a:cs typeface="Arial"/>
              </a:rPr>
              <a:t>Ethics</a:t>
            </a:r>
            <a:endParaRPr lang="en-GB" dirty="0">
              <a:solidFill>
                <a:schemeClr val="tx2"/>
              </a:solidFill>
              <a:latin typeface="Arial"/>
              <a:cs typeface="Arial"/>
            </a:endParaRPr>
          </a:p>
          <a:p>
            <a:pPr marL="570865">
              <a:spcBef>
                <a:spcPts val="975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Describe</a:t>
            </a:r>
            <a:r>
              <a:rPr lang="en-GB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yourself</a:t>
            </a:r>
          </a:p>
          <a:p>
            <a:pPr marL="570865">
              <a:spcBef>
                <a:spcPts val="935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List key</a:t>
            </a:r>
            <a:r>
              <a:rPr lang="en-GB" spc="-3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principles</a:t>
            </a:r>
          </a:p>
          <a:p>
            <a:pPr marL="570865">
              <a:spcBef>
                <a:spcPts val="935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Identify</a:t>
            </a:r>
            <a:r>
              <a:rPr lang="en-GB" spc="-8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external  influences</a:t>
            </a:r>
          </a:p>
          <a:p>
            <a:pPr marL="570865">
              <a:spcBef>
                <a:spcPts val="940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Consider</a:t>
            </a:r>
            <a:r>
              <a:rPr lang="en-GB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why?</a:t>
            </a:r>
          </a:p>
          <a:p>
            <a:pPr marL="570865">
              <a:spcBef>
                <a:spcPts val="940"/>
              </a:spcBef>
            </a:pP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Prepare statement</a:t>
            </a:r>
            <a:r>
              <a:rPr lang="en-GB" spc="-6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dirty="0">
                <a:solidFill>
                  <a:schemeClr val="tx2"/>
                </a:solidFill>
                <a:latin typeface="Arial"/>
                <a:cs typeface="Arial"/>
              </a:rPr>
              <a:t>of  values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098" name="Picture 2" descr="Speed of Business vs. Culture of Personal Ethics">
            <a:extLst>
              <a:ext uri="{FF2B5EF4-FFF2-40B4-BE49-F238E27FC236}">
                <a16:creationId xmlns:a16="http://schemas.microsoft.com/office/drawing/2014/main" id="{D557A5EB-1D26-4285-BAEB-CEE00F0E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1" y="2244112"/>
            <a:ext cx="4209625" cy="27888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6920-673F-4BFC-91A2-E6C22A1D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3F4A2-03BF-4BFC-8C32-D0E3A76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GB" sz="3700" spc="-5"/>
              <a:t>Ethical</a:t>
            </a:r>
            <a:r>
              <a:rPr lang="en-GB" sz="3700" spc="-35"/>
              <a:t> </a:t>
            </a:r>
            <a:r>
              <a:rPr lang="en-GB" sz="3700" spc="-5"/>
              <a:t>Computing</a:t>
            </a:r>
            <a:endParaRPr lang="en-GB" sz="37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DDB0A30-E70B-4C67-A5C5-F3EC56F48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8370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F5F9-2CFD-4706-8F85-1A699EC0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25231-4707-4EC1-BF43-5FC264E6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GB" spc="-5" dirty="0"/>
              <a:t>Ethical</a:t>
            </a:r>
            <a:r>
              <a:rPr lang="en-GB" spc="-35" dirty="0"/>
              <a:t> </a:t>
            </a:r>
            <a:r>
              <a:rPr lang="en-GB" spc="-5" dirty="0"/>
              <a:t>Computing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9A54-0E55-475E-95F7-72257587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260" y="952228"/>
            <a:ext cx="6258207" cy="1614860"/>
          </a:xfrm>
        </p:spPr>
        <p:txBody>
          <a:bodyPr>
            <a:noAutofit/>
          </a:bodyPr>
          <a:lstStyle/>
          <a:p>
            <a:pPr marL="570865">
              <a:spcBef>
                <a:spcPts val="1550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Predictive policing </a:t>
            </a:r>
            <a:r>
              <a:rPr lang="en-GB" sz="2400" spc="-5" dirty="0">
                <a:solidFill>
                  <a:schemeClr val="tx2"/>
                </a:solidFill>
                <a:latin typeface="Arial"/>
                <a:cs typeface="Arial"/>
              </a:rPr>
              <a:t>to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prevent</a:t>
            </a:r>
            <a:r>
              <a:rPr lang="en-GB" sz="240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crime</a:t>
            </a:r>
          </a:p>
          <a:p>
            <a:pPr marL="570865">
              <a:spcBef>
                <a:spcPts val="1550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Military secrets and previously</a:t>
            </a:r>
            <a:r>
              <a:rPr lang="en-GB" sz="2400" spc="-4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secret  documents</a:t>
            </a:r>
            <a:r>
              <a:rPr lang="en-GB" sz="2400" spc="-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(WikiLeaks, Panama Papers)</a:t>
            </a:r>
          </a:p>
          <a:p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1B65E-624E-4252-B71A-C25E60B79990}"/>
              </a:ext>
            </a:extLst>
          </p:cNvPr>
          <p:cNvSpPr/>
          <p:nvPr/>
        </p:nvSpPr>
        <p:spPr>
          <a:xfrm>
            <a:off x="6147484" y="234919"/>
            <a:ext cx="5989983" cy="5101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300">
              <a:spcBef>
                <a:spcPts val="1345"/>
              </a:spcBef>
              <a:tabLst>
                <a:tab pos="268605" algn="l"/>
              </a:tabLst>
            </a:pPr>
            <a:r>
              <a:rPr lang="en-GB" sz="2800" b="1" spc="-5" dirty="0">
                <a:solidFill>
                  <a:schemeClr val="tx2"/>
                </a:solidFill>
                <a:latin typeface="Arial"/>
                <a:cs typeface="Arial"/>
              </a:rPr>
              <a:t>Social Justice</a:t>
            </a:r>
            <a:endParaRPr lang="en-GB" sz="28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EC58A4-D6FD-4768-83E4-83C4C1A52329}"/>
              </a:ext>
            </a:extLst>
          </p:cNvPr>
          <p:cNvSpPr/>
          <p:nvPr/>
        </p:nvSpPr>
        <p:spPr>
          <a:xfrm>
            <a:off x="6134232" y="2812308"/>
            <a:ext cx="598998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300">
              <a:spcBef>
                <a:spcPts val="1345"/>
              </a:spcBef>
              <a:tabLst>
                <a:tab pos="268605" algn="l"/>
              </a:tabLst>
            </a:pPr>
            <a:r>
              <a:rPr lang="en-GB" sz="2800" b="1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Liability</a:t>
            </a:r>
            <a:endParaRPr lang="en-GB" sz="2800" b="1" dirty="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DDDBB-F081-45C8-A503-99B9652F0EE2}"/>
              </a:ext>
            </a:extLst>
          </p:cNvPr>
          <p:cNvSpPr txBox="1"/>
          <p:nvPr/>
        </p:nvSpPr>
        <p:spPr>
          <a:xfrm>
            <a:off x="6141124" y="4515719"/>
            <a:ext cx="5983091" cy="523220"/>
          </a:xfrm>
          <a:prstGeom prst="rect">
            <a:avLst/>
          </a:prstGeom>
          <a:solidFill>
            <a:srgbClr val="EDC5C5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114300">
              <a:spcBef>
                <a:spcPts val="1345"/>
              </a:spcBef>
              <a:tabLst>
                <a:tab pos="268605" algn="l"/>
              </a:tabLst>
              <a:defRPr sz="2800" b="1" spc="-5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Censorship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5F7B52-1C61-4EDB-A943-949AA9D7C664}"/>
              </a:ext>
            </a:extLst>
          </p:cNvPr>
          <p:cNvSpPr txBox="1"/>
          <p:nvPr/>
        </p:nvSpPr>
        <p:spPr>
          <a:xfrm>
            <a:off x="6147483" y="3519316"/>
            <a:ext cx="5527681" cy="137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6615" indent="-285750">
              <a:spcBef>
                <a:spcPts val="1555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3D printing can lead </a:t>
            </a:r>
            <a:r>
              <a:rPr lang="en-GB" sz="2400" spc="-5" dirty="0">
                <a:solidFill>
                  <a:schemeClr val="tx2"/>
                </a:solidFill>
                <a:latin typeface="Arial"/>
                <a:cs typeface="Arial"/>
              </a:rPr>
              <a:t>to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quality control</a:t>
            </a:r>
            <a:r>
              <a:rPr lang="en-GB" sz="2400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issues</a:t>
            </a:r>
          </a:p>
          <a:p>
            <a:pPr marL="114300">
              <a:spcBef>
                <a:spcPts val="1445"/>
              </a:spcBef>
              <a:tabLst>
                <a:tab pos="268605" algn="l"/>
              </a:tabLst>
            </a:pPr>
            <a:endParaRPr lang="en-GB" sz="24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D0FCB-248D-491B-AFCF-E2C44AC63ADF}"/>
              </a:ext>
            </a:extLst>
          </p:cNvPr>
          <p:cNvSpPr txBox="1"/>
          <p:nvPr/>
        </p:nvSpPr>
        <p:spPr>
          <a:xfrm>
            <a:off x="5960363" y="5393213"/>
            <a:ext cx="6163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6615" indent="-285750">
              <a:spcBef>
                <a:spcPts val="1555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Global differences in website</a:t>
            </a:r>
            <a:r>
              <a:rPr lang="en-GB" sz="2400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blocking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873F87-A3EC-4179-BD9B-8423F8F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F582E-14AA-4653-B276-8D50B632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GB" spc="-5" dirty="0"/>
              <a:t>Ethical</a:t>
            </a:r>
            <a:r>
              <a:rPr lang="en-GB" spc="-35" dirty="0"/>
              <a:t> </a:t>
            </a:r>
            <a:r>
              <a:rPr lang="en-GB" spc="-5" dirty="0"/>
              <a:t>Computing (</a:t>
            </a:r>
            <a:r>
              <a:rPr lang="en-GB" spc="-5"/>
              <a:t>contd</a:t>
            </a:r>
            <a:r>
              <a:rPr lang="en-GB" spc="-5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AFD6-ADCB-4E7E-BDCB-D1A4C8A6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712" y="988926"/>
            <a:ext cx="5728750" cy="2363085"/>
          </a:xfrm>
        </p:spPr>
        <p:txBody>
          <a:bodyPr>
            <a:normAutofit/>
          </a:bodyPr>
          <a:lstStyle/>
          <a:p>
            <a:pPr marL="755015" marR="5080" indent="-184150">
              <a:spcBef>
                <a:spcPts val="2030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Hacktivism is using computers and computer  networks in a subversive</a:t>
            </a:r>
            <a:r>
              <a:rPr lang="en-GB" sz="240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way</a:t>
            </a:r>
          </a:p>
          <a:p>
            <a:pPr marL="755015" marR="208279" indent="-184150">
              <a:spcBef>
                <a:spcPts val="1900"/>
              </a:spcBef>
            </a:pPr>
            <a:r>
              <a:rPr lang="en-GB" sz="2400" spc="-5" dirty="0">
                <a:solidFill>
                  <a:schemeClr val="tx2"/>
                </a:solidFill>
                <a:latin typeface="Arial"/>
                <a:cs typeface="Arial"/>
              </a:rPr>
              <a:t>Often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manifests as Denial of Service </a:t>
            </a:r>
            <a:r>
              <a:rPr lang="en-GB" sz="2400" spc="-5" dirty="0">
                <a:solidFill>
                  <a:schemeClr val="tx2"/>
                </a:solidFill>
                <a:latin typeface="Arial"/>
                <a:cs typeface="Arial"/>
              </a:rPr>
              <a:t>(DOS)  </a:t>
            </a: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attacks</a:t>
            </a:r>
          </a:p>
          <a:p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C0879-353C-490A-BA65-9492D596DE3F}"/>
              </a:ext>
            </a:extLst>
          </p:cNvPr>
          <p:cNvSpPr/>
          <p:nvPr/>
        </p:nvSpPr>
        <p:spPr>
          <a:xfrm>
            <a:off x="6147484" y="234919"/>
            <a:ext cx="5989983" cy="5101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300">
              <a:spcBef>
                <a:spcPts val="1345"/>
              </a:spcBef>
              <a:tabLst>
                <a:tab pos="268605" algn="l"/>
              </a:tabLst>
            </a:pPr>
            <a:r>
              <a:rPr lang="en-GB" sz="2800" b="1" spc="-5" dirty="0">
                <a:solidFill>
                  <a:schemeClr val="tx2"/>
                </a:solidFill>
                <a:latin typeface="Arial"/>
                <a:cs typeface="Arial"/>
              </a:rPr>
              <a:t>Social Activism</a:t>
            </a:r>
            <a:endParaRPr lang="en-GB" sz="28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E3315-B2FE-4109-B58F-D0DD545C9CA0}"/>
              </a:ext>
            </a:extLst>
          </p:cNvPr>
          <p:cNvSpPr txBox="1"/>
          <p:nvPr/>
        </p:nvSpPr>
        <p:spPr>
          <a:xfrm>
            <a:off x="6283452" y="4408052"/>
            <a:ext cx="6096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0865">
              <a:spcBef>
                <a:spcPts val="1764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Self Checkouts</a:t>
            </a:r>
          </a:p>
          <a:p>
            <a:pPr marL="570865">
              <a:spcBef>
                <a:spcPts val="1764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Self-driving cars</a:t>
            </a:r>
          </a:p>
          <a:p>
            <a:pPr marL="570865">
              <a:spcBef>
                <a:spcPts val="1825"/>
              </a:spcBef>
            </a:pPr>
            <a:r>
              <a:rPr lang="en-GB" sz="2400" dirty="0">
                <a:solidFill>
                  <a:schemeClr val="tx2"/>
                </a:solidFill>
                <a:latin typeface="Arial"/>
                <a:cs typeface="Arial"/>
              </a:rPr>
              <a:t>Choose between sets of bad choices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7344A9-2DF3-4757-9A58-530FCF8CFF71}"/>
              </a:ext>
            </a:extLst>
          </p:cNvPr>
          <p:cNvSpPr/>
          <p:nvPr/>
        </p:nvSpPr>
        <p:spPr>
          <a:xfrm>
            <a:off x="6224711" y="3595842"/>
            <a:ext cx="5989983" cy="5101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300">
              <a:spcBef>
                <a:spcPts val="1345"/>
              </a:spcBef>
              <a:tabLst>
                <a:tab pos="268605" algn="l"/>
              </a:tabLst>
            </a:pPr>
            <a:r>
              <a:rPr lang="en-GB" sz="2800" spc="-5" dirty="0">
                <a:solidFill>
                  <a:schemeClr val="tx2"/>
                </a:solidFill>
                <a:latin typeface="Arial"/>
                <a:cs typeface="Arial"/>
              </a:rPr>
              <a:t>Automated Systems and Robotics</a:t>
            </a:r>
            <a:endParaRPr lang="en-GB" sz="28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4B28-4D0A-430B-BF8E-78686AAF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F58-5B74-40AA-8E4C-D76172BC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Myths, Fears, and Fact of Technology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41C8B-8F91-4B01-9CE1-D9C114DB6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089141"/>
              </p:ext>
            </p:extLst>
          </p:nvPr>
        </p:nvGraphicFramePr>
        <p:xfrm>
          <a:off x="476250" y="1949450"/>
          <a:ext cx="11391900" cy="454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6386-7B92-4E13-A575-8500BC88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C023-81F1-461A-A59B-4B30FA84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216366">
            <a:off x="3295850" y="2050893"/>
            <a:ext cx="7757767" cy="402522"/>
          </a:xfrm>
        </p:spPr>
        <p:txBody>
          <a:bodyPr>
            <a:noAutofit/>
          </a:bodyPr>
          <a:lstStyle/>
          <a:p>
            <a:r>
              <a:rPr lang="en-GB" sz="7200" dirty="0"/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286BF-1D4F-4E71-9FF1-0A804F5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D8B93-2FDC-406D-842F-7E931020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18163" cy="5577934"/>
          </a:xfrm>
        </p:spPr>
        <p:txBody>
          <a:bodyPr>
            <a:normAutofit/>
          </a:bodyPr>
          <a:lstStyle/>
          <a:p>
            <a:r>
              <a:rPr lang="en-GB" sz="3700" spc="-5" dirty="0"/>
              <a:t>Learning </a:t>
            </a:r>
            <a:r>
              <a:rPr lang="en-GB" sz="3700" dirty="0"/>
              <a:t>Objectives</a:t>
            </a:r>
            <a:br>
              <a:rPr lang="en-GB" sz="3700" dirty="0"/>
            </a:br>
            <a:br>
              <a:rPr lang="en-GB" sz="3700" dirty="0"/>
            </a:br>
            <a:r>
              <a:rPr lang="en-GB" sz="2800" dirty="0"/>
              <a:t> – At end of the class you should be able to</a:t>
            </a:r>
            <a:endParaRPr lang="en-GB" sz="37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21C6D1F-0C5C-4117-84EE-D355578BC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677604"/>
              </p:ext>
            </p:extLst>
          </p:nvPr>
        </p:nvGraphicFramePr>
        <p:xfrm>
          <a:off x="4572001" y="378372"/>
          <a:ext cx="7378262" cy="6211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6867-BFEC-4E38-B2A3-3254B670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0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1EE3-CBD3-43D6-B8F2-D5ACB927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Fubini’s law</a:t>
            </a:r>
            <a:endParaRPr lang="en-GB" sz="48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41DE-9383-44C0-8D43-AA575902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1. People initially use technology to do what they do now – but faster.</a:t>
            </a:r>
          </a:p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2. Then they gradually begin to use technology to do new things.</a:t>
            </a:r>
          </a:p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3. The new things change life-styles and work-styles.</a:t>
            </a:r>
          </a:p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4. The new life-styles and work-styles change society …</a:t>
            </a:r>
          </a:p>
          <a:p>
            <a:pPr algn="l" fontAlgn="base"/>
            <a:r>
              <a:rPr lang="en-GB" b="0" i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eorgia" panose="02040502050405020303" pitchFamily="18" charset="0"/>
              </a:rPr>
              <a:t>… and eventually change technology.</a:t>
            </a:r>
          </a:p>
          <a:p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BC39-06CA-4DA1-96D8-82AECDE8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8E932-932C-4F44-A7DA-841A5A3C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spc="-5"/>
              <a:t>Technology </a:t>
            </a:r>
            <a:r>
              <a:rPr lang="en-GB"/>
              <a:t>in a Global</a:t>
            </a:r>
            <a:r>
              <a:rPr lang="en-GB" spc="-55"/>
              <a:t> </a:t>
            </a:r>
            <a:r>
              <a:rPr lang="en-GB"/>
              <a:t>Society – </a:t>
            </a:r>
            <a:r>
              <a:rPr lang="en-GB">
                <a:latin typeface="Arial"/>
                <a:cs typeface="Arial"/>
              </a:rPr>
              <a:t>impact on </a:t>
            </a:r>
            <a:r>
              <a:rPr lang="en-GB" spc="-5">
                <a:latin typeface="Arial"/>
                <a:cs typeface="Arial"/>
              </a:rPr>
              <a:t>national </a:t>
            </a:r>
            <a:r>
              <a:rPr lang="en-GB">
                <a:latin typeface="Arial"/>
                <a:cs typeface="Arial"/>
              </a:rPr>
              <a:t>and global</a:t>
            </a:r>
            <a:r>
              <a:rPr lang="en-GB" spc="-20">
                <a:latin typeface="Arial"/>
                <a:cs typeface="Arial"/>
              </a:rPr>
              <a:t> </a:t>
            </a:r>
            <a:r>
              <a:rPr lang="en-GB">
                <a:latin typeface="Arial"/>
                <a:cs typeface="Arial"/>
              </a:rPr>
              <a:t>issues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E324-71D8-4B53-9634-960286A3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0" y="2924176"/>
            <a:ext cx="7639050" cy="3552824"/>
          </a:xfrm>
        </p:spPr>
        <p:txBody>
          <a:bodyPr anchor="ctr">
            <a:normAutofit/>
          </a:bodyPr>
          <a:lstStyle/>
          <a:p>
            <a:pPr marL="298450" indent="-285750">
              <a:spcBef>
                <a:spcPts val="1565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Accelerating change around the</a:t>
            </a:r>
            <a:r>
              <a:rPr lang="en-GB" spc="-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460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Galvanizing (shocking) people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pc="-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</a:p>
          <a:p>
            <a:pPr marL="298450" indent="-285750">
              <a:spcBef>
                <a:spcPts val="1460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755650" lvl="1" indent="-285750">
              <a:spcBef>
                <a:spcPts val="1460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networking tools enable groups to connect and exchange</a:t>
            </a:r>
            <a:r>
              <a:rPr lang="en-GB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</a:p>
          <a:p>
            <a:pPr marL="755650" lvl="1" indent="-285750">
              <a:spcBef>
                <a:spcPts val="1460"/>
              </a:spcBef>
              <a:tabLst>
                <a:tab pos="167005" algn="l"/>
              </a:tabLst>
            </a:pPr>
            <a:r>
              <a:rPr lang="en-GB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Crisis-mapping tools collect and map information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yber warfare: The world once laughed at North Korean cyber power. No more  - The Economic Times">
            <a:extLst>
              <a:ext uri="{FF2B5EF4-FFF2-40B4-BE49-F238E27FC236}">
                <a16:creationId xmlns:a16="http://schemas.microsoft.com/office/drawing/2014/main" id="{49B37764-58D9-4478-97D5-D4E61574E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" b="9601"/>
          <a:stretch/>
        </p:blipFill>
        <p:spPr bwMode="auto">
          <a:xfrm>
            <a:off x="0" y="2502100"/>
            <a:ext cx="4591050" cy="32117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2CD29-D900-40EA-86E5-F0733ED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2740D-A777-406D-8203-918A8672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spc="-5" dirty="0"/>
              <a:t>Technology </a:t>
            </a:r>
            <a:r>
              <a:rPr lang="en-GB" dirty="0"/>
              <a:t>in a Global</a:t>
            </a:r>
            <a:r>
              <a:rPr lang="en-GB" spc="-55" dirty="0"/>
              <a:t> </a:t>
            </a:r>
            <a:r>
              <a:rPr lang="en-GB" dirty="0"/>
              <a:t>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6BE4-067F-4932-9D85-E78BF700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20" y="2224386"/>
            <a:ext cx="8740762" cy="4633614"/>
          </a:xfrm>
        </p:spPr>
        <p:txBody>
          <a:bodyPr anchor="ctr">
            <a:normAutofit lnSpcReduction="10000"/>
          </a:bodyPr>
          <a:lstStyle/>
          <a:p>
            <a:r>
              <a:rPr lang="en-GB" sz="1800" b="1" dirty="0">
                <a:solidFill>
                  <a:schemeClr val="tx1"/>
                </a:solidFill>
              </a:rPr>
              <a:t>Health Care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and accelerate research and solutions such as vaccines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Implants that can report accurate functional issues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 early patterns of degeneration</a:t>
            </a:r>
          </a:p>
          <a:p>
            <a:pPr marL="662305">
              <a:lnSpc>
                <a:spcPct val="100000"/>
              </a:lnSpc>
              <a:spcBef>
                <a:spcPts val="1155"/>
              </a:spcBef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sensors to improve performance</a:t>
            </a:r>
          </a:p>
          <a:p>
            <a:pPr marL="662305">
              <a:lnSpc>
                <a:spcPct val="100000"/>
              </a:lnSpc>
              <a:spcBef>
                <a:spcPts val="1155"/>
              </a:spcBef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GB" sz="18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construct prosthetic</a:t>
            </a:r>
            <a:r>
              <a:rPr lang="en-GB" sz="1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pPr marL="662305">
              <a:lnSpc>
                <a:spcPct val="100000"/>
              </a:lnSpc>
              <a:spcBef>
                <a:spcPts val="1155"/>
              </a:spcBef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Digestible microchips transmit information </a:t>
            </a:r>
            <a:r>
              <a:rPr lang="en-GB" sz="18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doctor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r>
              <a:rPr lang="en-GB" sz="1800" b="1" dirty="0">
                <a:solidFill>
                  <a:schemeClr val="tx1"/>
                </a:solidFill>
              </a:rPr>
              <a:t>The Environment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Conserve energy and reverse environmental damage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Streaming media and digital cloud based storage reduce storage devices 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Smart devices managing efficient energy use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3 ways the environment is benefitting from technology -">
            <a:extLst>
              <a:ext uri="{FF2B5EF4-FFF2-40B4-BE49-F238E27FC236}">
                <a16:creationId xmlns:a16="http://schemas.microsoft.com/office/drawing/2014/main" id="{7A272F83-FF4F-4A6E-8C3E-4F93DF25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08582" y="3088919"/>
            <a:ext cx="2679226" cy="26792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E074C-3943-494F-B7CF-693540A6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1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5B4C7-5807-47DD-8B1F-C7F74819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spc="-5"/>
              <a:t>Technology </a:t>
            </a:r>
            <a:r>
              <a:rPr lang="en-GB"/>
              <a:t>in a Global</a:t>
            </a:r>
            <a:r>
              <a:rPr lang="en-GB" spc="-55"/>
              <a:t> </a:t>
            </a:r>
            <a:r>
              <a:rPr lang="en-GB"/>
              <a:t>Society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B7AF-4128-4943-BD16-A1563DD4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516359"/>
            <a:ext cx="9104243" cy="4248226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tx2"/>
                </a:solidFill>
              </a:rPr>
              <a:t>Technology driven digital divide into three stages: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tx2"/>
                </a:solidFill>
              </a:rPr>
              <a:t>Economic Divide: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The idea that some people can afford to have a computer and Internet access while others cannot.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Tim Berners-Lee put forward case for Universal Rights for Internet access following impact of technology during the current covid-19 crisis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tx2"/>
                </a:solidFill>
              </a:rPr>
              <a:t>Usability Divide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“technology remains so complicated that many people couldn’t use a computer even if they got one for free.”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Even for those who can use a computer, accessing all the benefits of having one is beyond their understanding. 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tx2"/>
                </a:solidFill>
              </a:rPr>
              <a:t>Empowerment divide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It is the most difficult to solve. It is concerned with how we use technology to empower ourselves.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Very few users truly understand the power that digital technologies can give them. </a:t>
            </a:r>
          </a:p>
          <a:p>
            <a:pPr>
              <a:lnSpc>
                <a:spcPct val="100000"/>
              </a:lnSpc>
            </a:pPr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2DE9E0-DF41-4030-A768-315D6A47B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4435" b="-2"/>
          <a:stretch/>
        </p:blipFill>
        <p:spPr bwMode="auto">
          <a:xfrm>
            <a:off x="9349897" y="3022598"/>
            <a:ext cx="2726145" cy="20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7A564-63B4-4A9B-AF09-F0D55CF0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66906-24B2-4613-850B-FD390111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sz="4100" spc="-30"/>
              <a:t>Working </a:t>
            </a:r>
            <a:r>
              <a:rPr lang="en-GB" sz="4100"/>
              <a:t>with Artificial Intelligence </a:t>
            </a:r>
            <a:r>
              <a:rPr lang="en-GB" sz="4100" spc="-5"/>
              <a:t>and</a:t>
            </a:r>
            <a:r>
              <a:rPr lang="en-GB" sz="4100" spc="-215"/>
              <a:t> </a:t>
            </a:r>
            <a:r>
              <a:rPr lang="en-GB" sz="4100"/>
              <a:t>Other  Information</a:t>
            </a:r>
            <a:r>
              <a:rPr lang="en-GB" sz="4100" spc="-70"/>
              <a:t> </a:t>
            </a:r>
            <a:r>
              <a:rPr lang="en-GB" sz="4100" spc="-30"/>
              <a:t>Technologies</a:t>
            </a:r>
            <a:endParaRPr lang="en-GB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D6CB-293D-43D4-88CA-3B21D79D9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53" y="2362124"/>
            <a:ext cx="10834147" cy="432442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sz="2600" b="1" dirty="0">
                <a:solidFill>
                  <a:schemeClr val="tx1">
                    <a:alpha val="80000"/>
                  </a:schemeClr>
                </a:solidFill>
              </a:rPr>
              <a:t>Law Enforcement</a:t>
            </a:r>
          </a:p>
          <a:p>
            <a:pPr marL="1119505" lvl="1">
              <a:lnSpc>
                <a:spcPct val="100000"/>
              </a:lnSpc>
              <a:spcBef>
                <a:spcPts val="1864"/>
              </a:spcBef>
            </a:pP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en-GB" spc="-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crimes</a:t>
            </a:r>
          </a:p>
          <a:p>
            <a:pPr marL="1119505" lvl="1">
              <a:lnSpc>
                <a:spcPct val="100000"/>
              </a:lnSpc>
              <a:spcBef>
                <a:spcPts val="1864"/>
              </a:spcBef>
            </a:pP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 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GB" spc="-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</a:t>
            </a: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1119505" lvl="1">
              <a:lnSpc>
                <a:spcPct val="100000"/>
              </a:lnSpc>
              <a:spcBef>
                <a:spcPts val="1864"/>
              </a:spcBef>
            </a:pP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ompu</a:t>
            </a:r>
            <a:r>
              <a:rPr lang="en-GB" spc="-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pc="5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 forensics</a:t>
            </a:r>
          </a:p>
          <a:p>
            <a:pPr marL="359410" indent="-154940">
              <a:lnSpc>
                <a:spcPct val="100000"/>
              </a:lnSpc>
              <a:spcBef>
                <a:spcPts val="720"/>
              </a:spcBef>
              <a:buChar char="•"/>
              <a:tabLst>
                <a:tab pos="360045" algn="l"/>
              </a:tabLst>
            </a:pPr>
            <a:r>
              <a:rPr lang="en-GB" sz="2600" b="1" dirty="0">
                <a:solidFill>
                  <a:schemeClr val="tx1">
                    <a:alpha val="80000"/>
                  </a:schemeClr>
                </a:solidFill>
              </a:rPr>
              <a:t>Psychology</a:t>
            </a:r>
            <a:endParaRPr lang="en-GB" sz="2400" b="1" dirty="0">
              <a:solidFill>
                <a:schemeClr val="tx1">
                  <a:alpha val="80000"/>
                </a:schemeClr>
              </a:solidFill>
            </a:endParaRPr>
          </a:p>
          <a:p>
            <a:pPr marL="662305">
              <a:lnSpc>
                <a:spcPct val="100000"/>
              </a:lnSpc>
              <a:spcBef>
                <a:spcPts val="1864"/>
              </a:spcBef>
            </a:pP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MACH—My Automated C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on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v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er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s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a</a:t>
            </a:r>
            <a:r>
              <a:rPr lang="en-GB" sz="2400" spc="-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t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i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o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n  </a:t>
            </a:r>
            <a:r>
              <a:rPr lang="en-GB" sz="2400" dirty="0" err="1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CoacH</a:t>
            </a:r>
            <a:endParaRPr lang="en-GB" sz="2400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662305">
              <a:lnSpc>
                <a:spcPct val="100000"/>
              </a:lnSpc>
              <a:spcBef>
                <a:spcPts val="1864"/>
              </a:spcBef>
            </a:pPr>
            <a:r>
              <a:rPr lang="en-GB" sz="2400" spc="-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Affective  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c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ompu</a:t>
            </a:r>
            <a:r>
              <a:rPr lang="en-GB" sz="2400" spc="-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t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i</a:t>
            </a:r>
            <a:r>
              <a:rPr lang="en-GB" sz="2400" spc="5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n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g: Devices that can recognize, interpret, process, and simulate human emotions/feelings– Emotional Intelligence, Facial affect Detection and skin response</a:t>
            </a:r>
          </a:p>
          <a:p>
            <a:pPr>
              <a:lnSpc>
                <a:spcPct val="100000"/>
              </a:lnSpc>
            </a:pPr>
            <a:endParaRPr lang="en-GB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2867249-E6B0-4AC9-8605-A28461E1FB8A}"/>
              </a:ext>
            </a:extLst>
          </p:cNvPr>
          <p:cNvSpPr/>
          <p:nvPr/>
        </p:nvSpPr>
        <p:spPr>
          <a:xfrm>
            <a:off x="7142093" y="2362124"/>
            <a:ext cx="4682654" cy="2473187"/>
          </a:xfrm>
          <a:prstGeom prst="rect">
            <a:avLst/>
          </a:prstGeom>
          <a:blipFill>
            <a:blip r:embed="rId3" cstate="print"/>
            <a:stretch>
              <a:fillRect b="-798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246F-297E-4202-AE1E-C51D10E0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25BA-F9C0-4422-B159-2352C9DC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5E35-FF30-4781-89AE-9AEDA91C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Set of moral </a:t>
            </a:r>
            <a:r>
              <a:rPr lang="en-GB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standards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that govern the use of computers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Concerns with areas on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Privacy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Storage and sharing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Unauthorised use including hacking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Governed through</a:t>
            </a:r>
          </a:p>
          <a:p>
            <a:pPr lvl="1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Laws and Regulations such as </a:t>
            </a: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General Data Protection Regulation (</a:t>
            </a: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GDPR), Data Protection, and Intellectual Property Rights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62C0-9045-4C19-AD46-12C8E8C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3D17-E678-4CD9-8615-8E50D42D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8" y="159406"/>
            <a:ext cx="10515600" cy="1325563"/>
          </a:xfrm>
        </p:spPr>
        <p:txBody>
          <a:bodyPr/>
          <a:lstStyle/>
          <a:p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General Data Protection Regulation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90CD-275F-4BA4-8385-2CA896A4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60"/>
            <a:ext cx="10515600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The GDPR sets out seven key principles</a:t>
            </a:r>
            <a:r>
              <a:rPr lang="en-GB" b="1" i="0" dirty="0">
                <a:solidFill>
                  <a:srgbClr val="202124"/>
                </a:solidFill>
                <a:effectLst/>
                <a:latin typeface="Google Sans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Lawfulness, fairness and transparency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limitation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minimisation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Storage limitation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Integrity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confidentiality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lang="en-GB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Accountability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CF90C-958E-4C0F-83AA-5D9E05CEBEBD}"/>
              </a:ext>
            </a:extLst>
          </p:cNvPr>
          <p:cNvSpPr txBox="1"/>
          <p:nvPr/>
        </p:nvSpPr>
        <p:spPr>
          <a:xfrm>
            <a:off x="838201" y="1358722"/>
            <a:ext cx="11009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The General Data Protection Regulation 2016/679 is a regulation in EU law on data protection and privacy in the European Union and the European Economic Area</a:t>
            </a:r>
            <a:endParaRPr lang="en-GB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FEBA-6702-44EB-9F9B-B352FBAB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5107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865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Avenir Next LT Pro</vt:lpstr>
      <vt:lpstr>AvenirNext LT Pro Medium</vt:lpstr>
      <vt:lpstr>Calibri</vt:lpstr>
      <vt:lpstr>Georgia</vt:lpstr>
      <vt:lpstr>Google Sans</vt:lpstr>
      <vt:lpstr>Impact</vt:lpstr>
      <vt:lpstr>BlockprintVTI</vt:lpstr>
      <vt:lpstr>The Impact of Technology in a Changing World </vt:lpstr>
      <vt:lpstr>Learning Objectives   – At end of the class you should be able to</vt:lpstr>
      <vt:lpstr>Fubini’s law</vt:lpstr>
      <vt:lpstr>Technology in a Global Society – impact on national and global issues</vt:lpstr>
      <vt:lpstr>Technology in a Global Society</vt:lpstr>
      <vt:lpstr>Technology in a Global Society</vt:lpstr>
      <vt:lpstr>Working with Artificial Intelligence and Other  Information Technologies</vt:lpstr>
      <vt:lpstr>Ethical Computing</vt:lpstr>
      <vt:lpstr>General Data Protection Regulation</vt:lpstr>
      <vt:lpstr>Ethical Computing and Personal Ethics</vt:lpstr>
      <vt:lpstr>Ethical Computing</vt:lpstr>
      <vt:lpstr>Ethical Computing</vt:lpstr>
      <vt:lpstr>Ethical Computing (contd)</vt:lpstr>
      <vt:lpstr>Myths, Fears, and Fact of Technology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Technology in a Changing World </dc:title>
  <dc:creator>Vicol</dc:creator>
  <cp:lastModifiedBy>Angela Mitocariu</cp:lastModifiedBy>
  <cp:revision>13</cp:revision>
  <dcterms:created xsi:type="dcterms:W3CDTF">2021-01-07T10:11:00Z</dcterms:created>
  <dcterms:modified xsi:type="dcterms:W3CDTF">2022-04-13T14:46:02Z</dcterms:modified>
</cp:coreProperties>
</file>