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63" r:id="rId4"/>
    <p:sldId id="266" r:id="rId5"/>
    <p:sldId id="270" r:id="rId6"/>
    <p:sldId id="272" r:id="rId7"/>
    <p:sldId id="267" r:id="rId8"/>
    <p:sldId id="268" r:id="rId9"/>
    <p:sldId id="273" r:id="rId10"/>
    <p:sldId id="264" r:id="rId11"/>
    <p:sldId id="271" r:id="rId12"/>
    <p:sldId id="275" r:id="rId13"/>
    <p:sldId id="276" r:id="rId14"/>
    <p:sldId id="27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650" autoAdjust="0"/>
  </p:normalViewPr>
  <p:slideViewPr>
    <p:cSldViewPr snapToGrid="0">
      <p:cViewPr varScale="1">
        <p:scale>
          <a:sx n="88" d="100"/>
          <a:sy n="88" d="100"/>
        </p:scale>
        <p:origin x="14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C5B89-00AB-46F4-B579-C4397A328D14}"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C3615FF7-CD14-427A-8210-0CF6FA5798A2}">
      <dgm:prSet custT="1"/>
      <dgm:spPr/>
      <dgm:t>
        <a:bodyPr/>
        <a:lstStyle/>
        <a:p>
          <a:r>
            <a:rPr lang="en-GB" sz="2800"/>
            <a:t>Intellectual Property</a:t>
          </a:r>
          <a:endParaRPr lang="en-US" sz="2800"/>
        </a:p>
      </dgm:t>
    </dgm:pt>
    <dgm:pt modelId="{F795CC3C-F1A7-4CB0-BEE5-27BDD3AEAABF}" type="parTrans" cxnId="{1C315280-5367-4F92-93AC-79C6746FBBEC}">
      <dgm:prSet/>
      <dgm:spPr/>
      <dgm:t>
        <a:bodyPr/>
        <a:lstStyle/>
        <a:p>
          <a:endParaRPr lang="en-US" sz="2800"/>
        </a:p>
      </dgm:t>
    </dgm:pt>
    <dgm:pt modelId="{21E62E31-BA2B-4BB7-A973-FCBFE648DE6B}" type="sibTrans" cxnId="{1C315280-5367-4F92-93AC-79C6746FBBEC}">
      <dgm:prSet/>
      <dgm:spPr/>
      <dgm:t>
        <a:bodyPr/>
        <a:lstStyle/>
        <a:p>
          <a:endParaRPr lang="en-US" sz="2800"/>
        </a:p>
      </dgm:t>
    </dgm:pt>
    <dgm:pt modelId="{3901AFC1-8B1F-4A4C-BBDF-13D5AAA0B132}">
      <dgm:prSet custT="1"/>
      <dgm:spPr/>
      <dgm:t>
        <a:bodyPr/>
        <a:lstStyle/>
        <a:p>
          <a:r>
            <a:rPr lang="en-GB" sz="2800" dirty="0"/>
            <a:t>Work that is the result of someone’s creativity  and knowledge</a:t>
          </a:r>
          <a:endParaRPr lang="en-US" sz="2800" dirty="0"/>
        </a:p>
      </dgm:t>
    </dgm:pt>
    <dgm:pt modelId="{1E325093-A761-44F6-8BF5-EB3CF736D848}" type="parTrans" cxnId="{B085304E-CE27-48EA-8792-FFE880188E02}">
      <dgm:prSet/>
      <dgm:spPr/>
      <dgm:t>
        <a:bodyPr/>
        <a:lstStyle/>
        <a:p>
          <a:endParaRPr lang="en-US" sz="2800"/>
        </a:p>
      </dgm:t>
    </dgm:pt>
    <dgm:pt modelId="{D533719B-A5CB-48C4-88A7-C8DE65DD131E}" type="sibTrans" cxnId="{B085304E-CE27-48EA-8792-FFE880188E02}">
      <dgm:prSet/>
      <dgm:spPr/>
      <dgm:t>
        <a:bodyPr/>
        <a:lstStyle/>
        <a:p>
          <a:endParaRPr lang="en-US" sz="2800"/>
        </a:p>
      </dgm:t>
    </dgm:pt>
    <dgm:pt modelId="{0EEA907B-BD33-4DD6-8D6A-D0955D35FDE4}">
      <dgm:prSet custT="1"/>
      <dgm:spPr/>
      <dgm:t>
        <a:bodyPr/>
        <a:lstStyle/>
        <a:p>
          <a:r>
            <a:rPr lang="en-GB" sz="2800" dirty="0"/>
            <a:t>Protected by copyrights, patents, and  trademarks</a:t>
          </a:r>
          <a:endParaRPr lang="en-US" sz="2800" dirty="0"/>
        </a:p>
      </dgm:t>
    </dgm:pt>
    <dgm:pt modelId="{68E83598-7427-4C16-B6E0-4E3A04DD1A70}" type="parTrans" cxnId="{2155BB08-931F-4D7C-B511-E9496FFD6F2D}">
      <dgm:prSet/>
      <dgm:spPr/>
      <dgm:t>
        <a:bodyPr/>
        <a:lstStyle/>
        <a:p>
          <a:endParaRPr lang="en-US" sz="2800"/>
        </a:p>
      </dgm:t>
    </dgm:pt>
    <dgm:pt modelId="{3BA9BA3B-0BA4-476E-9426-E3303AD4B89C}" type="sibTrans" cxnId="{2155BB08-931F-4D7C-B511-E9496FFD6F2D}">
      <dgm:prSet/>
      <dgm:spPr/>
      <dgm:t>
        <a:bodyPr/>
        <a:lstStyle/>
        <a:p>
          <a:endParaRPr lang="en-US" sz="2800"/>
        </a:p>
      </dgm:t>
    </dgm:pt>
    <dgm:pt modelId="{528739C7-75E5-495B-A724-398539DF6AEF}">
      <dgm:prSet custT="1"/>
      <dgm:spPr/>
      <dgm:t>
        <a:bodyPr/>
        <a:lstStyle/>
        <a:p>
          <a:r>
            <a:rPr lang="en-GB" sz="2800"/>
            <a:t>Privacy</a:t>
          </a:r>
          <a:endParaRPr lang="en-US" sz="2800"/>
        </a:p>
      </dgm:t>
    </dgm:pt>
    <dgm:pt modelId="{B6B4901B-CC1D-4EC9-82EA-46F1B12A488E}" type="parTrans" cxnId="{51B20C38-58D0-492A-BF3F-72FBC5AD341E}">
      <dgm:prSet/>
      <dgm:spPr/>
      <dgm:t>
        <a:bodyPr/>
        <a:lstStyle/>
        <a:p>
          <a:endParaRPr lang="en-US" sz="2800"/>
        </a:p>
      </dgm:t>
    </dgm:pt>
    <dgm:pt modelId="{E1125571-84AB-4955-8A3F-0C35A0AB83CA}" type="sibTrans" cxnId="{51B20C38-58D0-492A-BF3F-72FBC5AD341E}">
      <dgm:prSet/>
      <dgm:spPr/>
      <dgm:t>
        <a:bodyPr/>
        <a:lstStyle/>
        <a:p>
          <a:endParaRPr lang="en-US" sz="2800"/>
        </a:p>
      </dgm:t>
    </dgm:pt>
    <dgm:pt modelId="{88922BD3-901A-4E89-B341-1A6A18168561}">
      <dgm:prSet custT="1"/>
      <dgm:spPr/>
      <dgm:t>
        <a:bodyPr/>
        <a:lstStyle/>
        <a:p>
          <a:r>
            <a:rPr lang="en-GB" sz="2800"/>
            <a:t>Control and privacy of information will  continue to be a fine balancing act</a:t>
          </a:r>
          <a:endParaRPr lang="en-US" sz="2800"/>
        </a:p>
      </dgm:t>
    </dgm:pt>
    <dgm:pt modelId="{0A03823B-54CF-4416-8F60-E956B588C3F4}" type="parTrans" cxnId="{7F832A9B-0C38-40A3-B7AE-BD38BAB64435}">
      <dgm:prSet/>
      <dgm:spPr/>
      <dgm:t>
        <a:bodyPr/>
        <a:lstStyle/>
        <a:p>
          <a:endParaRPr lang="en-US" sz="2800"/>
        </a:p>
      </dgm:t>
    </dgm:pt>
    <dgm:pt modelId="{5D76725A-DBB3-4BB3-8C6C-62D7EDD1D648}" type="sibTrans" cxnId="{7F832A9B-0C38-40A3-B7AE-BD38BAB64435}">
      <dgm:prSet/>
      <dgm:spPr/>
      <dgm:t>
        <a:bodyPr/>
        <a:lstStyle/>
        <a:p>
          <a:endParaRPr lang="en-US" sz="2800"/>
        </a:p>
      </dgm:t>
    </dgm:pt>
    <dgm:pt modelId="{A1AFEF1F-9885-4AD9-BEA0-03DCB345C577}" type="pres">
      <dgm:prSet presAssocID="{973C5B89-00AB-46F4-B579-C4397A328D14}" presName="linear" presStyleCnt="0">
        <dgm:presLayoutVars>
          <dgm:animLvl val="lvl"/>
          <dgm:resizeHandles val="exact"/>
        </dgm:presLayoutVars>
      </dgm:prSet>
      <dgm:spPr/>
    </dgm:pt>
    <dgm:pt modelId="{3F9FC8B8-FCEF-4128-A41A-8787B5FEDA1C}" type="pres">
      <dgm:prSet presAssocID="{C3615FF7-CD14-427A-8210-0CF6FA5798A2}" presName="parentText" presStyleLbl="node1" presStyleIdx="0" presStyleCnt="2">
        <dgm:presLayoutVars>
          <dgm:chMax val="0"/>
          <dgm:bulletEnabled val="1"/>
        </dgm:presLayoutVars>
      </dgm:prSet>
      <dgm:spPr/>
    </dgm:pt>
    <dgm:pt modelId="{A61B4B27-1958-4E9B-956B-BCFC9D50BD96}" type="pres">
      <dgm:prSet presAssocID="{C3615FF7-CD14-427A-8210-0CF6FA5798A2}" presName="childText" presStyleLbl="revTx" presStyleIdx="0" presStyleCnt="2">
        <dgm:presLayoutVars>
          <dgm:bulletEnabled val="1"/>
        </dgm:presLayoutVars>
      </dgm:prSet>
      <dgm:spPr/>
    </dgm:pt>
    <dgm:pt modelId="{B7F61604-2847-4DF2-9E64-082197DD7AB2}" type="pres">
      <dgm:prSet presAssocID="{528739C7-75E5-495B-A724-398539DF6AEF}" presName="parentText" presStyleLbl="node1" presStyleIdx="1" presStyleCnt="2">
        <dgm:presLayoutVars>
          <dgm:chMax val="0"/>
          <dgm:bulletEnabled val="1"/>
        </dgm:presLayoutVars>
      </dgm:prSet>
      <dgm:spPr/>
    </dgm:pt>
    <dgm:pt modelId="{3F93AF04-1765-4505-81E2-EE861870DA9D}" type="pres">
      <dgm:prSet presAssocID="{528739C7-75E5-495B-A724-398539DF6AEF}" presName="childText" presStyleLbl="revTx" presStyleIdx="1" presStyleCnt="2">
        <dgm:presLayoutVars>
          <dgm:bulletEnabled val="1"/>
        </dgm:presLayoutVars>
      </dgm:prSet>
      <dgm:spPr/>
    </dgm:pt>
  </dgm:ptLst>
  <dgm:cxnLst>
    <dgm:cxn modelId="{2155BB08-931F-4D7C-B511-E9496FFD6F2D}" srcId="{C3615FF7-CD14-427A-8210-0CF6FA5798A2}" destId="{0EEA907B-BD33-4DD6-8D6A-D0955D35FDE4}" srcOrd="1" destOrd="0" parTransId="{68E83598-7427-4C16-B6E0-4E3A04DD1A70}" sibTransId="{3BA9BA3B-0BA4-476E-9426-E3303AD4B89C}"/>
    <dgm:cxn modelId="{51B20C38-58D0-492A-BF3F-72FBC5AD341E}" srcId="{973C5B89-00AB-46F4-B579-C4397A328D14}" destId="{528739C7-75E5-495B-A724-398539DF6AEF}" srcOrd="1" destOrd="0" parTransId="{B6B4901B-CC1D-4EC9-82EA-46F1B12A488E}" sibTransId="{E1125571-84AB-4955-8A3F-0C35A0AB83CA}"/>
    <dgm:cxn modelId="{1AEAE167-629F-4D08-B2DE-86F572C93966}" type="presOf" srcId="{88922BD3-901A-4E89-B341-1A6A18168561}" destId="{3F93AF04-1765-4505-81E2-EE861870DA9D}" srcOrd="0" destOrd="0" presId="urn:microsoft.com/office/officeart/2005/8/layout/vList2"/>
    <dgm:cxn modelId="{B085304E-CE27-48EA-8792-FFE880188E02}" srcId="{C3615FF7-CD14-427A-8210-0CF6FA5798A2}" destId="{3901AFC1-8B1F-4A4C-BBDF-13D5AAA0B132}" srcOrd="0" destOrd="0" parTransId="{1E325093-A761-44F6-8BF5-EB3CF736D848}" sibTransId="{D533719B-A5CB-48C4-88A7-C8DE65DD131E}"/>
    <dgm:cxn modelId="{1C315280-5367-4F92-93AC-79C6746FBBEC}" srcId="{973C5B89-00AB-46F4-B579-C4397A328D14}" destId="{C3615FF7-CD14-427A-8210-0CF6FA5798A2}" srcOrd="0" destOrd="0" parTransId="{F795CC3C-F1A7-4CB0-BEE5-27BDD3AEAABF}" sibTransId="{21E62E31-BA2B-4BB7-A973-FCBFE648DE6B}"/>
    <dgm:cxn modelId="{EF7C3485-00BF-475F-B36A-BFD94389EB92}" type="presOf" srcId="{528739C7-75E5-495B-A724-398539DF6AEF}" destId="{B7F61604-2847-4DF2-9E64-082197DD7AB2}" srcOrd="0" destOrd="0" presId="urn:microsoft.com/office/officeart/2005/8/layout/vList2"/>
    <dgm:cxn modelId="{7F832A9B-0C38-40A3-B7AE-BD38BAB64435}" srcId="{528739C7-75E5-495B-A724-398539DF6AEF}" destId="{88922BD3-901A-4E89-B341-1A6A18168561}" srcOrd="0" destOrd="0" parTransId="{0A03823B-54CF-4416-8F60-E956B588C3F4}" sibTransId="{5D76725A-DBB3-4BB3-8C6C-62D7EDD1D648}"/>
    <dgm:cxn modelId="{1BD904A4-7A7E-4A20-829C-30B4CE2DB7B6}" type="presOf" srcId="{C3615FF7-CD14-427A-8210-0CF6FA5798A2}" destId="{3F9FC8B8-FCEF-4128-A41A-8787B5FEDA1C}" srcOrd="0" destOrd="0" presId="urn:microsoft.com/office/officeart/2005/8/layout/vList2"/>
    <dgm:cxn modelId="{74CED2D3-D94E-4587-89B9-E4BB0682C414}" type="presOf" srcId="{973C5B89-00AB-46F4-B579-C4397A328D14}" destId="{A1AFEF1F-9885-4AD9-BEA0-03DCB345C577}" srcOrd="0" destOrd="0" presId="urn:microsoft.com/office/officeart/2005/8/layout/vList2"/>
    <dgm:cxn modelId="{CF7028E9-99FC-48BA-A5B8-2A46798484A1}" type="presOf" srcId="{3901AFC1-8B1F-4A4C-BBDF-13D5AAA0B132}" destId="{A61B4B27-1958-4E9B-956B-BCFC9D50BD96}" srcOrd="0" destOrd="0" presId="urn:microsoft.com/office/officeart/2005/8/layout/vList2"/>
    <dgm:cxn modelId="{12E6D0FC-DEC5-41AF-94CA-3CFD6366B3E0}" type="presOf" srcId="{0EEA907B-BD33-4DD6-8D6A-D0955D35FDE4}" destId="{A61B4B27-1958-4E9B-956B-BCFC9D50BD96}" srcOrd="0" destOrd="1" presId="urn:microsoft.com/office/officeart/2005/8/layout/vList2"/>
    <dgm:cxn modelId="{BDD6FFF4-93DA-40BD-AC03-D4247CD082FB}" type="presParOf" srcId="{A1AFEF1F-9885-4AD9-BEA0-03DCB345C577}" destId="{3F9FC8B8-FCEF-4128-A41A-8787B5FEDA1C}" srcOrd="0" destOrd="0" presId="urn:microsoft.com/office/officeart/2005/8/layout/vList2"/>
    <dgm:cxn modelId="{42D236F3-09CD-4D3F-A021-BF3B7FB2120E}" type="presParOf" srcId="{A1AFEF1F-9885-4AD9-BEA0-03DCB345C577}" destId="{A61B4B27-1958-4E9B-956B-BCFC9D50BD96}" srcOrd="1" destOrd="0" presId="urn:microsoft.com/office/officeart/2005/8/layout/vList2"/>
    <dgm:cxn modelId="{E39384F1-92AA-4ED8-9FDE-4E302A239C15}" type="presParOf" srcId="{A1AFEF1F-9885-4AD9-BEA0-03DCB345C577}" destId="{B7F61604-2847-4DF2-9E64-082197DD7AB2}" srcOrd="2" destOrd="0" presId="urn:microsoft.com/office/officeart/2005/8/layout/vList2"/>
    <dgm:cxn modelId="{18ADEFE8-4ECE-4F97-B60A-75626B3CEF10}" type="presParOf" srcId="{A1AFEF1F-9885-4AD9-BEA0-03DCB345C577}" destId="{3F93AF04-1765-4505-81E2-EE861870DA9D}"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8856C9-822E-47D3-9F24-3CE30A66FD7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0D4431-50A2-4775-A91F-2D34C8B47B06}">
      <dgm:prSet/>
      <dgm:spPr/>
      <dgm:t>
        <a:bodyPr/>
        <a:lstStyle/>
        <a:p>
          <a:r>
            <a:rPr lang="en-GB"/>
            <a:t>Increasing use of technology replacing human jobs</a:t>
          </a:r>
          <a:endParaRPr lang="en-US"/>
        </a:p>
      </dgm:t>
    </dgm:pt>
    <dgm:pt modelId="{54518711-74C5-43BE-9EFF-E0E6699C6CF3}" type="parTrans" cxnId="{069E9FBA-8884-4D43-96B2-5B8576771DAE}">
      <dgm:prSet/>
      <dgm:spPr/>
      <dgm:t>
        <a:bodyPr/>
        <a:lstStyle/>
        <a:p>
          <a:endParaRPr lang="en-US"/>
        </a:p>
      </dgm:t>
    </dgm:pt>
    <dgm:pt modelId="{8453497E-5126-450D-B149-4904D2EEB236}" type="sibTrans" cxnId="{069E9FBA-8884-4D43-96B2-5B8576771DAE}">
      <dgm:prSet/>
      <dgm:spPr/>
      <dgm:t>
        <a:bodyPr/>
        <a:lstStyle/>
        <a:p>
          <a:endParaRPr lang="en-US"/>
        </a:p>
      </dgm:t>
    </dgm:pt>
    <dgm:pt modelId="{247A823F-5BA3-431F-A857-BD08850C2CDE}">
      <dgm:prSet/>
      <dgm:spPr/>
      <dgm:t>
        <a:bodyPr/>
        <a:lstStyle/>
        <a:p>
          <a:r>
            <a:rPr lang="en-GB"/>
            <a:t>Data storage and access</a:t>
          </a:r>
          <a:endParaRPr lang="en-US"/>
        </a:p>
      </dgm:t>
    </dgm:pt>
    <dgm:pt modelId="{50B99326-6891-41A7-BB64-E21FE62B5149}" type="parTrans" cxnId="{72474FAB-7150-4419-AAED-3AF6C644A6E0}">
      <dgm:prSet/>
      <dgm:spPr/>
      <dgm:t>
        <a:bodyPr/>
        <a:lstStyle/>
        <a:p>
          <a:endParaRPr lang="en-US"/>
        </a:p>
      </dgm:t>
    </dgm:pt>
    <dgm:pt modelId="{3CE8F9F3-7284-4ECD-BC50-C9EC8CAFFEF2}" type="sibTrans" cxnId="{72474FAB-7150-4419-AAED-3AF6C644A6E0}">
      <dgm:prSet/>
      <dgm:spPr/>
      <dgm:t>
        <a:bodyPr/>
        <a:lstStyle/>
        <a:p>
          <a:endParaRPr lang="en-US"/>
        </a:p>
      </dgm:t>
    </dgm:pt>
    <dgm:pt modelId="{632C7D28-59C4-4A3A-B523-1004FA8219EB}">
      <dgm:prSet/>
      <dgm:spPr/>
      <dgm:t>
        <a:bodyPr/>
        <a:lstStyle/>
        <a:p>
          <a:r>
            <a:rPr lang="en-GB"/>
            <a:t>Users tracked without their concerns</a:t>
          </a:r>
          <a:endParaRPr lang="en-US"/>
        </a:p>
      </dgm:t>
    </dgm:pt>
    <dgm:pt modelId="{B6A24F6B-8E22-4F33-BC26-78016FCD5401}" type="parTrans" cxnId="{EFA641B6-DB43-4A48-9894-6A65D6BD407E}">
      <dgm:prSet/>
      <dgm:spPr/>
      <dgm:t>
        <a:bodyPr/>
        <a:lstStyle/>
        <a:p>
          <a:endParaRPr lang="en-US"/>
        </a:p>
      </dgm:t>
    </dgm:pt>
    <dgm:pt modelId="{5D0A22A4-78A1-4149-AEE3-80EB16142883}" type="sibTrans" cxnId="{EFA641B6-DB43-4A48-9894-6A65D6BD407E}">
      <dgm:prSet/>
      <dgm:spPr/>
      <dgm:t>
        <a:bodyPr/>
        <a:lstStyle/>
        <a:p>
          <a:endParaRPr lang="en-US"/>
        </a:p>
      </dgm:t>
    </dgm:pt>
    <dgm:pt modelId="{1D2444B8-8D13-434C-8A0F-B64D2E2A64FC}">
      <dgm:prSet/>
      <dgm:spPr/>
      <dgm:t>
        <a:bodyPr/>
        <a:lstStyle/>
        <a:p>
          <a:r>
            <a:rPr lang="en-GB"/>
            <a:t>Increased data analytics predicting and influencing buying</a:t>
          </a:r>
          <a:endParaRPr lang="en-US"/>
        </a:p>
      </dgm:t>
    </dgm:pt>
    <dgm:pt modelId="{07D27A72-F294-48ED-AC39-793FB6ED5272}" type="parTrans" cxnId="{10E9D57C-634D-4CE0-A33B-2327D1F71920}">
      <dgm:prSet/>
      <dgm:spPr/>
      <dgm:t>
        <a:bodyPr/>
        <a:lstStyle/>
        <a:p>
          <a:endParaRPr lang="en-US"/>
        </a:p>
      </dgm:t>
    </dgm:pt>
    <dgm:pt modelId="{45CA5E13-2121-412C-B8AC-C16B097EBD1D}" type="sibTrans" cxnId="{10E9D57C-634D-4CE0-A33B-2327D1F71920}">
      <dgm:prSet/>
      <dgm:spPr/>
      <dgm:t>
        <a:bodyPr/>
        <a:lstStyle/>
        <a:p>
          <a:endParaRPr lang="en-US"/>
        </a:p>
      </dgm:t>
    </dgm:pt>
    <dgm:pt modelId="{254AAF0B-5A73-465A-8841-5A0E7756664B}" type="pres">
      <dgm:prSet presAssocID="{118856C9-822E-47D3-9F24-3CE30A66FD78}" presName="root" presStyleCnt="0">
        <dgm:presLayoutVars>
          <dgm:dir/>
          <dgm:resizeHandles val="exact"/>
        </dgm:presLayoutVars>
      </dgm:prSet>
      <dgm:spPr/>
    </dgm:pt>
    <dgm:pt modelId="{655093A6-558F-46F1-8256-C6597EB81065}" type="pres">
      <dgm:prSet presAssocID="{890D4431-50A2-4775-A91F-2D34C8B47B06}" presName="compNode" presStyleCnt="0"/>
      <dgm:spPr/>
    </dgm:pt>
    <dgm:pt modelId="{38CECD70-9E64-4304-88F6-6D951093C7A7}" type="pres">
      <dgm:prSet presAssocID="{890D4431-50A2-4775-A91F-2D34C8B47B06}" presName="bgRect" presStyleLbl="bgShp" presStyleIdx="0" presStyleCnt="4"/>
      <dgm:spPr/>
    </dgm:pt>
    <dgm:pt modelId="{63C4EA5A-E41F-4416-952C-750EB380CF20}" type="pres">
      <dgm:prSet presAssocID="{890D4431-50A2-4775-A91F-2D34C8B47B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775FAE1-14EB-4D19-B029-6553134ED1C0}" type="pres">
      <dgm:prSet presAssocID="{890D4431-50A2-4775-A91F-2D34C8B47B06}" presName="spaceRect" presStyleCnt="0"/>
      <dgm:spPr/>
    </dgm:pt>
    <dgm:pt modelId="{608AC86A-6924-47F0-A662-ED2752CC24A5}" type="pres">
      <dgm:prSet presAssocID="{890D4431-50A2-4775-A91F-2D34C8B47B06}" presName="parTx" presStyleLbl="revTx" presStyleIdx="0" presStyleCnt="4">
        <dgm:presLayoutVars>
          <dgm:chMax val="0"/>
          <dgm:chPref val="0"/>
        </dgm:presLayoutVars>
      </dgm:prSet>
      <dgm:spPr/>
    </dgm:pt>
    <dgm:pt modelId="{186B3FD4-491E-4462-B886-504B69E5DED8}" type="pres">
      <dgm:prSet presAssocID="{8453497E-5126-450D-B149-4904D2EEB236}" presName="sibTrans" presStyleCnt="0"/>
      <dgm:spPr/>
    </dgm:pt>
    <dgm:pt modelId="{FE7EECFC-C518-42DE-8D7D-4F1EFBDBD813}" type="pres">
      <dgm:prSet presAssocID="{247A823F-5BA3-431F-A857-BD08850C2CDE}" presName="compNode" presStyleCnt="0"/>
      <dgm:spPr/>
    </dgm:pt>
    <dgm:pt modelId="{BE6802B8-9805-465E-A80E-AE3B231EDEE3}" type="pres">
      <dgm:prSet presAssocID="{247A823F-5BA3-431F-A857-BD08850C2CDE}" presName="bgRect" presStyleLbl="bgShp" presStyleIdx="1" presStyleCnt="4"/>
      <dgm:spPr/>
    </dgm:pt>
    <dgm:pt modelId="{4881A90F-FF3A-4CA6-9151-AB5F386D759D}" type="pres">
      <dgm:prSet presAssocID="{247A823F-5BA3-431F-A857-BD08850C2C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0E5E825-F8D1-4472-AA70-F873BD6F1AA3}" type="pres">
      <dgm:prSet presAssocID="{247A823F-5BA3-431F-A857-BD08850C2CDE}" presName="spaceRect" presStyleCnt="0"/>
      <dgm:spPr/>
    </dgm:pt>
    <dgm:pt modelId="{1DB499DC-633B-4BE9-A6B0-40B8BC9AA5B4}" type="pres">
      <dgm:prSet presAssocID="{247A823F-5BA3-431F-A857-BD08850C2CDE}" presName="parTx" presStyleLbl="revTx" presStyleIdx="1" presStyleCnt="4">
        <dgm:presLayoutVars>
          <dgm:chMax val="0"/>
          <dgm:chPref val="0"/>
        </dgm:presLayoutVars>
      </dgm:prSet>
      <dgm:spPr/>
    </dgm:pt>
    <dgm:pt modelId="{DE11C6F5-178D-4F6A-96D0-C3B2A14B8496}" type="pres">
      <dgm:prSet presAssocID="{3CE8F9F3-7284-4ECD-BC50-C9EC8CAFFEF2}" presName="sibTrans" presStyleCnt="0"/>
      <dgm:spPr/>
    </dgm:pt>
    <dgm:pt modelId="{4E67DC66-2CC8-4BF9-A064-9CC207119CEF}" type="pres">
      <dgm:prSet presAssocID="{632C7D28-59C4-4A3A-B523-1004FA8219EB}" presName="compNode" presStyleCnt="0"/>
      <dgm:spPr/>
    </dgm:pt>
    <dgm:pt modelId="{93D9FC75-F2E5-450F-8348-C494E9915A10}" type="pres">
      <dgm:prSet presAssocID="{632C7D28-59C4-4A3A-B523-1004FA8219EB}" presName="bgRect" presStyleLbl="bgShp" presStyleIdx="2" presStyleCnt="4"/>
      <dgm:spPr/>
    </dgm:pt>
    <dgm:pt modelId="{8F5DEA68-1D89-468C-9791-3FB6FBDB01B2}" type="pres">
      <dgm:prSet presAssocID="{632C7D28-59C4-4A3A-B523-1004FA8219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95DE9677-D105-4283-AACB-A45C875364B0}" type="pres">
      <dgm:prSet presAssocID="{632C7D28-59C4-4A3A-B523-1004FA8219EB}" presName="spaceRect" presStyleCnt="0"/>
      <dgm:spPr/>
    </dgm:pt>
    <dgm:pt modelId="{09149360-0088-4212-8B68-A8A26E7503EC}" type="pres">
      <dgm:prSet presAssocID="{632C7D28-59C4-4A3A-B523-1004FA8219EB}" presName="parTx" presStyleLbl="revTx" presStyleIdx="2" presStyleCnt="4">
        <dgm:presLayoutVars>
          <dgm:chMax val="0"/>
          <dgm:chPref val="0"/>
        </dgm:presLayoutVars>
      </dgm:prSet>
      <dgm:spPr/>
    </dgm:pt>
    <dgm:pt modelId="{C17B5ABA-21F2-433B-B198-B80F240CE5B8}" type="pres">
      <dgm:prSet presAssocID="{5D0A22A4-78A1-4149-AEE3-80EB16142883}" presName="sibTrans" presStyleCnt="0"/>
      <dgm:spPr/>
    </dgm:pt>
    <dgm:pt modelId="{86050EBF-45E5-4EE3-B7AC-54327FE623D1}" type="pres">
      <dgm:prSet presAssocID="{1D2444B8-8D13-434C-8A0F-B64D2E2A64FC}" presName="compNode" presStyleCnt="0"/>
      <dgm:spPr/>
    </dgm:pt>
    <dgm:pt modelId="{7D5A9BED-C03D-452D-9A44-3E36F912A16E}" type="pres">
      <dgm:prSet presAssocID="{1D2444B8-8D13-434C-8A0F-B64D2E2A64FC}" presName="bgRect" presStyleLbl="bgShp" presStyleIdx="3" presStyleCnt="4"/>
      <dgm:spPr/>
    </dgm:pt>
    <dgm:pt modelId="{4D1C30E8-590F-41DA-AB4D-583E519E56E3}" type="pres">
      <dgm:prSet presAssocID="{1D2444B8-8D13-434C-8A0F-B64D2E2A64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A25B78FE-88A6-4CEE-B348-70C32168AB72}" type="pres">
      <dgm:prSet presAssocID="{1D2444B8-8D13-434C-8A0F-B64D2E2A64FC}" presName="spaceRect" presStyleCnt="0"/>
      <dgm:spPr/>
    </dgm:pt>
    <dgm:pt modelId="{313B95CC-715D-4FB1-8378-D4EA978A45A4}" type="pres">
      <dgm:prSet presAssocID="{1D2444B8-8D13-434C-8A0F-B64D2E2A64FC}" presName="parTx" presStyleLbl="revTx" presStyleIdx="3" presStyleCnt="4">
        <dgm:presLayoutVars>
          <dgm:chMax val="0"/>
          <dgm:chPref val="0"/>
        </dgm:presLayoutVars>
      </dgm:prSet>
      <dgm:spPr/>
    </dgm:pt>
  </dgm:ptLst>
  <dgm:cxnLst>
    <dgm:cxn modelId="{46CDDE14-965F-475A-BC39-F8C532783FF1}" type="presOf" srcId="{890D4431-50A2-4775-A91F-2D34C8B47B06}" destId="{608AC86A-6924-47F0-A662-ED2752CC24A5}" srcOrd="0" destOrd="0" presId="urn:microsoft.com/office/officeart/2018/2/layout/IconVerticalSolidList"/>
    <dgm:cxn modelId="{ECA53A38-489F-4A56-BC59-C23E52E670A5}" type="presOf" srcId="{632C7D28-59C4-4A3A-B523-1004FA8219EB}" destId="{09149360-0088-4212-8B68-A8A26E7503EC}" srcOrd="0" destOrd="0" presId="urn:microsoft.com/office/officeart/2018/2/layout/IconVerticalSolidList"/>
    <dgm:cxn modelId="{10E9D57C-634D-4CE0-A33B-2327D1F71920}" srcId="{118856C9-822E-47D3-9F24-3CE30A66FD78}" destId="{1D2444B8-8D13-434C-8A0F-B64D2E2A64FC}" srcOrd="3" destOrd="0" parTransId="{07D27A72-F294-48ED-AC39-793FB6ED5272}" sibTransId="{45CA5E13-2121-412C-B8AC-C16B097EBD1D}"/>
    <dgm:cxn modelId="{29DF8B87-EA57-424D-8DF6-F34B2FB309FF}" type="presOf" srcId="{247A823F-5BA3-431F-A857-BD08850C2CDE}" destId="{1DB499DC-633B-4BE9-A6B0-40B8BC9AA5B4}" srcOrd="0" destOrd="0" presId="urn:microsoft.com/office/officeart/2018/2/layout/IconVerticalSolidList"/>
    <dgm:cxn modelId="{24C48790-CDDC-41FF-A6FC-3C5551705622}" type="presOf" srcId="{1D2444B8-8D13-434C-8A0F-B64D2E2A64FC}" destId="{313B95CC-715D-4FB1-8378-D4EA978A45A4}" srcOrd="0" destOrd="0" presId="urn:microsoft.com/office/officeart/2018/2/layout/IconVerticalSolidList"/>
    <dgm:cxn modelId="{72474FAB-7150-4419-AAED-3AF6C644A6E0}" srcId="{118856C9-822E-47D3-9F24-3CE30A66FD78}" destId="{247A823F-5BA3-431F-A857-BD08850C2CDE}" srcOrd="1" destOrd="0" parTransId="{50B99326-6891-41A7-BB64-E21FE62B5149}" sibTransId="{3CE8F9F3-7284-4ECD-BC50-C9EC8CAFFEF2}"/>
    <dgm:cxn modelId="{EFA641B6-DB43-4A48-9894-6A65D6BD407E}" srcId="{118856C9-822E-47D3-9F24-3CE30A66FD78}" destId="{632C7D28-59C4-4A3A-B523-1004FA8219EB}" srcOrd="2" destOrd="0" parTransId="{B6A24F6B-8E22-4F33-BC26-78016FCD5401}" sibTransId="{5D0A22A4-78A1-4149-AEE3-80EB16142883}"/>
    <dgm:cxn modelId="{069E9FBA-8884-4D43-96B2-5B8576771DAE}" srcId="{118856C9-822E-47D3-9F24-3CE30A66FD78}" destId="{890D4431-50A2-4775-A91F-2D34C8B47B06}" srcOrd="0" destOrd="0" parTransId="{54518711-74C5-43BE-9EFF-E0E6699C6CF3}" sibTransId="{8453497E-5126-450D-B149-4904D2EEB236}"/>
    <dgm:cxn modelId="{B41C3FCA-F127-4E11-BF40-53BDD677786F}" type="presOf" srcId="{118856C9-822E-47D3-9F24-3CE30A66FD78}" destId="{254AAF0B-5A73-465A-8841-5A0E7756664B}" srcOrd="0" destOrd="0" presId="urn:microsoft.com/office/officeart/2018/2/layout/IconVerticalSolidList"/>
    <dgm:cxn modelId="{D58E4F04-49EE-4F54-8891-D41B5323E592}" type="presParOf" srcId="{254AAF0B-5A73-465A-8841-5A0E7756664B}" destId="{655093A6-558F-46F1-8256-C6597EB81065}" srcOrd="0" destOrd="0" presId="urn:microsoft.com/office/officeart/2018/2/layout/IconVerticalSolidList"/>
    <dgm:cxn modelId="{8E7C9FAD-67F0-4572-866F-0ABB36206C64}" type="presParOf" srcId="{655093A6-558F-46F1-8256-C6597EB81065}" destId="{38CECD70-9E64-4304-88F6-6D951093C7A7}" srcOrd="0" destOrd="0" presId="urn:microsoft.com/office/officeart/2018/2/layout/IconVerticalSolidList"/>
    <dgm:cxn modelId="{047B2996-1D4B-4CF0-A1CA-5EEA7AFEA90D}" type="presParOf" srcId="{655093A6-558F-46F1-8256-C6597EB81065}" destId="{63C4EA5A-E41F-4416-952C-750EB380CF20}" srcOrd="1" destOrd="0" presId="urn:microsoft.com/office/officeart/2018/2/layout/IconVerticalSolidList"/>
    <dgm:cxn modelId="{9DA675B0-0EEC-4B5A-8813-5A998B627ADD}" type="presParOf" srcId="{655093A6-558F-46F1-8256-C6597EB81065}" destId="{B775FAE1-14EB-4D19-B029-6553134ED1C0}" srcOrd="2" destOrd="0" presId="urn:microsoft.com/office/officeart/2018/2/layout/IconVerticalSolidList"/>
    <dgm:cxn modelId="{A82E000B-D137-46A2-8DCB-E21100F0AB55}" type="presParOf" srcId="{655093A6-558F-46F1-8256-C6597EB81065}" destId="{608AC86A-6924-47F0-A662-ED2752CC24A5}" srcOrd="3" destOrd="0" presId="urn:microsoft.com/office/officeart/2018/2/layout/IconVerticalSolidList"/>
    <dgm:cxn modelId="{14F50BA1-C92F-4AFA-9FBF-AD5769C993AC}" type="presParOf" srcId="{254AAF0B-5A73-465A-8841-5A0E7756664B}" destId="{186B3FD4-491E-4462-B886-504B69E5DED8}" srcOrd="1" destOrd="0" presId="urn:microsoft.com/office/officeart/2018/2/layout/IconVerticalSolidList"/>
    <dgm:cxn modelId="{CC731DF5-CC8A-4A0F-9478-9BCBDD00199D}" type="presParOf" srcId="{254AAF0B-5A73-465A-8841-5A0E7756664B}" destId="{FE7EECFC-C518-42DE-8D7D-4F1EFBDBD813}" srcOrd="2" destOrd="0" presId="urn:microsoft.com/office/officeart/2018/2/layout/IconVerticalSolidList"/>
    <dgm:cxn modelId="{9FC8FBA4-55D1-41A5-A644-A2014B8BFE33}" type="presParOf" srcId="{FE7EECFC-C518-42DE-8D7D-4F1EFBDBD813}" destId="{BE6802B8-9805-465E-A80E-AE3B231EDEE3}" srcOrd="0" destOrd="0" presId="urn:microsoft.com/office/officeart/2018/2/layout/IconVerticalSolidList"/>
    <dgm:cxn modelId="{44599D8C-E6C8-4E0A-995B-53F620EF76B6}" type="presParOf" srcId="{FE7EECFC-C518-42DE-8D7D-4F1EFBDBD813}" destId="{4881A90F-FF3A-4CA6-9151-AB5F386D759D}" srcOrd="1" destOrd="0" presId="urn:microsoft.com/office/officeart/2018/2/layout/IconVerticalSolidList"/>
    <dgm:cxn modelId="{2868D04F-0A90-4FD0-AA66-A93D64625E2F}" type="presParOf" srcId="{FE7EECFC-C518-42DE-8D7D-4F1EFBDBD813}" destId="{40E5E825-F8D1-4472-AA70-F873BD6F1AA3}" srcOrd="2" destOrd="0" presId="urn:microsoft.com/office/officeart/2018/2/layout/IconVerticalSolidList"/>
    <dgm:cxn modelId="{3D359D89-B255-4CF6-9611-5E80BA41C48F}" type="presParOf" srcId="{FE7EECFC-C518-42DE-8D7D-4F1EFBDBD813}" destId="{1DB499DC-633B-4BE9-A6B0-40B8BC9AA5B4}" srcOrd="3" destOrd="0" presId="urn:microsoft.com/office/officeart/2018/2/layout/IconVerticalSolidList"/>
    <dgm:cxn modelId="{920909AC-ADDD-43A2-9194-93A2F063A617}" type="presParOf" srcId="{254AAF0B-5A73-465A-8841-5A0E7756664B}" destId="{DE11C6F5-178D-4F6A-96D0-C3B2A14B8496}" srcOrd="3" destOrd="0" presId="urn:microsoft.com/office/officeart/2018/2/layout/IconVerticalSolidList"/>
    <dgm:cxn modelId="{415185BE-803B-4378-BBCB-42513FF24251}" type="presParOf" srcId="{254AAF0B-5A73-465A-8841-5A0E7756664B}" destId="{4E67DC66-2CC8-4BF9-A064-9CC207119CEF}" srcOrd="4" destOrd="0" presId="urn:microsoft.com/office/officeart/2018/2/layout/IconVerticalSolidList"/>
    <dgm:cxn modelId="{80A8B1E8-D1D3-450F-9FB2-3FAEA7EBC336}" type="presParOf" srcId="{4E67DC66-2CC8-4BF9-A064-9CC207119CEF}" destId="{93D9FC75-F2E5-450F-8348-C494E9915A10}" srcOrd="0" destOrd="0" presId="urn:microsoft.com/office/officeart/2018/2/layout/IconVerticalSolidList"/>
    <dgm:cxn modelId="{D5442BCA-5152-4D64-882E-7BF18E54E1FF}" type="presParOf" srcId="{4E67DC66-2CC8-4BF9-A064-9CC207119CEF}" destId="{8F5DEA68-1D89-468C-9791-3FB6FBDB01B2}" srcOrd="1" destOrd="0" presId="urn:microsoft.com/office/officeart/2018/2/layout/IconVerticalSolidList"/>
    <dgm:cxn modelId="{9C7680B3-E55A-4298-BC65-9F99FBEB0259}" type="presParOf" srcId="{4E67DC66-2CC8-4BF9-A064-9CC207119CEF}" destId="{95DE9677-D105-4283-AACB-A45C875364B0}" srcOrd="2" destOrd="0" presId="urn:microsoft.com/office/officeart/2018/2/layout/IconVerticalSolidList"/>
    <dgm:cxn modelId="{916B8B8D-D3DC-48C3-9D48-C867E4E0FD56}" type="presParOf" srcId="{4E67DC66-2CC8-4BF9-A064-9CC207119CEF}" destId="{09149360-0088-4212-8B68-A8A26E7503EC}" srcOrd="3" destOrd="0" presId="urn:microsoft.com/office/officeart/2018/2/layout/IconVerticalSolidList"/>
    <dgm:cxn modelId="{5D14B395-1663-4130-BAA8-A7D288B85258}" type="presParOf" srcId="{254AAF0B-5A73-465A-8841-5A0E7756664B}" destId="{C17B5ABA-21F2-433B-B198-B80F240CE5B8}" srcOrd="5" destOrd="0" presId="urn:microsoft.com/office/officeart/2018/2/layout/IconVerticalSolidList"/>
    <dgm:cxn modelId="{72AE047F-29A6-4BF2-83CE-F23BC38D832B}" type="presParOf" srcId="{254AAF0B-5A73-465A-8841-5A0E7756664B}" destId="{86050EBF-45E5-4EE3-B7AC-54327FE623D1}" srcOrd="6" destOrd="0" presId="urn:microsoft.com/office/officeart/2018/2/layout/IconVerticalSolidList"/>
    <dgm:cxn modelId="{B3FDE9A7-FB28-41D9-AD48-A7E7A82004E2}" type="presParOf" srcId="{86050EBF-45E5-4EE3-B7AC-54327FE623D1}" destId="{7D5A9BED-C03D-452D-9A44-3E36F912A16E}" srcOrd="0" destOrd="0" presId="urn:microsoft.com/office/officeart/2018/2/layout/IconVerticalSolidList"/>
    <dgm:cxn modelId="{940CB3AE-4AF8-4F0E-8BB6-3409B5E664E7}" type="presParOf" srcId="{86050EBF-45E5-4EE3-B7AC-54327FE623D1}" destId="{4D1C30E8-590F-41DA-AB4D-583E519E56E3}" srcOrd="1" destOrd="0" presId="urn:microsoft.com/office/officeart/2018/2/layout/IconVerticalSolidList"/>
    <dgm:cxn modelId="{8D19B76C-0985-45B0-B4D1-1F9C8C60CEBB}" type="presParOf" srcId="{86050EBF-45E5-4EE3-B7AC-54327FE623D1}" destId="{A25B78FE-88A6-4CEE-B348-70C32168AB72}" srcOrd="2" destOrd="0" presId="urn:microsoft.com/office/officeart/2018/2/layout/IconVerticalSolidList"/>
    <dgm:cxn modelId="{CAD81E91-6882-4166-8732-B869A5C0C6B2}" type="presParOf" srcId="{86050EBF-45E5-4EE3-B7AC-54327FE623D1}" destId="{313B95CC-715D-4FB1-8378-D4EA978A45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7743ED-AE2E-4EDE-A0F3-530F9B42335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F590564-4AF3-46AE-A598-1DA4118E315F}">
      <dgm:prSet/>
      <dgm:spPr/>
      <dgm:t>
        <a:bodyPr/>
        <a:lstStyle/>
        <a:p>
          <a:r>
            <a:rPr lang="en-GB"/>
            <a:t>Plagiarism</a:t>
          </a:r>
          <a:endParaRPr lang="en-US"/>
        </a:p>
      </dgm:t>
    </dgm:pt>
    <dgm:pt modelId="{5BC6A5D8-EBF0-4D44-83D3-581F3C707B21}" type="parTrans" cxnId="{E6F21530-104C-4D4C-885A-0681D4E81202}">
      <dgm:prSet/>
      <dgm:spPr/>
      <dgm:t>
        <a:bodyPr/>
        <a:lstStyle/>
        <a:p>
          <a:endParaRPr lang="en-US"/>
        </a:p>
      </dgm:t>
    </dgm:pt>
    <dgm:pt modelId="{90DF9567-E68B-47F8-BFBE-84A8D5FFD67D}" type="sibTrans" cxnId="{E6F21530-104C-4D4C-885A-0681D4E81202}">
      <dgm:prSet/>
      <dgm:spPr/>
      <dgm:t>
        <a:bodyPr/>
        <a:lstStyle/>
        <a:p>
          <a:endParaRPr lang="en-US"/>
        </a:p>
      </dgm:t>
    </dgm:pt>
    <dgm:pt modelId="{6D18EDA1-3B53-4F4F-B078-E214476EA196}">
      <dgm:prSet/>
      <dgm:spPr/>
      <dgm:t>
        <a:bodyPr/>
        <a:lstStyle/>
        <a:p>
          <a:r>
            <a:rPr lang="en-GB"/>
            <a:t>Reverse Engineering</a:t>
          </a:r>
          <a:endParaRPr lang="en-US"/>
        </a:p>
      </dgm:t>
    </dgm:pt>
    <dgm:pt modelId="{F7EB1A26-F9A5-49A2-8318-33ABB7172019}" type="parTrans" cxnId="{FED940D9-2CE9-49B7-BD66-15E159EC20AD}">
      <dgm:prSet/>
      <dgm:spPr/>
      <dgm:t>
        <a:bodyPr/>
        <a:lstStyle/>
        <a:p>
          <a:endParaRPr lang="en-US"/>
        </a:p>
      </dgm:t>
    </dgm:pt>
    <dgm:pt modelId="{EFC5E0A3-216A-42B5-B3E0-ABBCB761F435}" type="sibTrans" cxnId="{FED940D9-2CE9-49B7-BD66-15E159EC20AD}">
      <dgm:prSet/>
      <dgm:spPr/>
      <dgm:t>
        <a:bodyPr/>
        <a:lstStyle/>
        <a:p>
          <a:endParaRPr lang="en-US"/>
        </a:p>
      </dgm:t>
    </dgm:pt>
    <dgm:pt modelId="{E5CF18A7-91FA-4C4B-B237-62B9866FC2AD}">
      <dgm:prSet/>
      <dgm:spPr/>
      <dgm:t>
        <a:bodyPr/>
        <a:lstStyle/>
        <a:p>
          <a:r>
            <a:rPr lang="en-GB"/>
            <a:t>Competitive Intelligence</a:t>
          </a:r>
          <a:endParaRPr lang="en-US"/>
        </a:p>
      </dgm:t>
    </dgm:pt>
    <dgm:pt modelId="{90290653-371A-43C9-9B87-EE548B99452D}" type="parTrans" cxnId="{01C26731-3F69-47E2-BCA2-11EFFB888CDA}">
      <dgm:prSet/>
      <dgm:spPr/>
      <dgm:t>
        <a:bodyPr/>
        <a:lstStyle/>
        <a:p>
          <a:endParaRPr lang="en-US"/>
        </a:p>
      </dgm:t>
    </dgm:pt>
    <dgm:pt modelId="{CA4E5048-2149-48EC-8C56-073915040077}" type="sibTrans" cxnId="{01C26731-3F69-47E2-BCA2-11EFFB888CDA}">
      <dgm:prSet/>
      <dgm:spPr/>
      <dgm:t>
        <a:bodyPr/>
        <a:lstStyle/>
        <a:p>
          <a:endParaRPr lang="en-US"/>
        </a:p>
      </dgm:t>
    </dgm:pt>
    <dgm:pt modelId="{1AEAF077-B234-48E3-B6AE-4A7A05F5D617}">
      <dgm:prSet/>
      <dgm:spPr/>
      <dgm:t>
        <a:bodyPr/>
        <a:lstStyle/>
        <a:p>
          <a:r>
            <a:rPr lang="en-GB"/>
            <a:t>Cyber Squatting</a:t>
          </a:r>
          <a:endParaRPr lang="en-US"/>
        </a:p>
      </dgm:t>
    </dgm:pt>
    <dgm:pt modelId="{ED3A29B5-DBB1-42EA-8FB3-45D86B6893AE}" type="parTrans" cxnId="{AF1C1F25-FEA3-479B-812D-664C45C2760A}">
      <dgm:prSet/>
      <dgm:spPr/>
      <dgm:t>
        <a:bodyPr/>
        <a:lstStyle/>
        <a:p>
          <a:endParaRPr lang="en-US"/>
        </a:p>
      </dgm:t>
    </dgm:pt>
    <dgm:pt modelId="{77CF0075-FAEB-4A23-B58B-14F3F379C8BB}" type="sibTrans" cxnId="{AF1C1F25-FEA3-479B-812D-664C45C2760A}">
      <dgm:prSet/>
      <dgm:spPr/>
      <dgm:t>
        <a:bodyPr/>
        <a:lstStyle/>
        <a:p>
          <a:endParaRPr lang="en-US"/>
        </a:p>
      </dgm:t>
    </dgm:pt>
    <dgm:pt modelId="{0CFBB9BE-043D-45D9-8452-D61CE57A0E64}" type="pres">
      <dgm:prSet presAssocID="{977743ED-AE2E-4EDE-A0F3-530F9B423352}" presName="root" presStyleCnt="0">
        <dgm:presLayoutVars>
          <dgm:dir/>
          <dgm:resizeHandles val="exact"/>
        </dgm:presLayoutVars>
      </dgm:prSet>
      <dgm:spPr/>
    </dgm:pt>
    <dgm:pt modelId="{26F8CDDB-CCE0-4E0F-83F3-05DC33C4E649}" type="pres">
      <dgm:prSet presAssocID="{BF590564-4AF3-46AE-A598-1DA4118E315F}" presName="compNode" presStyleCnt="0"/>
      <dgm:spPr/>
    </dgm:pt>
    <dgm:pt modelId="{2BB1845C-33D6-486A-B33D-E8CA0EDE1A00}" type="pres">
      <dgm:prSet presAssocID="{BF590564-4AF3-46AE-A598-1DA4118E31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C7521F72-6798-430D-8217-46FBE041F1BA}" type="pres">
      <dgm:prSet presAssocID="{BF590564-4AF3-46AE-A598-1DA4118E315F}" presName="spaceRect" presStyleCnt="0"/>
      <dgm:spPr/>
    </dgm:pt>
    <dgm:pt modelId="{83B2C7BF-D191-4D0E-8656-479BDED29713}" type="pres">
      <dgm:prSet presAssocID="{BF590564-4AF3-46AE-A598-1DA4118E315F}" presName="textRect" presStyleLbl="revTx" presStyleIdx="0" presStyleCnt="4">
        <dgm:presLayoutVars>
          <dgm:chMax val="1"/>
          <dgm:chPref val="1"/>
        </dgm:presLayoutVars>
      </dgm:prSet>
      <dgm:spPr/>
    </dgm:pt>
    <dgm:pt modelId="{A10560E3-E78A-4A90-A001-6C17D1D46B9B}" type="pres">
      <dgm:prSet presAssocID="{90DF9567-E68B-47F8-BFBE-84A8D5FFD67D}" presName="sibTrans" presStyleCnt="0"/>
      <dgm:spPr/>
    </dgm:pt>
    <dgm:pt modelId="{7CD2F105-68D5-4ED5-AE2D-3EA014D1783A}" type="pres">
      <dgm:prSet presAssocID="{6D18EDA1-3B53-4F4F-B078-E214476EA196}" presName="compNode" presStyleCnt="0"/>
      <dgm:spPr/>
    </dgm:pt>
    <dgm:pt modelId="{058C27AF-D9A0-48C8-AFA9-6FDC3A2D09BB}" type="pres">
      <dgm:prSet presAssocID="{6D18EDA1-3B53-4F4F-B078-E214476EA1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D6AD772-4B82-4DE1-8A79-493AACC8DE30}" type="pres">
      <dgm:prSet presAssocID="{6D18EDA1-3B53-4F4F-B078-E214476EA196}" presName="spaceRect" presStyleCnt="0"/>
      <dgm:spPr/>
    </dgm:pt>
    <dgm:pt modelId="{2C10721A-11AA-466A-9257-BFB9E7CA41F3}" type="pres">
      <dgm:prSet presAssocID="{6D18EDA1-3B53-4F4F-B078-E214476EA196}" presName="textRect" presStyleLbl="revTx" presStyleIdx="1" presStyleCnt="4">
        <dgm:presLayoutVars>
          <dgm:chMax val="1"/>
          <dgm:chPref val="1"/>
        </dgm:presLayoutVars>
      </dgm:prSet>
      <dgm:spPr/>
    </dgm:pt>
    <dgm:pt modelId="{9D05BA12-29F0-40E3-98A8-E730B659DEB4}" type="pres">
      <dgm:prSet presAssocID="{EFC5E0A3-216A-42B5-B3E0-ABBCB761F435}" presName="sibTrans" presStyleCnt="0"/>
      <dgm:spPr/>
    </dgm:pt>
    <dgm:pt modelId="{8D099455-549A-450F-AE99-627D84715C5B}" type="pres">
      <dgm:prSet presAssocID="{E5CF18A7-91FA-4C4B-B237-62B9866FC2AD}" presName="compNode" presStyleCnt="0"/>
      <dgm:spPr/>
    </dgm:pt>
    <dgm:pt modelId="{2ECF04CC-606C-452E-B02D-56C0B67388F7}" type="pres">
      <dgm:prSet presAssocID="{E5CF18A7-91FA-4C4B-B237-62B9866FC2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F7F0849-BADA-4327-BADD-A8353C7BB8B5}" type="pres">
      <dgm:prSet presAssocID="{E5CF18A7-91FA-4C4B-B237-62B9866FC2AD}" presName="spaceRect" presStyleCnt="0"/>
      <dgm:spPr/>
    </dgm:pt>
    <dgm:pt modelId="{4186358A-E2D4-450D-862D-3BE78774307E}" type="pres">
      <dgm:prSet presAssocID="{E5CF18A7-91FA-4C4B-B237-62B9866FC2AD}" presName="textRect" presStyleLbl="revTx" presStyleIdx="2" presStyleCnt="4">
        <dgm:presLayoutVars>
          <dgm:chMax val="1"/>
          <dgm:chPref val="1"/>
        </dgm:presLayoutVars>
      </dgm:prSet>
      <dgm:spPr/>
    </dgm:pt>
    <dgm:pt modelId="{91DB8C64-ACC6-435A-A596-80A919119F2B}" type="pres">
      <dgm:prSet presAssocID="{CA4E5048-2149-48EC-8C56-073915040077}" presName="sibTrans" presStyleCnt="0"/>
      <dgm:spPr/>
    </dgm:pt>
    <dgm:pt modelId="{6970BD8D-4806-4AF4-94ED-FBFECD60D1C1}" type="pres">
      <dgm:prSet presAssocID="{1AEAF077-B234-48E3-B6AE-4A7A05F5D617}" presName="compNode" presStyleCnt="0"/>
      <dgm:spPr/>
    </dgm:pt>
    <dgm:pt modelId="{7BF597EF-ED19-443D-BEBB-BD94B3330BA5}" type="pres">
      <dgm:prSet presAssocID="{1AEAF077-B234-48E3-B6AE-4A7A05F5D6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3448A1C-4711-4D33-A9CD-D02450D48167}" type="pres">
      <dgm:prSet presAssocID="{1AEAF077-B234-48E3-B6AE-4A7A05F5D617}" presName="spaceRect" presStyleCnt="0"/>
      <dgm:spPr/>
    </dgm:pt>
    <dgm:pt modelId="{DB69598B-80A5-4CBD-98F6-B248CEEF6E5F}" type="pres">
      <dgm:prSet presAssocID="{1AEAF077-B234-48E3-B6AE-4A7A05F5D617}" presName="textRect" presStyleLbl="revTx" presStyleIdx="3" presStyleCnt="4">
        <dgm:presLayoutVars>
          <dgm:chMax val="1"/>
          <dgm:chPref val="1"/>
        </dgm:presLayoutVars>
      </dgm:prSet>
      <dgm:spPr/>
    </dgm:pt>
  </dgm:ptLst>
  <dgm:cxnLst>
    <dgm:cxn modelId="{AF1C1F25-FEA3-479B-812D-664C45C2760A}" srcId="{977743ED-AE2E-4EDE-A0F3-530F9B423352}" destId="{1AEAF077-B234-48E3-B6AE-4A7A05F5D617}" srcOrd="3" destOrd="0" parTransId="{ED3A29B5-DBB1-42EA-8FB3-45D86B6893AE}" sibTransId="{77CF0075-FAEB-4A23-B58B-14F3F379C8BB}"/>
    <dgm:cxn modelId="{25418F29-7BB3-43DE-BC27-812A4DC929F7}" type="presOf" srcId="{BF590564-4AF3-46AE-A598-1DA4118E315F}" destId="{83B2C7BF-D191-4D0E-8656-479BDED29713}" srcOrd="0" destOrd="0" presId="urn:microsoft.com/office/officeart/2018/2/layout/IconLabelList"/>
    <dgm:cxn modelId="{E6F21530-104C-4D4C-885A-0681D4E81202}" srcId="{977743ED-AE2E-4EDE-A0F3-530F9B423352}" destId="{BF590564-4AF3-46AE-A598-1DA4118E315F}" srcOrd="0" destOrd="0" parTransId="{5BC6A5D8-EBF0-4D44-83D3-581F3C707B21}" sibTransId="{90DF9567-E68B-47F8-BFBE-84A8D5FFD67D}"/>
    <dgm:cxn modelId="{01C26731-3F69-47E2-BCA2-11EFFB888CDA}" srcId="{977743ED-AE2E-4EDE-A0F3-530F9B423352}" destId="{E5CF18A7-91FA-4C4B-B237-62B9866FC2AD}" srcOrd="2" destOrd="0" parTransId="{90290653-371A-43C9-9B87-EE548B99452D}" sibTransId="{CA4E5048-2149-48EC-8C56-073915040077}"/>
    <dgm:cxn modelId="{C2D0916D-E37F-4E6C-90D8-F8D68A3344C3}" type="presOf" srcId="{E5CF18A7-91FA-4C4B-B237-62B9866FC2AD}" destId="{4186358A-E2D4-450D-862D-3BE78774307E}" srcOrd="0" destOrd="0" presId="urn:microsoft.com/office/officeart/2018/2/layout/IconLabelList"/>
    <dgm:cxn modelId="{EFD3A791-2C2A-430B-919D-4555E48B01F3}" type="presOf" srcId="{6D18EDA1-3B53-4F4F-B078-E214476EA196}" destId="{2C10721A-11AA-466A-9257-BFB9E7CA41F3}" srcOrd="0" destOrd="0" presId="urn:microsoft.com/office/officeart/2018/2/layout/IconLabelList"/>
    <dgm:cxn modelId="{A3ECB994-7AD7-4DB8-B5EB-AB2CEDC70021}" type="presOf" srcId="{977743ED-AE2E-4EDE-A0F3-530F9B423352}" destId="{0CFBB9BE-043D-45D9-8452-D61CE57A0E64}" srcOrd="0" destOrd="0" presId="urn:microsoft.com/office/officeart/2018/2/layout/IconLabelList"/>
    <dgm:cxn modelId="{FED940D9-2CE9-49B7-BD66-15E159EC20AD}" srcId="{977743ED-AE2E-4EDE-A0F3-530F9B423352}" destId="{6D18EDA1-3B53-4F4F-B078-E214476EA196}" srcOrd="1" destOrd="0" parTransId="{F7EB1A26-F9A5-49A2-8318-33ABB7172019}" sibTransId="{EFC5E0A3-216A-42B5-B3E0-ABBCB761F435}"/>
    <dgm:cxn modelId="{A29065F6-4860-4F6A-BFDD-9D92C9FD32B4}" type="presOf" srcId="{1AEAF077-B234-48E3-B6AE-4A7A05F5D617}" destId="{DB69598B-80A5-4CBD-98F6-B248CEEF6E5F}" srcOrd="0" destOrd="0" presId="urn:microsoft.com/office/officeart/2018/2/layout/IconLabelList"/>
    <dgm:cxn modelId="{01E40216-F96B-441F-9613-5935EDAFB5B5}" type="presParOf" srcId="{0CFBB9BE-043D-45D9-8452-D61CE57A0E64}" destId="{26F8CDDB-CCE0-4E0F-83F3-05DC33C4E649}" srcOrd="0" destOrd="0" presId="urn:microsoft.com/office/officeart/2018/2/layout/IconLabelList"/>
    <dgm:cxn modelId="{6056C866-7E7A-420E-967F-0030DCE30CBD}" type="presParOf" srcId="{26F8CDDB-CCE0-4E0F-83F3-05DC33C4E649}" destId="{2BB1845C-33D6-486A-B33D-E8CA0EDE1A00}" srcOrd="0" destOrd="0" presId="urn:microsoft.com/office/officeart/2018/2/layout/IconLabelList"/>
    <dgm:cxn modelId="{5E804768-E91E-4506-9C03-707951FC8A27}" type="presParOf" srcId="{26F8CDDB-CCE0-4E0F-83F3-05DC33C4E649}" destId="{C7521F72-6798-430D-8217-46FBE041F1BA}" srcOrd="1" destOrd="0" presId="urn:microsoft.com/office/officeart/2018/2/layout/IconLabelList"/>
    <dgm:cxn modelId="{49C6767B-F161-4DB3-BA4A-D10B456147E7}" type="presParOf" srcId="{26F8CDDB-CCE0-4E0F-83F3-05DC33C4E649}" destId="{83B2C7BF-D191-4D0E-8656-479BDED29713}" srcOrd="2" destOrd="0" presId="urn:microsoft.com/office/officeart/2018/2/layout/IconLabelList"/>
    <dgm:cxn modelId="{43FCBF56-4DBB-424D-95F7-E1AE33738BAF}" type="presParOf" srcId="{0CFBB9BE-043D-45D9-8452-D61CE57A0E64}" destId="{A10560E3-E78A-4A90-A001-6C17D1D46B9B}" srcOrd="1" destOrd="0" presId="urn:microsoft.com/office/officeart/2018/2/layout/IconLabelList"/>
    <dgm:cxn modelId="{4972BF9A-B046-460E-B482-DD60E8A31AD5}" type="presParOf" srcId="{0CFBB9BE-043D-45D9-8452-D61CE57A0E64}" destId="{7CD2F105-68D5-4ED5-AE2D-3EA014D1783A}" srcOrd="2" destOrd="0" presId="urn:microsoft.com/office/officeart/2018/2/layout/IconLabelList"/>
    <dgm:cxn modelId="{57638F0D-5657-4880-9F78-B6EE214D84EC}" type="presParOf" srcId="{7CD2F105-68D5-4ED5-AE2D-3EA014D1783A}" destId="{058C27AF-D9A0-48C8-AFA9-6FDC3A2D09BB}" srcOrd="0" destOrd="0" presId="urn:microsoft.com/office/officeart/2018/2/layout/IconLabelList"/>
    <dgm:cxn modelId="{68B64CBB-3850-410F-BC5D-887D3402A8A0}" type="presParOf" srcId="{7CD2F105-68D5-4ED5-AE2D-3EA014D1783A}" destId="{9D6AD772-4B82-4DE1-8A79-493AACC8DE30}" srcOrd="1" destOrd="0" presId="urn:microsoft.com/office/officeart/2018/2/layout/IconLabelList"/>
    <dgm:cxn modelId="{061E9B3D-D204-4E59-AF6E-2775AAEC4A67}" type="presParOf" srcId="{7CD2F105-68D5-4ED5-AE2D-3EA014D1783A}" destId="{2C10721A-11AA-466A-9257-BFB9E7CA41F3}" srcOrd="2" destOrd="0" presId="urn:microsoft.com/office/officeart/2018/2/layout/IconLabelList"/>
    <dgm:cxn modelId="{362744B0-E5A6-4A3C-978A-A309A8C5AB35}" type="presParOf" srcId="{0CFBB9BE-043D-45D9-8452-D61CE57A0E64}" destId="{9D05BA12-29F0-40E3-98A8-E730B659DEB4}" srcOrd="3" destOrd="0" presId="urn:microsoft.com/office/officeart/2018/2/layout/IconLabelList"/>
    <dgm:cxn modelId="{1C2B7136-04BD-4BEF-BE2F-C24A44CABE2A}" type="presParOf" srcId="{0CFBB9BE-043D-45D9-8452-D61CE57A0E64}" destId="{8D099455-549A-450F-AE99-627D84715C5B}" srcOrd="4" destOrd="0" presId="urn:microsoft.com/office/officeart/2018/2/layout/IconLabelList"/>
    <dgm:cxn modelId="{1DDF557B-A15B-458A-B44D-87714A9131CE}" type="presParOf" srcId="{8D099455-549A-450F-AE99-627D84715C5B}" destId="{2ECF04CC-606C-452E-B02D-56C0B67388F7}" srcOrd="0" destOrd="0" presId="urn:microsoft.com/office/officeart/2018/2/layout/IconLabelList"/>
    <dgm:cxn modelId="{B777DA42-9366-484B-B395-4E37F2DF0FC1}" type="presParOf" srcId="{8D099455-549A-450F-AE99-627D84715C5B}" destId="{7F7F0849-BADA-4327-BADD-A8353C7BB8B5}" srcOrd="1" destOrd="0" presId="urn:microsoft.com/office/officeart/2018/2/layout/IconLabelList"/>
    <dgm:cxn modelId="{F3794EAB-13B5-4E77-82E5-855F50A7E706}" type="presParOf" srcId="{8D099455-549A-450F-AE99-627D84715C5B}" destId="{4186358A-E2D4-450D-862D-3BE78774307E}" srcOrd="2" destOrd="0" presId="urn:microsoft.com/office/officeart/2018/2/layout/IconLabelList"/>
    <dgm:cxn modelId="{7956D3D0-3E6F-42F2-BF1D-316D10B1DE1E}" type="presParOf" srcId="{0CFBB9BE-043D-45D9-8452-D61CE57A0E64}" destId="{91DB8C64-ACC6-435A-A596-80A919119F2B}" srcOrd="5" destOrd="0" presId="urn:microsoft.com/office/officeart/2018/2/layout/IconLabelList"/>
    <dgm:cxn modelId="{D2B06EA2-2330-4587-B2B0-8E596DD6B7C3}" type="presParOf" srcId="{0CFBB9BE-043D-45D9-8452-D61CE57A0E64}" destId="{6970BD8D-4806-4AF4-94ED-FBFECD60D1C1}" srcOrd="6" destOrd="0" presId="urn:microsoft.com/office/officeart/2018/2/layout/IconLabelList"/>
    <dgm:cxn modelId="{BA73F893-D196-4F0A-9579-1BCD049DAA0A}" type="presParOf" srcId="{6970BD8D-4806-4AF4-94ED-FBFECD60D1C1}" destId="{7BF597EF-ED19-443D-BEBB-BD94B3330BA5}" srcOrd="0" destOrd="0" presId="urn:microsoft.com/office/officeart/2018/2/layout/IconLabelList"/>
    <dgm:cxn modelId="{D6164CD4-39D6-4FFE-B78B-1E36A98E548C}" type="presParOf" srcId="{6970BD8D-4806-4AF4-94ED-FBFECD60D1C1}" destId="{13448A1C-4711-4D33-A9CD-D02450D48167}" srcOrd="1" destOrd="0" presId="urn:microsoft.com/office/officeart/2018/2/layout/IconLabelList"/>
    <dgm:cxn modelId="{F0E4C8DF-C71B-4576-8969-EE4FDCA54981}" type="presParOf" srcId="{6970BD8D-4806-4AF4-94ED-FBFECD60D1C1}" destId="{DB69598B-80A5-4CBD-98F6-B248CEEF6E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FC8B8-FCEF-4128-A41A-8787B5FEDA1C}">
      <dsp:nvSpPr>
        <dsp:cNvPr id="0" name=""/>
        <dsp:cNvSpPr/>
      </dsp:nvSpPr>
      <dsp:spPr>
        <a:xfrm>
          <a:off x="0" y="1066"/>
          <a:ext cx="6272324" cy="10296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Intellectual Property</a:t>
          </a:r>
          <a:endParaRPr lang="en-US" sz="2800" kern="1200"/>
        </a:p>
      </dsp:txBody>
      <dsp:txXfrm>
        <a:off x="50261" y="51327"/>
        <a:ext cx="6171802" cy="929078"/>
      </dsp:txXfrm>
    </dsp:sp>
    <dsp:sp modelId="{A61B4B27-1958-4E9B-956B-BCFC9D50BD96}">
      <dsp:nvSpPr>
        <dsp:cNvPr id="0" name=""/>
        <dsp:cNvSpPr/>
      </dsp:nvSpPr>
      <dsp:spPr>
        <a:xfrm>
          <a:off x="0" y="1030666"/>
          <a:ext cx="6272324" cy="173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4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GB" sz="2800" kern="1200" dirty="0"/>
            <a:t>Work that is the result of someone’s creativity  and knowledge</a:t>
          </a:r>
          <a:endParaRPr lang="en-US" sz="2800" kern="1200" dirty="0"/>
        </a:p>
        <a:p>
          <a:pPr marL="285750" lvl="1" indent="-285750" algn="l" defTabSz="1244600">
            <a:lnSpc>
              <a:spcPct val="90000"/>
            </a:lnSpc>
            <a:spcBef>
              <a:spcPct val="0"/>
            </a:spcBef>
            <a:spcAft>
              <a:spcPct val="20000"/>
            </a:spcAft>
            <a:buChar char="•"/>
          </a:pPr>
          <a:r>
            <a:rPr lang="en-GB" sz="2800" kern="1200" dirty="0"/>
            <a:t>Protected by copyrights, patents, and  trademarks</a:t>
          </a:r>
          <a:endParaRPr lang="en-US" sz="2800" kern="1200" dirty="0"/>
        </a:p>
      </dsp:txBody>
      <dsp:txXfrm>
        <a:off x="0" y="1030666"/>
        <a:ext cx="6272324" cy="1736212"/>
      </dsp:txXfrm>
    </dsp:sp>
    <dsp:sp modelId="{B7F61604-2847-4DF2-9E64-082197DD7AB2}">
      <dsp:nvSpPr>
        <dsp:cNvPr id="0" name=""/>
        <dsp:cNvSpPr/>
      </dsp:nvSpPr>
      <dsp:spPr>
        <a:xfrm>
          <a:off x="0" y="2766879"/>
          <a:ext cx="6272324" cy="102960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Privacy</a:t>
          </a:r>
          <a:endParaRPr lang="en-US" sz="2800" kern="1200"/>
        </a:p>
      </dsp:txBody>
      <dsp:txXfrm>
        <a:off x="50261" y="2817140"/>
        <a:ext cx="6171802" cy="929078"/>
      </dsp:txXfrm>
    </dsp:sp>
    <dsp:sp modelId="{3F93AF04-1765-4505-81E2-EE861870DA9D}">
      <dsp:nvSpPr>
        <dsp:cNvPr id="0" name=""/>
        <dsp:cNvSpPr/>
      </dsp:nvSpPr>
      <dsp:spPr>
        <a:xfrm>
          <a:off x="0" y="3796479"/>
          <a:ext cx="6272324"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4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GB" sz="2800" kern="1200"/>
            <a:t>Control and privacy of information will  continue to be a fine balancing act</a:t>
          </a:r>
          <a:endParaRPr lang="en-US" sz="2800" kern="1200"/>
        </a:p>
      </dsp:txBody>
      <dsp:txXfrm>
        <a:off x="0" y="3796479"/>
        <a:ext cx="6272324" cy="910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ECD70-9E64-4304-88F6-6D951093C7A7}">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4EA5A-E41F-4416-952C-750EB380CF20}">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8AC86A-6924-47F0-A662-ED2752CC24A5}">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GB" sz="2200" kern="1200"/>
            <a:t>Increasing use of technology replacing human jobs</a:t>
          </a:r>
          <a:endParaRPr lang="en-US" sz="2200" kern="1200"/>
        </a:p>
      </dsp:txBody>
      <dsp:txXfrm>
        <a:off x="1374223" y="2347"/>
        <a:ext cx="4874176" cy="1189803"/>
      </dsp:txXfrm>
    </dsp:sp>
    <dsp:sp modelId="{BE6802B8-9805-465E-A80E-AE3B231EDEE3}">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81A90F-FF3A-4CA6-9151-AB5F386D759D}">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499DC-633B-4BE9-A6B0-40B8BC9AA5B4}">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GB" sz="2200" kern="1200"/>
            <a:t>Data storage and access</a:t>
          </a:r>
          <a:endParaRPr lang="en-US" sz="2200" kern="1200"/>
        </a:p>
      </dsp:txBody>
      <dsp:txXfrm>
        <a:off x="1374223" y="1489602"/>
        <a:ext cx="4874176" cy="1189803"/>
      </dsp:txXfrm>
    </dsp:sp>
    <dsp:sp modelId="{93D9FC75-F2E5-450F-8348-C494E9915A10}">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DEA68-1D89-468C-9791-3FB6FBDB01B2}">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149360-0088-4212-8B68-A8A26E7503EC}">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GB" sz="2200" kern="1200"/>
            <a:t>Users tracked without their concerns</a:t>
          </a:r>
          <a:endParaRPr lang="en-US" sz="2200" kern="1200"/>
        </a:p>
      </dsp:txBody>
      <dsp:txXfrm>
        <a:off x="1374223" y="2976856"/>
        <a:ext cx="4874176" cy="1189803"/>
      </dsp:txXfrm>
    </dsp:sp>
    <dsp:sp modelId="{7D5A9BED-C03D-452D-9A44-3E36F912A16E}">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C30E8-590F-41DA-AB4D-583E519E56E3}">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3B95CC-715D-4FB1-8378-D4EA978A45A4}">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GB" sz="2200" kern="1200"/>
            <a:t>Increased data analytics predicting and influencing buying</a:t>
          </a:r>
          <a:endParaRPr lang="en-US" sz="2200" kern="1200"/>
        </a:p>
      </dsp:txBody>
      <dsp:txXfrm>
        <a:off x="1374223" y="4464111"/>
        <a:ext cx="4874176" cy="1189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1845C-33D6-486A-B33D-E8CA0EDE1A00}">
      <dsp:nvSpPr>
        <dsp:cNvPr id="0" name=""/>
        <dsp:cNvSpPr/>
      </dsp:nvSpPr>
      <dsp:spPr>
        <a:xfrm>
          <a:off x="909581" y="488911"/>
          <a:ext cx="1259653" cy="12596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2C7BF-D191-4D0E-8656-479BDED29713}">
      <dsp:nvSpPr>
        <dsp:cNvPr id="0" name=""/>
        <dsp:cNvSpPr/>
      </dsp:nvSpPr>
      <dsp:spPr>
        <a:xfrm>
          <a:off x="139792" y="2132902"/>
          <a:ext cx="27992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Plagiarism</a:t>
          </a:r>
          <a:endParaRPr lang="en-US" sz="2500" kern="1200"/>
        </a:p>
      </dsp:txBody>
      <dsp:txXfrm>
        <a:off x="139792" y="2132902"/>
        <a:ext cx="2799230" cy="720000"/>
      </dsp:txXfrm>
    </dsp:sp>
    <dsp:sp modelId="{058C27AF-D9A0-48C8-AFA9-6FDC3A2D09BB}">
      <dsp:nvSpPr>
        <dsp:cNvPr id="0" name=""/>
        <dsp:cNvSpPr/>
      </dsp:nvSpPr>
      <dsp:spPr>
        <a:xfrm>
          <a:off x="4198677" y="488911"/>
          <a:ext cx="1259653" cy="12596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0721A-11AA-466A-9257-BFB9E7CA41F3}">
      <dsp:nvSpPr>
        <dsp:cNvPr id="0" name=""/>
        <dsp:cNvSpPr/>
      </dsp:nvSpPr>
      <dsp:spPr>
        <a:xfrm>
          <a:off x="3428889" y="2132902"/>
          <a:ext cx="27992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Reverse Engineering</a:t>
          </a:r>
          <a:endParaRPr lang="en-US" sz="2500" kern="1200"/>
        </a:p>
      </dsp:txBody>
      <dsp:txXfrm>
        <a:off x="3428889" y="2132902"/>
        <a:ext cx="2799230" cy="720000"/>
      </dsp:txXfrm>
    </dsp:sp>
    <dsp:sp modelId="{2ECF04CC-606C-452E-B02D-56C0B67388F7}">
      <dsp:nvSpPr>
        <dsp:cNvPr id="0" name=""/>
        <dsp:cNvSpPr/>
      </dsp:nvSpPr>
      <dsp:spPr>
        <a:xfrm>
          <a:off x="909581" y="3552710"/>
          <a:ext cx="1259653" cy="12596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86358A-E2D4-450D-862D-3BE78774307E}">
      <dsp:nvSpPr>
        <dsp:cNvPr id="0" name=""/>
        <dsp:cNvSpPr/>
      </dsp:nvSpPr>
      <dsp:spPr>
        <a:xfrm>
          <a:off x="139792" y="5196701"/>
          <a:ext cx="27992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Competitive Intelligence</a:t>
          </a:r>
          <a:endParaRPr lang="en-US" sz="2500" kern="1200"/>
        </a:p>
      </dsp:txBody>
      <dsp:txXfrm>
        <a:off x="139792" y="5196701"/>
        <a:ext cx="2799230" cy="720000"/>
      </dsp:txXfrm>
    </dsp:sp>
    <dsp:sp modelId="{7BF597EF-ED19-443D-BEBB-BD94B3330BA5}">
      <dsp:nvSpPr>
        <dsp:cNvPr id="0" name=""/>
        <dsp:cNvSpPr/>
      </dsp:nvSpPr>
      <dsp:spPr>
        <a:xfrm>
          <a:off x="4198677" y="3552710"/>
          <a:ext cx="1259653" cy="12596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9598B-80A5-4CBD-98F6-B248CEEF6E5F}">
      <dsp:nvSpPr>
        <dsp:cNvPr id="0" name=""/>
        <dsp:cNvSpPr/>
      </dsp:nvSpPr>
      <dsp:spPr>
        <a:xfrm>
          <a:off x="3428889" y="5196701"/>
          <a:ext cx="27992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Cyber Squatting</a:t>
          </a:r>
          <a:endParaRPr lang="en-US" sz="2500" kern="1200"/>
        </a:p>
      </dsp:txBody>
      <dsp:txXfrm>
        <a:off x="3428889" y="5196701"/>
        <a:ext cx="279923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4989C-062A-487C-8A52-8F6D451CAC30}" type="datetimeFigureOut">
              <a:rPr lang="en-GB" smtClean="0"/>
              <a:t>18/02/2021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3C833-9919-4F0F-999C-2DF896B7E743}" type="slidenum">
              <a:rPr lang="en-GB" smtClean="0"/>
              <a:t>‹#›</a:t>
            </a:fld>
            <a:endParaRPr lang="en-GB"/>
          </a:p>
        </p:txBody>
      </p:sp>
    </p:spTree>
    <p:extLst>
      <p:ext uri="{BB962C8B-B14F-4D97-AF65-F5344CB8AC3E}">
        <p14:creationId xmlns:p14="http://schemas.microsoft.com/office/powerpoint/2010/main" val="298096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2"/>
                </a:solidFill>
                <a:latin typeface="Arial"/>
                <a:cs typeface="Arial"/>
              </a:rPr>
              <a:t>Predictive policing </a:t>
            </a:r>
            <a:r>
              <a:rPr lang="en-GB" sz="1200" spc="-5" dirty="0">
                <a:solidFill>
                  <a:schemeClr val="tx2"/>
                </a:solidFill>
                <a:latin typeface="Arial"/>
                <a:cs typeface="Arial"/>
              </a:rPr>
              <a:t>to </a:t>
            </a:r>
            <a:r>
              <a:rPr lang="en-GB" sz="1200" dirty="0">
                <a:solidFill>
                  <a:schemeClr val="tx2"/>
                </a:solidFill>
                <a:latin typeface="Arial"/>
                <a:cs typeface="Arial"/>
              </a:rPr>
              <a:t>prevent</a:t>
            </a:r>
            <a:r>
              <a:rPr lang="en-GB" sz="1200" spc="-15" dirty="0">
                <a:solidFill>
                  <a:schemeClr val="tx2"/>
                </a:solidFill>
                <a:latin typeface="Arial"/>
                <a:cs typeface="Arial"/>
              </a:rPr>
              <a:t> </a:t>
            </a:r>
            <a:r>
              <a:rPr lang="en-GB" sz="1200" dirty="0">
                <a:solidFill>
                  <a:schemeClr val="tx2"/>
                </a:solidFill>
                <a:latin typeface="Arial"/>
                <a:cs typeface="Arial"/>
              </a:rPr>
              <a:t>crime using Echelon and NORA vs monitoring personal information</a:t>
            </a:r>
          </a:p>
          <a:p>
            <a:endParaRPr lang="en-GB" dirty="0"/>
          </a:p>
        </p:txBody>
      </p:sp>
      <p:sp>
        <p:nvSpPr>
          <p:cNvPr id="4" name="Slide Number Placeholder 3"/>
          <p:cNvSpPr>
            <a:spLocks noGrp="1"/>
          </p:cNvSpPr>
          <p:nvPr>
            <p:ph type="sldNum" sz="quarter" idx="5"/>
          </p:nvPr>
        </p:nvSpPr>
        <p:spPr/>
        <p:txBody>
          <a:bodyPr/>
          <a:lstStyle/>
          <a:p>
            <a:fld id="{C2B3C833-9919-4F0F-999C-2DF896B7E743}" type="slidenum">
              <a:rPr lang="en-GB" smtClean="0"/>
              <a:t>7</a:t>
            </a:fld>
            <a:endParaRPr lang="en-GB"/>
          </a:p>
        </p:txBody>
      </p:sp>
    </p:spTree>
    <p:extLst>
      <p:ext uri="{BB962C8B-B14F-4D97-AF65-F5344CB8AC3E}">
        <p14:creationId xmlns:p14="http://schemas.microsoft.com/office/powerpoint/2010/main" val="5873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B3C833-9919-4F0F-999C-2DF896B7E743}" type="slidenum">
              <a:rPr lang="en-GB" smtClean="0"/>
              <a:t>8</a:t>
            </a:fld>
            <a:endParaRPr lang="en-GB"/>
          </a:p>
        </p:txBody>
      </p:sp>
    </p:spTree>
    <p:extLst>
      <p:ext uri="{BB962C8B-B14F-4D97-AF65-F5344CB8AC3E}">
        <p14:creationId xmlns:p14="http://schemas.microsoft.com/office/powerpoint/2010/main" val="194920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1A1A1A"/>
                </a:solidFill>
                <a:effectLst/>
                <a:latin typeface="Times New Roman" panose="02020603050405020304" pitchFamily="18" charset="0"/>
              </a:rPr>
              <a:t>Prevention of harm: Unrestricted access by others to one‘s bank account, profile, social media account, cloud repositories, characteristics, and whereabouts can be used to harm the data subject in a variety of ways.</a:t>
            </a:r>
          </a:p>
          <a:p>
            <a:pPr algn="l">
              <a:buFont typeface="+mj-lt"/>
              <a:buNone/>
            </a:pPr>
            <a:endParaRPr lang="en-GB" b="0" i="0" dirty="0">
              <a:solidFill>
                <a:srgbClr val="1A1A1A"/>
              </a:solidFill>
              <a:effectLst/>
              <a:latin typeface="Times New Roman" panose="02020603050405020304" pitchFamily="18" charset="0"/>
            </a:endParaRPr>
          </a:p>
          <a:p>
            <a:pPr marL="171450" indent="-171450" algn="l">
              <a:buFont typeface="Arial" panose="020B0604020202020204" pitchFamily="34" charset="0"/>
              <a:buChar char="•"/>
            </a:pPr>
            <a:r>
              <a:rPr lang="en-GB" b="0" i="0" dirty="0">
                <a:solidFill>
                  <a:srgbClr val="1A1A1A"/>
                </a:solidFill>
                <a:effectLst/>
                <a:latin typeface="Times New Roman" panose="02020603050405020304" pitchFamily="18" charset="0"/>
              </a:rPr>
              <a:t>Informational inequality: Personal data have become commodities. Individuals are usually not in a good position to negotiate contracts about the use of their data and do not have the means to check whether partners live up to the terms of the contract. Data protection laws, regulation and governance aim at establishing fair conditions for drafting contracts about personal data transmission and exchange and providing data subjects with checks and balances, guarantees for redress and means to monitor compliance with the terms of the contract. Flexible pricing, price targeting and price gauging, dynamic negotiations are typically undertaken on the basis of asymmetrical information and great disparities in access to information. Also choice modelling in marketing, micro-targeting in political campaigns, and nudging in policy implementation exploit a basic informational inequality of principal and agent.</a:t>
            </a:r>
          </a:p>
          <a:p>
            <a:pPr algn="l">
              <a:buFont typeface="+mj-lt"/>
              <a:buNone/>
            </a:pPr>
            <a:endParaRPr lang="en-GB" b="0" i="0" dirty="0">
              <a:solidFill>
                <a:srgbClr val="1A1A1A"/>
              </a:solidFill>
              <a:effectLst/>
              <a:latin typeface="Times New Roman" panose="02020603050405020304" pitchFamily="18" charset="0"/>
            </a:endParaRPr>
          </a:p>
          <a:p>
            <a:pPr marL="171450" indent="-171450" algn="l">
              <a:buFont typeface="Arial" panose="020B0604020202020204" pitchFamily="34" charset="0"/>
              <a:buChar char="•"/>
            </a:pPr>
            <a:r>
              <a:rPr lang="en-GB" b="0" i="0" dirty="0">
                <a:solidFill>
                  <a:srgbClr val="1A1A1A"/>
                </a:solidFill>
                <a:effectLst/>
                <a:latin typeface="Times New Roman" panose="02020603050405020304" pitchFamily="18" charset="0"/>
              </a:rPr>
              <a:t>Informational injustice and discrimination: Personal information provided in one sphere or context (for example, health care) may change its meaning when used in another sphere or context (such as commercial transactions) and may lead to discrimination and disadvantages for the individual. This is related to the discussion on contextual integrity by </a:t>
            </a:r>
            <a:r>
              <a:rPr lang="en-GB" b="0" i="0" dirty="0" err="1">
                <a:solidFill>
                  <a:srgbClr val="1A1A1A"/>
                </a:solidFill>
                <a:effectLst/>
                <a:latin typeface="Times New Roman" panose="02020603050405020304" pitchFamily="18" charset="0"/>
              </a:rPr>
              <a:t>Nissenbaum</a:t>
            </a:r>
            <a:r>
              <a:rPr lang="en-GB" b="0" i="0" dirty="0">
                <a:solidFill>
                  <a:srgbClr val="1A1A1A"/>
                </a:solidFill>
                <a:effectLst/>
                <a:latin typeface="Times New Roman" panose="02020603050405020304" pitchFamily="18" charset="0"/>
              </a:rPr>
              <a:t> (2004) and </a:t>
            </a:r>
            <a:r>
              <a:rPr lang="en-GB" b="0" i="0" dirty="0" err="1">
                <a:solidFill>
                  <a:srgbClr val="1A1A1A"/>
                </a:solidFill>
                <a:effectLst/>
                <a:latin typeface="Times New Roman" panose="02020603050405020304" pitchFamily="18" charset="0"/>
              </a:rPr>
              <a:t>Walzerian</a:t>
            </a:r>
            <a:r>
              <a:rPr lang="en-GB" b="0" i="0" dirty="0">
                <a:solidFill>
                  <a:srgbClr val="1A1A1A"/>
                </a:solidFill>
                <a:effectLst/>
                <a:latin typeface="Times New Roman" panose="02020603050405020304" pitchFamily="18" charset="0"/>
              </a:rPr>
              <a:t> spheres of justice (Van den Hoven 2008).</a:t>
            </a:r>
          </a:p>
          <a:p>
            <a:pPr algn="l">
              <a:buFont typeface="+mj-lt"/>
              <a:buAutoNum type="arabicPeriod"/>
            </a:pPr>
            <a:r>
              <a:rPr lang="en-GB" b="0" i="0" dirty="0">
                <a:solidFill>
                  <a:srgbClr val="1A1A1A"/>
                </a:solidFill>
                <a:effectLst/>
                <a:latin typeface="Times New Roman" panose="02020603050405020304" pitchFamily="18" charset="0"/>
              </a:rPr>
              <a:t>Encroachment on moral autonomy and human dignity: Lack of privacy may expose individuals to outside forces that influence their choices and bring them to make decisions they would not have otherwise made. Mass surveillance leads to a situation where routinely, systematically, and continuously individuals make choices and decisions because they know others are watching them. This affects their status as autonomous beings and has what sometimes is described as a “chilling effect” on them and on society. Closely related are considerations of violations of respect for persons and human dignity. The massive accumulation of data relevant to a person‘s identity (e.g. brain-computer interfaces, identity graphs, digital doubles or digital twins, analysis of the topology of one‘s social networks) may give rise to the idea that we know a particular person since there is so much information about her. It can be argued that being able to figure people out on the basis of their big data constitutes an epistemic and moral immodesty (</a:t>
            </a:r>
            <a:r>
              <a:rPr lang="en-GB" b="0" i="0" dirty="0" err="1">
                <a:solidFill>
                  <a:srgbClr val="1A1A1A"/>
                </a:solidFill>
                <a:effectLst/>
                <a:latin typeface="Times New Roman" panose="02020603050405020304" pitchFamily="18" charset="0"/>
              </a:rPr>
              <a:t>Bruynseels</a:t>
            </a:r>
            <a:r>
              <a:rPr lang="en-GB" b="0" i="0" dirty="0">
                <a:solidFill>
                  <a:srgbClr val="1A1A1A"/>
                </a:solidFill>
                <a:effectLst/>
                <a:latin typeface="Times New Roman" panose="02020603050405020304" pitchFamily="18" charset="0"/>
              </a:rPr>
              <a:t> &amp; Van den Hoven 2015), which fails to respect the fact that human beings are subjects with private mental states that have a certain quality that is inaccessible from an external perspective (third or second person perspective) – however detailed and accurate that may be. Respecting privacy would then imply a recognition of this moral phenomenology of human persons, i.e. recognising that a human being is always more than advanced digital technologies can deliver.</a:t>
            </a:r>
          </a:p>
          <a:p>
            <a:endParaRPr lang="en-GB" dirty="0"/>
          </a:p>
        </p:txBody>
      </p:sp>
      <p:sp>
        <p:nvSpPr>
          <p:cNvPr id="4" name="Slide Number Placeholder 3"/>
          <p:cNvSpPr>
            <a:spLocks noGrp="1"/>
          </p:cNvSpPr>
          <p:nvPr>
            <p:ph type="sldNum" sz="quarter" idx="5"/>
          </p:nvPr>
        </p:nvSpPr>
        <p:spPr/>
        <p:txBody>
          <a:bodyPr/>
          <a:lstStyle/>
          <a:p>
            <a:fld id="{C2B3C833-9919-4F0F-999C-2DF896B7E743}" type="slidenum">
              <a:rPr lang="en-GB" smtClean="0"/>
              <a:t>9</a:t>
            </a:fld>
            <a:endParaRPr lang="en-GB"/>
          </a:p>
        </p:txBody>
      </p:sp>
    </p:spTree>
    <p:extLst>
      <p:ext uri="{BB962C8B-B14F-4D97-AF65-F5344CB8AC3E}">
        <p14:creationId xmlns:p14="http://schemas.microsoft.com/office/powerpoint/2010/main" val="107323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B3C833-9919-4F0F-999C-2DF896B7E743}" type="slidenum">
              <a:rPr lang="en-GB" smtClean="0"/>
              <a:t>14</a:t>
            </a:fld>
            <a:endParaRPr lang="en-GB"/>
          </a:p>
        </p:txBody>
      </p:sp>
    </p:spTree>
    <p:extLst>
      <p:ext uri="{BB962C8B-B14F-4D97-AF65-F5344CB8AC3E}">
        <p14:creationId xmlns:p14="http://schemas.microsoft.com/office/powerpoint/2010/main" val="229595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8A7B-C7FC-4EC0-9068-64D27A9C0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4488F28-1929-4B09-9C61-26B7AC45A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6C9F286-BEDD-4851-BD3E-DFE4556C5B83}"/>
              </a:ext>
            </a:extLst>
          </p:cNvPr>
          <p:cNvSpPr>
            <a:spLocks noGrp="1"/>
          </p:cNvSpPr>
          <p:nvPr>
            <p:ph type="dt" sz="half" idx="10"/>
          </p:nvPr>
        </p:nvSpPr>
        <p:spPr/>
        <p:txBody>
          <a:bodyPr/>
          <a:lstStyle/>
          <a:p>
            <a:fld id="{5519F1F3-FD10-41B8-86AC-9AA6E0A5CE4A}" type="datetime1">
              <a:rPr lang="en-GB" smtClean="0"/>
              <a:t>18/02/2021</a:t>
            </a:fld>
            <a:endParaRPr lang="en-GB"/>
          </a:p>
        </p:txBody>
      </p:sp>
      <p:sp>
        <p:nvSpPr>
          <p:cNvPr id="5" name="Footer Placeholder 4">
            <a:extLst>
              <a:ext uri="{FF2B5EF4-FFF2-40B4-BE49-F238E27FC236}">
                <a16:creationId xmlns:a16="http://schemas.microsoft.com/office/drawing/2014/main" id="{4519D6D1-A081-4E01-9230-0605AA62C2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4C7CB2-F926-460F-B981-804F857AC182}"/>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310340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F178-E62B-4C31-870F-8A4F7A561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463A0D-B882-49B6-B824-098AD69B3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1F6E25-ABF5-497C-9B5A-FC45163F5CED}"/>
              </a:ext>
            </a:extLst>
          </p:cNvPr>
          <p:cNvSpPr>
            <a:spLocks noGrp="1"/>
          </p:cNvSpPr>
          <p:nvPr>
            <p:ph type="dt" sz="half" idx="10"/>
          </p:nvPr>
        </p:nvSpPr>
        <p:spPr/>
        <p:txBody>
          <a:bodyPr/>
          <a:lstStyle/>
          <a:p>
            <a:fld id="{1D514330-E07C-47A4-9719-D9E4571792FA}" type="datetime1">
              <a:rPr lang="en-GB" smtClean="0"/>
              <a:t>18/02/2021</a:t>
            </a:fld>
            <a:endParaRPr lang="en-GB"/>
          </a:p>
        </p:txBody>
      </p:sp>
      <p:sp>
        <p:nvSpPr>
          <p:cNvPr id="5" name="Footer Placeholder 4">
            <a:extLst>
              <a:ext uri="{FF2B5EF4-FFF2-40B4-BE49-F238E27FC236}">
                <a16:creationId xmlns:a16="http://schemas.microsoft.com/office/drawing/2014/main" id="{B7EB5B2E-0100-493A-A2A7-2702F58843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089BD9-02C0-4FC5-9A17-D502E7316B16}"/>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357222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F1D59-8775-457B-8EC7-95300332A8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2917C4-FF3E-48A0-99EC-DAD1094D8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208487-5674-4033-8C56-D9E438DBF177}"/>
              </a:ext>
            </a:extLst>
          </p:cNvPr>
          <p:cNvSpPr>
            <a:spLocks noGrp="1"/>
          </p:cNvSpPr>
          <p:nvPr>
            <p:ph type="dt" sz="half" idx="10"/>
          </p:nvPr>
        </p:nvSpPr>
        <p:spPr/>
        <p:txBody>
          <a:bodyPr/>
          <a:lstStyle/>
          <a:p>
            <a:fld id="{05BCF7FA-E0AC-4150-B964-3BBE0A907F2F}" type="datetime1">
              <a:rPr lang="en-GB" smtClean="0"/>
              <a:t>18/02/2021</a:t>
            </a:fld>
            <a:endParaRPr lang="en-GB"/>
          </a:p>
        </p:txBody>
      </p:sp>
      <p:sp>
        <p:nvSpPr>
          <p:cNvPr id="5" name="Footer Placeholder 4">
            <a:extLst>
              <a:ext uri="{FF2B5EF4-FFF2-40B4-BE49-F238E27FC236}">
                <a16:creationId xmlns:a16="http://schemas.microsoft.com/office/drawing/2014/main" id="{DE4537EA-8164-4484-8147-A6F004E1EC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E2CE83-C171-4C73-BD1C-EC060E22F93E}"/>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349456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ED7C-FCC1-46A2-8782-DD59C4EE05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A7236B-5658-4ED9-813B-154693DF51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0C0F1E-BB06-4E58-8A57-FEF13BD96538}"/>
              </a:ext>
            </a:extLst>
          </p:cNvPr>
          <p:cNvSpPr>
            <a:spLocks noGrp="1"/>
          </p:cNvSpPr>
          <p:nvPr>
            <p:ph type="dt" sz="half" idx="10"/>
          </p:nvPr>
        </p:nvSpPr>
        <p:spPr/>
        <p:txBody>
          <a:bodyPr/>
          <a:lstStyle/>
          <a:p>
            <a:fld id="{A7BD8C6F-3DA1-46C4-AD12-D6A67D86C09A}" type="datetime1">
              <a:rPr lang="en-GB" smtClean="0"/>
              <a:t>18/02/2021</a:t>
            </a:fld>
            <a:endParaRPr lang="en-GB"/>
          </a:p>
        </p:txBody>
      </p:sp>
      <p:sp>
        <p:nvSpPr>
          <p:cNvPr id="5" name="Footer Placeholder 4">
            <a:extLst>
              <a:ext uri="{FF2B5EF4-FFF2-40B4-BE49-F238E27FC236}">
                <a16:creationId xmlns:a16="http://schemas.microsoft.com/office/drawing/2014/main" id="{029B0EAF-F1C8-462F-8B02-886013FE95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5DABD-1562-4D04-B171-E792BE026BEB}"/>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34541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62BC-F397-4F1A-843A-8E874DE892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DAD34B3-CE30-43A3-A6E7-73CB1DAA0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0DCCF8-5533-455B-B323-8F8A430CFA8F}"/>
              </a:ext>
            </a:extLst>
          </p:cNvPr>
          <p:cNvSpPr>
            <a:spLocks noGrp="1"/>
          </p:cNvSpPr>
          <p:nvPr>
            <p:ph type="dt" sz="half" idx="10"/>
          </p:nvPr>
        </p:nvSpPr>
        <p:spPr/>
        <p:txBody>
          <a:bodyPr/>
          <a:lstStyle/>
          <a:p>
            <a:fld id="{9E6A9E71-C3B7-4912-A7E2-B84228F4A044}" type="datetime1">
              <a:rPr lang="en-GB" smtClean="0"/>
              <a:t>18/02/2021</a:t>
            </a:fld>
            <a:endParaRPr lang="en-GB"/>
          </a:p>
        </p:txBody>
      </p:sp>
      <p:sp>
        <p:nvSpPr>
          <p:cNvPr id="5" name="Footer Placeholder 4">
            <a:extLst>
              <a:ext uri="{FF2B5EF4-FFF2-40B4-BE49-F238E27FC236}">
                <a16:creationId xmlns:a16="http://schemas.microsoft.com/office/drawing/2014/main" id="{CD08315E-8575-4330-8E5F-9E0B916B45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9F8EF3-FF6B-4B25-8687-81A4DA24CF07}"/>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323791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40B9-F53D-4E3C-B5C4-3597B37D84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808469-6CB5-4904-9936-FEE6A925C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12426B-1CA6-45E3-AF98-6B64EF78F7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5E1CA6-32E6-491A-B5BA-BC59118BE3C0}"/>
              </a:ext>
            </a:extLst>
          </p:cNvPr>
          <p:cNvSpPr>
            <a:spLocks noGrp="1"/>
          </p:cNvSpPr>
          <p:nvPr>
            <p:ph type="dt" sz="half" idx="10"/>
          </p:nvPr>
        </p:nvSpPr>
        <p:spPr/>
        <p:txBody>
          <a:bodyPr/>
          <a:lstStyle/>
          <a:p>
            <a:fld id="{A3CF5847-BC1A-4061-940E-355323D71405}" type="datetime1">
              <a:rPr lang="en-GB" smtClean="0"/>
              <a:t>18/02/2021</a:t>
            </a:fld>
            <a:endParaRPr lang="en-GB"/>
          </a:p>
        </p:txBody>
      </p:sp>
      <p:sp>
        <p:nvSpPr>
          <p:cNvPr id="6" name="Footer Placeholder 5">
            <a:extLst>
              <a:ext uri="{FF2B5EF4-FFF2-40B4-BE49-F238E27FC236}">
                <a16:creationId xmlns:a16="http://schemas.microsoft.com/office/drawing/2014/main" id="{513DDB9C-505E-40E1-B795-264E415A53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3C7301-97CE-4EF3-968F-AA776452D81B}"/>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13218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0E39-6C22-42F8-A9CE-3C6D09D721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284B2E-349A-449D-97A3-B572185C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B1883-4556-40D8-A653-41001C6B4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7D499F-A688-4750-942B-144B7502D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A121B7-D5F3-4DCB-B035-C7D21320FA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8AF3196-F246-49B9-9BA6-B467E5F71706}"/>
              </a:ext>
            </a:extLst>
          </p:cNvPr>
          <p:cNvSpPr>
            <a:spLocks noGrp="1"/>
          </p:cNvSpPr>
          <p:nvPr>
            <p:ph type="dt" sz="half" idx="10"/>
          </p:nvPr>
        </p:nvSpPr>
        <p:spPr/>
        <p:txBody>
          <a:bodyPr/>
          <a:lstStyle/>
          <a:p>
            <a:fld id="{C497CB6E-F208-4A7D-A74E-7F55AE4926E9}" type="datetime1">
              <a:rPr lang="en-GB" smtClean="0"/>
              <a:t>18/02/2021</a:t>
            </a:fld>
            <a:endParaRPr lang="en-GB"/>
          </a:p>
        </p:txBody>
      </p:sp>
      <p:sp>
        <p:nvSpPr>
          <p:cNvPr id="8" name="Footer Placeholder 7">
            <a:extLst>
              <a:ext uri="{FF2B5EF4-FFF2-40B4-BE49-F238E27FC236}">
                <a16:creationId xmlns:a16="http://schemas.microsoft.com/office/drawing/2014/main" id="{23C759FC-3459-4E9B-9E4D-E24F5667C0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EC9D75-43C2-4F5E-A5B8-1BCBCD61D26B}"/>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29876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C15A-F296-44BF-B70D-DA1BA0BEA7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4CBFD1-F634-4AE0-AF1B-8E31520FF9C6}"/>
              </a:ext>
            </a:extLst>
          </p:cNvPr>
          <p:cNvSpPr>
            <a:spLocks noGrp="1"/>
          </p:cNvSpPr>
          <p:nvPr>
            <p:ph type="dt" sz="half" idx="10"/>
          </p:nvPr>
        </p:nvSpPr>
        <p:spPr/>
        <p:txBody>
          <a:bodyPr/>
          <a:lstStyle/>
          <a:p>
            <a:fld id="{1C612379-FD20-4140-9EC8-CF485CF469B6}" type="datetime1">
              <a:rPr lang="en-GB" smtClean="0"/>
              <a:t>18/02/2021</a:t>
            </a:fld>
            <a:endParaRPr lang="en-GB"/>
          </a:p>
        </p:txBody>
      </p:sp>
      <p:sp>
        <p:nvSpPr>
          <p:cNvPr id="4" name="Footer Placeholder 3">
            <a:extLst>
              <a:ext uri="{FF2B5EF4-FFF2-40B4-BE49-F238E27FC236}">
                <a16:creationId xmlns:a16="http://schemas.microsoft.com/office/drawing/2014/main" id="{F692EE8D-2A27-4FE2-89AA-58DD74E9C2A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F6A515D-D03F-4035-B70F-F8D6AF66ED31}"/>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273849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25D4F-4806-4349-A41A-7063D0B2E919}"/>
              </a:ext>
            </a:extLst>
          </p:cNvPr>
          <p:cNvSpPr>
            <a:spLocks noGrp="1"/>
          </p:cNvSpPr>
          <p:nvPr>
            <p:ph type="dt" sz="half" idx="10"/>
          </p:nvPr>
        </p:nvSpPr>
        <p:spPr/>
        <p:txBody>
          <a:bodyPr/>
          <a:lstStyle/>
          <a:p>
            <a:fld id="{BC62AF87-0BF1-4ACD-B237-2509FC765075}" type="datetime1">
              <a:rPr lang="en-GB" smtClean="0"/>
              <a:t>18/02/2021</a:t>
            </a:fld>
            <a:endParaRPr lang="en-GB"/>
          </a:p>
        </p:txBody>
      </p:sp>
      <p:sp>
        <p:nvSpPr>
          <p:cNvPr id="3" name="Footer Placeholder 2">
            <a:extLst>
              <a:ext uri="{FF2B5EF4-FFF2-40B4-BE49-F238E27FC236}">
                <a16:creationId xmlns:a16="http://schemas.microsoft.com/office/drawing/2014/main" id="{D879EA7C-16D3-49D3-8E75-5F8CD44B65E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116D1D-98DD-479B-8EDE-8E18470428A3}"/>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12881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0070-B931-4F54-A0D2-0B0DC3290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479031-7889-441B-9EE5-B9FB148A0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CFF282-9701-42BA-8A13-33E31B9AA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78A6F-917C-4537-9D0B-5A6CE56C4EE4}"/>
              </a:ext>
            </a:extLst>
          </p:cNvPr>
          <p:cNvSpPr>
            <a:spLocks noGrp="1"/>
          </p:cNvSpPr>
          <p:nvPr>
            <p:ph type="dt" sz="half" idx="10"/>
          </p:nvPr>
        </p:nvSpPr>
        <p:spPr/>
        <p:txBody>
          <a:bodyPr/>
          <a:lstStyle/>
          <a:p>
            <a:fld id="{EFE6608F-4D45-4EA9-BDF6-778735FC0FB2}" type="datetime1">
              <a:rPr lang="en-GB" smtClean="0"/>
              <a:t>18/02/2021</a:t>
            </a:fld>
            <a:endParaRPr lang="en-GB"/>
          </a:p>
        </p:txBody>
      </p:sp>
      <p:sp>
        <p:nvSpPr>
          <p:cNvPr id="6" name="Footer Placeholder 5">
            <a:extLst>
              <a:ext uri="{FF2B5EF4-FFF2-40B4-BE49-F238E27FC236}">
                <a16:creationId xmlns:a16="http://schemas.microsoft.com/office/drawing/2014/main" id="{E61BD940-EAF5-48E8-95D0-7587A0C325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3F3B70-A4A8-45E2-8405-6B366F36951A}"/>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269701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19F4-6AB9-43E6-A5E4-88F80820B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EB9951-2E37-4592-827E-3DCE1C3B4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7DB208-7DEE-4C26-8F5E-B019BA69C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9CDEE-921A-4EA3-A011-B6984C46FEE8}"/>
              </a:ext>
            </a:extLst>
          </p:cNvPr>
          <p:cNvSpPr>
            <a:spLocks noGrp="1"/>
          </p:cNvSpPr>
          <p:nvPr>
            <p:ph type="dt" sz="half" idx="10"/>
          </p:nvPr>
        </p:nvSpPr>
        <p:spPr/>
        <p:txBody>
          <a:bodyPr/>
          <a:lstStyle/>
          <a:p>
            <a:fld id="{9518FC3B-EE39-48F8-9F6F-EF4C74EAC273}" type="datetime1">
              <a:rPr lang="en-GB" smtClean="0"/>
              <a:t>18/02/2021</a:t>
            </a:fld>
            <a:endParaRPr lang="en-GB"/>
          </a:p>
        </p:txBody>
      </p:sp>
      <p:sp>
        <p:nvSpPr>
          <p:cNvPr id="6" name="Footer Placeholder 5">
            <a:extLst>
              <a:ext uri="{FF2B5EF4-FFF2-40B4-BE49-F238E27FC236}">
                <a16:creationId xmlns:a16="http://schemas.microsoft.com/office/drawing/2014/main" id="{89EA6757-AD3E-4CDE-9D3E-1808C94BF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58E630-8060-4DB7-97CD-A4790852690C}"/>
              </a:ext>
            </a:extLst>
          </p:cNvPr>
          <p:cNvSpPr>
            <a:spLocks noGrp="1"/>
          </p:cNvSpPr>
          <p:nvPr>
            <p:ph type="sldNum" sz="quarter" idx="12"/>
          </p:nvPr>
        </p:nvSpPr>
        <p:spPr/>
        <p:txBody>
          <a:bodyPr/>
          <a:lstStyle/>
          <a:p>
            <a:fld id="{C29190C5-8D62-4553-88EE-D6E7C6097A9B}" type="slidenum">
              <a:rPr lang="en-GB" smtClean="0"/>
              <a:t>‹#›</a:t>
            </a:fld>
            <a:endParaRPr lang="en-GB"/>
          </a:p>
        </p:txBody>
      </p:sp>
    </p:spTree>
    <p:extLst>
      <p:ext uri="{BB962C8B-B14F-4D97-AF65-F5344CB8AC3E}">
        <p14:creationId xmlns:p14="http://schemas.microsoft.com/office/powerpoint/2010/main" val="118123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E137A-6C75-4E16-B29F-D5600436D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077897-C39D-42D5-80AA-500BFF8F6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7B80DB-DECA-4929-BBD2-75252CA38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A3B5D-9D2F-4913-90E3-F316B9402172}" type="datetime1">
              <a:rPr lang="en-GB" smtClean="0"/>
              <a:t>18/02/2021</a:t>
            </a:fld>
            <a:endParaRPr lang="en-GB"/>
          </a:p>
        </p:txBody>
      </p:sp>
      <p:sp>
        <p:nvSpPr>
          <p:cNvPr id="5" name="Footer Placeholder 4">
            <a:extLst>
              <a:ext uri="{FF2B5EF4-FFF2-40B4-BE49-F238E27FC236}">
                <a16:creationId xmlns:a16="http://schemas.microsoft.com/office/drawing/2014/main" id="{DCD61819-57B6-4F0E-B127-58E521A40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1966B1-6B34-444C-B9DF-0E0D1B715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190C5-8D62-4553-88EE-D6E7C6097A9B}" type="slidenum">
              <a:rPr lang="en-GB" smtClean="0"/>
              <a:t>‹#›</a:t>
            </a:fld>
            <a:endParaRPr lang="en-GB"/>
          </a:p>
        </p:txBody>
      </p:sp>
    </p:spTree>
    <p:extLst>
      <p:ext uri="{BB962C8B-B14F-4D97-AF65-F5344CB8AC3E}">
        <p14:creationId xmlns:p14="http://schemas.microsoft.com/office/powerpoint/2010/main" val="2534112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C57DF519-7DEE-48F2-B0CF-9C558AE70396}"/>
              </a:ext>
            </a:extLst>
          </p:cNvPr>
          <p:cNvPicPr>
            <a:picLocks noChangeAspect="1"/>
          </p:cNvPicPr>
          <p:nvPr/>
        </p:nvPicPr>
        <p:blipFill rotWithShape="1">
          <a:blip r:embed="rId2"/>
          <a:srcRect l="11572" r="4055" b="-1"/>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A12661-053B-46F4-8968-07DDF9DA5E71}"/>
              </a:ext>
            </a:extLst>
          </p:cNvPr>
          <p:cNvSpPr>
            <a:spLocks noGrp="1"/>
          </p:cNvSpPr>
          <p:nvPr>
            <p:ph type="ctrTitle"/>
          </p:nvPr>
        </p:nvSpPr>
        <p:spPr>
          <a:xfrm>
            <a:off x="7848600" y="1122363"/>
            <a:ext cx="4023360" cy="3204134"/>
          </a:xfrm>
        </p:spPr>
        <p:txBody>
          <a:bodyPr anchor="b">
            <a:normAutofit/>
            <a:scene3d>
              <a:camera prst="orthographicFront"/>
              <a:lightRig rig="threePt" dir="t"/>
            </a:scene3d>
            <a:sp3d extrusionH="57150">
              <a:bevelT w="38100" h="38100"/>
            </a:sp3d>
          </a:bodyPr>
          <a:lstStyle/>
          <a:p>
            <a:pPr algn="l"/>
            <a:r>
              <a:rPr lang="en-GB" sz="4800" b="1" dirty="0">
                <a:solidFill>
                  <a:schemeClr val="accent1">
                    <a:lumMod val="40000"/>
                    <a:lumOff val="6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Ethics and Privacy</a:t>
            </a:r>
          </a:p>
        </p:txBody>
      </p:sp>
      <p:sp>
        <p:nvSpPr>
          <p:cNvPr id="3" name="Subtitle 2">
            <a:extLst>
              <a:ext uri="{FF2B5EF4-FFF2-40B4-BE49-F238E27FC236}">
                <a16:creationId xmlns:a16="http://schemas.microsoft.com/office/drawing/2014/main" id="{BBFB5284-5B8C-4644-A0C7-69A63C71BDA0}"/>
              </a:ext>
            </a:extLst>
          </p:cNvPr>
          <p:cNvSpPr>
            <a:spLocks noGrp="1"/>
          </p:cNvSpPr>
          <p:nvPr>
            <p:ph type="subTitle" idx="1"/>
          </p:nvPr>
        </p:nvSpPr>
        <p:spPr>
          <a:xfrm>
            <a:off x="9773174" y="5052354"/>
            <a:ext cx="2098786" cy="1028709"/>
          </a:xfrm>
        </p:spPr>
        <p:txBody>
          <a:bodyPr>
            <a:normAutofit/>
          </a:bodyPr>
          <a:lstStyle/>
          <a:p>
            <a:pPr algn="l"/>
            <a:r>
              <a:rPr lang="en-GB" sz="2000" dirty="0"/>
              <a:t>Guru Srinivasan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8C88837-5389-4D3B-930E-BC4F7D90262C}"/>
              </a:ext>
            </a:extLst>
          </p:cNvPr>
          <p:cNvSpPr/>
          <p:nvPr/>
        </p:nvSpPr>
        <p:spPr>
          <a:xfrm>
            <a:off x="8489659" y="1023457"/>
            <a:ext cx="612396" cy="14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A8201C9-A04B-4C40-810C-095AB76FACCB}"/>
              </a:ext>
            </a:extLst>
          </p:cNvPr>
          <p:cNvSpPr/>
          <p:nvPr/>
        </p:nvSpPr>
        <p:spPr>
          <a:xfrm>
            <a:off x="9155302" y="1392572"/>
            <a:ext cx="704978" cy="1845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4CCEBEC5-5301-40AB-B4C3-C72E5DD2808C}"/>
              </a:ext>
            </a:extLst>
          </p:cNvPr>
          <p:cNvSpPr>
            <a:spLocks noGrp="1"/>
          </p:cNvSpPr>
          <p:nvPr>
            <p:ph type="sldNum" sz="quarter" idx="12"/>
          </p:nvPr>
        </p:nvSpPr>
        <p:spPr/>
        <p:txBody>
          <a:bodyPr/>
          <a:lstStyle/>
          <a:p>
            <a:fld id="{C29190C5-8D62-4553-88EE-D6E7C6097A9B}" type="slidenum">
              <a:rPr lang="en-GB" smtClean="0"/>
              <a:t>1</a:t>
            </a:fld>
            <a:endParaRPr lang="en-GB"/>
          </a:p>
        </p:txBody>
      </p:sp>
    </p:spTree>
    <p:extLst>
      <p:ext uri="{BB962C8B-B14F-4D97-AF65-F5344CB8AC3E}">
        <p14:creationId xmlns:p14="http://schemas.microsoft.com/office/powerpoint/2010/main" val="32952067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3D17-E678-4CD9-8615-8E50D42D1176}"/>
              </a:ext>
            </a:extLst>
          </p:cNvPr>
          <p:cNvSpPr>
            <a:spLocks noGrp="1"/>
          </p:cNvSpPr>
          <p:nvPr>
            <p:ph type="title"/>
          </p:nvPr>
        </p:nvSpPr>
        <p:spPr>
          <a:xfrm>
            <a:off x="344558" y="159406"/>
            <a:ext cx="10515600" cy="1325563"/>
          </a:xfrm>
        </p:spPr>
        <p:txBody>
          <a:bodyPr/>
          <a:lstStyle/>
          <a:p>
            <a:r>
              <a:rPr lang="en-GB" b="1" i="0" dirty="0">
                <a:solidFill>
                  <a:schemeClr val="accent1">
                    <a:lumMod val="75000"/>
                  </a:schemeClr>
                </a:solidFill>
                <a:effectLst/>
                <a:latin typeface="arial" panose="020B0604020202020204" pitchFamily="34" charset="0"/>
              </a:rPr>
              <a:t>General Data Protection Regulation</a:t>
            </a:r>
            <a:endParaRPr lang="en-GB" dirty="0">
              <a:solidFill>
                <a:schemeClr val="accent1">
                  <a:lumMod val="75000"/>
                </a:schemeClr>
              </a:solidFill>
            </a:endParaRPr>
          </a:p>
        </p:txBody>
      </p:sp>
      <p:sp>
        <p:nvSpPr>
          <p:cNvPr id="3" name="Content Placeholder 2">
            <a:extLst>
              <a:ext uri="{FF2B5EF4-FFF2-40B4-BE49-F238E27FC236}">
                <a16:creationId xmlns:a16="http://schemas.microsoft.com/office/drawing/2014/main" id="{AA5290CD-275F-4BA4-8385-2CA896A4EA32}"/>
              </a:ext>
            </a:extLst>
          </p:cNvPr>
          <p:cNvSpPr>
            <a:spLocks noGrp="1"/>
          </p:cNvSpPr>
          <p:nvPr>
            <p:ph idx="1"/>
          </p:nvPr>
        </p:nvSpPr>
        <p:spPr>
          <a:xfrm>
            <a:off x="1216404" y="2353461"/>
            <a:ext cx="8808440" cy="3577556"/>
          </a:xfr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GB" b="1" i="0" dirty="0">
                <a:solidFill>
                  <a:schemeClr val="accent1">
                    <a:lumMod val="60000"/>
                    <a:lumOff val="40000"/>
                  </a:schemeClr>
                </a:solidFill>
                <a:effectLst/>
                <a:latin typeface="Google Sans"/>
              </a:rPr>
              <a:t>The GDPR sets out seven key principles:</a:t>
            </a:r>
          </a:p>
          <a:p>
            <a:pPr marL="971550" lvl="1" indent="-514350">
              <a:buFont typeface="+mj-lt"/>
              <a:buAutoNum type="arabicPeriod"/>
            </a:pPr>
            <a:r>
              <a:rPr lang="en-GB" i="0" dirty="0">
                <a:solidFill>
                  <a:schemeClr val="accent1">
                    <a:lumMod val="60000"/>
                    <a:lumOff val="40000"/>
                  </a:schemeClr>
                </a:solidFill>
                <a:effectLst/>
                <a:latin typeface="arial" panose="020B0604020202020204" pitchFamily="34" charset="0"/>
              </a:rPr>
              <a:t>Lawfulness, fairness and transparency</a:t>
            </a:r>
          </a:p>
          <a:p>
            <a:pPr marL="971550" lvl="1" indent="-514350">
              <a:buFont typeface="+mj-lt"/>
              <a:buAutoNum type="arabicPeriod"/>
            </a:pPr>
            <a:r>
              <a:rPr lang="en-GB" i="0" dirty="0">
                <a:solidFill>
                  <a:schemeClr val="accent1">
                    <a:lumMod val="60000"/>
                    <a:lumOff val="40000"/>
                  </a:schemeClr>
                </a:solidFill>
                <a:effectLst/>
                <a:latin typeface="arial" panose="020B0604020202020204" pitchFamily="34" charset="0"/>
              </a:rPr>
              <a:t>Purpose limitation</a:t>
            </a:r>
          </a:p>
          <a:p>
            <a:pPr marL="971550" lvl="1" indent="-514350">
              <a:buFont typeface="+mj-lt"/>
              <a:buAutoNum type="arabicPeriod"/>
            </a:pPr>
            <a:r>
              <a:rPr lang="en-GB" i="0" dirty="0">
                <a:solidFill>
                  <a:schemeClr val="accent1">
                    <a:lumMod val="60000"/>
                    <a:lumOff val="40000"/>
                  </a:schemeClr>
                </a:solidFill>
                <a:effectLst/>
                <a:latin typeface="arial" panose="020B0604020202020204" pitchFamily="34" charset="0"/>
              </a:rPr>
              <a:t>Data minimisation</a:t>
            </a:r>
          </a:p>
          <a:p>
            <a:pPr marL="971550" lvl="1" indent="-514350">
              <a:buFont typeface="+mj-lt"/>
              <a:buAutoNum type="arabicPeriod"/>
            </a:pPr>
            <a:r>
              <a:rPr lang="en-GB" i="0" dirty="0">
                <a:solidFill>
                  <a:schemeClr val="accent1">
                    <a:lumMod val="60000"/>
                    <a:lumOff val="40000"/>
                  </a:schemeClr>
                </a:solidFill>
                <a:effectLst/>
                <a:latin typeface="arial" panose="020B0604020202020204" pitchFamily="34" charset="0"/>
              </a:rPr>
              <a:t>Accuracy</a:t>
            </a:r>
          </a:p>
          <a:p>
            <a:pPr marL="971550" lvl="1" indent="-514350">
              <a:buFont typeface="+mj-lt"/>
              <a:buAutoNum type="arabicPeriod"/>
            </a:pPr>
            <a:r>
              <a:rPr lang="en-GB" i="0" dirty="0">
                <a:solidFill>
                  <a:schemeClr val="accent1">
                    <a:lumMod val="60000"/>
                    <a:lumOff val="40000"/>
                  </a:schemeClr>
                </a:solidFill>
                <a:effectLst/>
                <a:latin typeface="arial" panose="020B0604020202020204" pitchFamily="34" charset="0"/>
              </a:rPr>
              <a:t>Storage limitation</a:t>
            </a:r>
          </a:p>
          <a:p>
            <a:pPr marL="971550" lvl="1" indent="-514350">
              <a:buFont typeface="+mj-lt"/>
              <a:buAutoNum type="arabicPeriod"/>
            </a:pPr>
            <a:r>
              <a:rPr lang="en-GB" i="0" dirty="0">
                <a:solidFill>
                  <a:schemeClr val="accent1">
                    <a:lumMod val="60000"/>
                    <a:lumOff val="40000"/>
                  </a:schemeClr>
                </a:solidFill>
                <a:effectLst/>
                <a:latin typeface="arial" panose="020B0604020202020204" pitchFamily="34" charset="0"/>
              </a:rPr>
              <a:t>Integrity and confidentiality (security)</a:t>
            </a:r>
          </a:p>
          <a:p>
            <a:pPr marL="971550" lvl="1" indent="-514350">
              <a:buFont typeface="+mj-lt"/>
              <a:buAutoNum type="arabicPeriod"/>
            </a:pPr>
            <a:r>
              <a:rPr lang="en-GB" i="0" dirty="0">
                <a:solidFill>
                  <a:schemeClr val="accent1">
                    <a:lumMod val="60000"/>
                    <a:lumOff val="40000"/>
                  </a:schemeClr>
                </a:solidFill>
                <a:effectLst/>
                <a:latin typeface="arial" panose="020B0604020202020204" pitchFamily="34" charset="0"/>
              </a:rPr>
              <a:t>Accountability</a:t>
            </a:r>
            <a:endParaRPr lang="en-GB" dirty="0">
              <a:solidFill>
                <a:schemeClr val="accent1">
                  <a:lumMod val="60000"/>
                  <a:lumOff val="40000"/>
                </a:schemeClr>
              </a:solidFill>
            </a:endParaRPr>
          </a:p>
        </p:txBody>
      </p:sp>
      <p:sp>
        <p:nvSpPr>
          <p:cNvPr id="5" name="TextBox 4">
            <a:extLst>
              <a:ext uri="{FF2B5EF4-FFF2-40B4-BE49-F238E27FC236}">
                <a16:creationId xmlns:a16="http://schemas.microsoft.com/office/drawing/2014/main" id="{3EDCF90C-958E-4C0F-83AA-5D9E05CEBEBD}"/>
              </a:ext>
            </a:extLst>
          </p:cNvPr>
          <p:cNvSpPr txBox="1"/>
          <p:nvPr/>
        </p:nvSpPr>
        <p:spPr>
          <a:xfrm>
            <a:off x="838201" y="1358722"/>
            <a:ext cx="10515599" cy="707886"/>
          </a:xfrm>
          <a:prstGeom prst="rect">
            <a:avLst/>
          </a:prstGeom>
          <a:noFill/>
        </p:spPr>
        <p:txBody>
          <a:bodyPr wrap="square">
            <a:spAutoFit/>
          </a:bodyPr>
          <a:lstStyle/>
          <a:p>
            <a:r>
              <a:rPr lang="en-GB" sz="2000" b="0" i="0" dirty="0">
                <a:solidFill>
                  <a:schemeClr val="accent5">
                    <a:lumMod val="75000"/>
                  </a:schemeClr>
                </a:solidFill>
                <a:effectLst/>
                <a:latin typeface="arial" panose="020B0604020202020204" pitchFamily="34" charset="0"/>
              </a:rPr>
              <a:t>The General Data Protection Regulation 2016/679 is a regulation in EU law on data protection and privacy in the European Union and the European Economic Area</a:t>
            </a:r>
            <a:endParaRPr lang="en-GB" sz="2000" dirty="0">
              <a:solidFill>
                <a:schemeClr val="accent5">
                  <a:lumMod val="75000"/>
                </a:schemeClr>
              </a:solidFill>
            </a:endParaRPr>
          </a:p>
        </p:txBody>
      </p:sp>
      <p:sp>
        <p:nvSpPr>
          <p:cNvPr id="6" name="Slide Number Placeholder 5">
            <a:extLst>
              <a:ext uri="{FF2B5EF4-FFF2-40B4-BE49-F238E27FC236}">
                <a16:creationId xmlns:a16="http://schemas.microsoft.com/office/drawing/2014/main" id="{7DADFEBA-6702-44EB-9F9B-B352FBAB9FD1}"/>
              </a:ext>
            </a:extLst>
          </p:cNvPr>
          <p:cNvSpPr>
            <a:spLocks noGrp="1"/>
          </p:cNvSpPr>
          <p:nvPr>
            <p:ph type="sldNum" sz="quarter" idx="12"/>
          </p:nvPr>
        </p:nvSpPr>
        <p:spPr/>
        <p:txBody>
          <a:bodyPr/>
          <a:lstStyle/>
          <a:p>
            <a:fld id="{73B850FF-6169-4056-8077-06FFA93A5366}" type="slidenum">
              <a:rPr lang="en-US" smtClean="0"/>
              <a:t>10</a:t>
            </a:fld>
            <a:endParaRPr lang="en-US"/>
          </a:p>
        </p:txBody>
      </p:sp>
    </p:spTree>
    <p:extLst>
      <p:ext uri="{BB962C8B-B14F-4D97-AF65-F5344CB8AC3E}">
        <p14:creationId xmlns:p14="http://schemas.microsoft.com/office/powerpoint/2010/main" val="159235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1BC-3BC9-4946-BC71-748FD2306F88}"/>
              </a:ext>
            </a:extLst>
          </p:cNvPr>
          <p:cNvSpPr>
            <a:spLocks noGrp="1"/>
          </p:cNvSpPr>
          <p:nvPr>
            <p:ph type="title"/>
          </p:nvPr>
        </p:nvSpPr>
        <p:spPr>
          <a:xfrm>
            <a:off x="762001" y="803325"/>
            <a:ext cx="5314536" cy="1325563"/>
          </a:xfrm>
        </p:spPr>
        <p:txBody>
          <a:bodyPr>
            <a:normAutofit/>
          </a:bodyPr>
          <a:lstStyle/>
          <a:p>
            <a:r>
              <a:rPr lang="en-GB" dirty="0"/>
              <a:t>Intellectual Property Rights</a:t>
            </a:r>
          </a:p>
        </p:txBody>
      </p:sp>
      <p:sp>
        <p:nvSpPr>
          <p:cNvPr id="3" name="Content Placeholder 2">
            <a:extLst>
              <a:ext uri="{FF2B5EF4-FFF2-40B4-BE49-F238E27FC236}">
                <a16:creationId xmlns:a16="http://schemas.microsoft.com/office/drawing/2014/main" id="{0EAA2586-5157-4904-AD3C-7C0D0F839519}"/>
              </a:ext>
            </a:extLst>
          </p:cNvPr>
          <p:cNvSpPr>
            <a:spLocks noGrp="1"/>
          </p:cNvSpPr>
          <p:nvPr>
            <p:ph idx="1"/>
          </p:nvPr>
        </p:nvSpPr>
        <p:spPr>
          <a:xfrm>
            <a:off x="585080" y="2548940"/>
            <a:ext cx="5914020" cy="3559252"/>
          </a:xfrm>
        </p:spPr>
        <p:txBody>
          <a:bodyPr anchor="t">
            <a:normAutofit lnSpcReduction="10000"/>
          </a:bodyPr>
          <a:lstStyle/>
          <a:p>
            <a:r>
              <a:rPr lang="en-GB" dirty="0"/>
              <a:t>Have you shared a copy of photograph not take by yourself on social media?</a:t>
            </a:r>
          </a:p>
          <a:p>
            <a:r>
              <a:rPr lang="en-GB" dirty="0"/>
              <a:t>Ever recorded a movie and shared?</a:t>
            </a:r>
          </a:p>
          <a:p>
            <a:r>
              <a:rPr lang="en-GB" dirty="0"/>
              <a:t>Shared an article or news report?</a:t>
            </a:r>
          </a:p>
          <a:p>
            <a:r>
              <a:rPr lang="en-GB" dirty="0"/>
              <a:t>Shared music?</a:t>
            </a:r>
          </a:p>
          <a:p>
            <a:r>
              <a:rPr lang="en-GB" dirty="0"/>
              <a:t>Shared Netflix password?</a:t>
            </a:r>
          </a:p>
          <a:p>
            <a:r>
              <a:rPr lang="en-GB" dirty="0"/>
              <a:t>Shared software?</a:t>
            </a:r>
          </a:p>
          <a:p>
            <a:pPr marL="0" indent="0">
              <a:buNone/>
            </a:pPr>
            <a:endParaRPr lang="en-GB" dirty="0"/>
          </a:p>
          <a:p>
            <a:endParaRPr lang="en-GB"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 up of a map&#10;&#10;Description automatically generated with low confidence">
            <a:extLst>
              <a:ext uri="{FF2B5EF4-FFF2-40B4-BE49-F238E27FC236}">
                <a16:creationId xmlns:a16="http://schemas.microsoft.com/office/drawing/2014/main" id="{DFCDD01A-7958-4821-AB7B-D429B4355FB1}"/>
              </a:ext>
            </a:extLst>
          </p:cNvPr>
          <p:cNvPicPr>
            <a:picLocks noChangeAspect="1"/>
          </p:cNvPicPr>
          <p:nvPr/>
        </p:nvPicPr>
        <p:blipFill rotWithShape="1">
          <a:blip r:embed="rId2"/>
          <a:srcRect l="24456" r="6548"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4" name="Slide Number Placeholder 3">
            <a:extLst>
              <a:ext uri="{FF2B5EF4-FFF2-40B4-BE49-F238E27FC236}">
                <a16:creationId xmlns:a16="http://schemas.microsoft.com/office/drawing/2014/main" id="{D1CC5A30-C437-40E5-9A1E-7B239D58FBD8}"/>
              </a:ext>
            </a:extLst>
          </p:cNvPr>
          <p:cNvSpPr>
            <a:spLocks noGrp="1"/>
          </p:cNvSpPr>
          <p:nvPr>
            <p:ph type="sldNum" sz="quarter" idx="12"/>
          </p:nvPr>
        </p:nvSpPr>
        <p:spPr>
          <a:xfrm>
            <a:off x="11000232" y="6108192"/>
            <a:ext cx="548640" cy="548640"/>
          </a:xfrm>
          <a:prstGeom prst="ellipse">
            <a:avLst/>
          </a:prstGeom>
          <a:solidFill>
            <a:srgbClr val="706455"/>
          </a:solidFill>
        </p:spPr>
        <p:txBody>
          <a:bodyPr anchor="ctr">
            <a:normAutofit/>
          </a:bodyPr>
          <a:lstStyle/>
          <a:p>
            <a:pPr algn="ctr">
              <a:spcAft>
                <a:spcPts val="600"/>
              </a:spcAft>
            </a:pPr>
            <a:fld id="{C29190C5-8D62-4553-88EE-D6E7C6097A9B}" type="slidenum">
              <a:rPr lang="en-GB" sz="1500">
                <a:solidFill>
                  <a:srgbClr val="FFFFFF"/>
                </a:solidFill>
              </a:rPr>
              <a:pPr algn="ctr">
                <a:spcAft>
                  <a:spcPts val="600"/>
                </a:spcAft>
              </a:pPr>
              <a:t>11</a:t>
            </a:fld>
            <a:endParaRPr lang="en-GB" sz="1500">
              <a:solidFill>
                <a:srgbClr val="FFFFFF"/>
              </a:solidFill>
            </a:endParaRPr>
          </a:p>
        </p:txBody>
      </p:sp>
    </p:spTree>
    <p:extLst>
      <p:ext uri="{BB962C8B-B14F-4D97-AF65-F5344CB8AC3E}">
        <p14:creationId xmlns:p14="http://schemas.microsoft.com/office/powerpoint/2010/main" val="33122606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D8B34D-3B59-4F83-85E5-3E2083825C70}"/>
              </a:ext>
            </a:extLst>
          </p:cNvPr>
          <p:cNvSpPr>
            <a:spLocks noGrp="1"/>
          </p:cNvSpPr>
          <p:nvPr>
            <p:ph type="title"/>
          </p:nvPr>
        </p:nvSpPr>
        <p:spPr>
          <a:xfrm>
            <a:off x="2311147" y="365760"/>
            <a:ext cx="7569706" cy="1288238"/>
          </a:xfrm>
        </p:spPr>
        <p:txBody>
          <a:bodyPr anchor="ctr">
            <a:normAutofit/>
          </a:bodyPr>
          <a:lstStyle/>
          <a:p>
            <a:pPr algn="ctr"/>
            <a:r>
              <a:rPr lang="en-GB" dirty="0"/>
              <a:t>Intellectual Property Rights</a:t>
            </a:r>
            <a:endParaRPr lang="en-GB"/>
          </a:p>
        </p:txBody>
      </p:sp>
      <p:sp>
        <p:nvSpPr>
          <p:cNvPr id="3" name="Content Placeholder 2">
            <a:extLst>
              <a:ext uri="{FF2B5EF4-FFF2-40B4-BE49-F238E27FC236}">
                <a16:creationId xmlns:a16="http://schemas.microsoft.com/office/drawing/2014/main" id="{DA7FC213-D847-4B9E-9763-F0DC38F086DF}"/>
              </a:ext>
            </a:extLst>
          </p:cNvPr>
          <p:cNvSpPr>
            <a:spLocks noGrp="1"/>
          </p:cNvSpPr>
          <p:nvPr>
            <p:ph idx="1"/>
          </p:nvPr>
        </p:nvSpPr>
        <p:spPr>
          <a:xfrm>
            <a:off x="2165569" y="1956816"/>
            <a:ext cx="7860863" cy="4024884"/>
          </a:xfrm>
        </p:spPr>
        <p:txBody>
          <a:bodyPr anchor="t">
            <a:normAutofit lnSpcReduction="10000"/>
          </a:bodyPr>
          <a:lstStyle/>
          <a:p>
            <a:r>
              <a:rPr lang="en-GB" sz="4000" dirty="0"/>
              <a:t>Term used to describe work that are intangible creative work</a:t>
            </a:r>
          </a:p>
          <a:p>
            <a:r>
              <a:rPr lang="en-GB" sz="4000" dirty="0"/>
              <a:t>In legal forms it can be</a:t>
            </a:r>
          </a:p>
          <a:p>
            <a:pPr lvl="1"/>
            <a:r>
              <a:rPr lang="en-GB" sz="4000" dirty="0"/>
              <a:t>Trademark</a:t>
            </a:r>
          </a:p>
          <a:p>
            <a:pPr lvl="1"/>
            <a:r>
              <a:rPr lang="en-GB" sz="4000" dirty="0"/>
              <a:t>Copyright</a:t>
            </a:r>
          </a:p>
          <a:p>
            <a:pPr lvl="1"/>
            <a:r>
              <a:rPr lang="en-GB" sz="4000" dirty="0"/>
              <a:t>Patents</a:t>
            </a:r>
          </a:p>
          <a:p>
            <a:pPr lvl="1"/>
            <a:r>
              <a:rPr lang="en-GB" sz="4000" dirty="0"/>
              <a:t>Trade secrets</a:t>
            </a:r>
          </a:p>
        </p:txBody>
      </p:sp>
      <p:sp>
        <p:nvSpPr>
          <p:cNvPr id="4" name="Slide Number Placeholder 3">
            <a:extLst>
              <a:ext uri="{FF2B5EF4-FFF2-40B4-BE49-F238E27FC236}">
                <a16:creationId xmlns:a16="http://schemas.microsoft.com/office/drawing/2014/main" id="{7C9324D6-03CB-468F-ADDD-9716121A661F}"/>
              </a:ext>
            </a:extLst>
          </p:cNvPr>
          <p:cNvSpPr>
            <a:spLocks noGrp="1"/>
          </p:cNvSpPr>
          <p:nvPr>
            <p:ph type="sldNum" sz="quarter" idx="12"/>
          </p:nvPr>
        </p:nvSpPr>
        <p:spPr>
          <a:xfrm>
            <a:off x="11263713" y="6108192"/>
            <a:ext cx="548640" cy="548640"/>
          </a:xfrm>
          <a:prstGeom prst="ellipse">
            <a:avLst/>
          </a:prstGeom>
          <a:solidFill>
            <a:srgbClr val="808080"/>
          </a:solidFill>
        </p:spPr>
        <p:txBody>
          <a:bodyPr>
            <a:normAutofit/>
          </a:bodyPr>
          <a:lstStyle/>
          <a:p>
            <a:pPr algn="ctr">
              <a:spcAft>
                <a:spcPts val="600"/>
              </a:spcAft>
            </a:pPr>
            <a:fld id="{C29190C5-8D62-4553-88EE-D6E7C6097A9B}" type="slidenum">
              <a:rPr lang="en-GB" sz="1500">
                <a:solidFill>
                  <a:srgbClr val="FFFFFF"/>
                </a:solidFill>
              </a:rPr>
              <a:pPr algn="ctr">
                <a:spcAft>
                  <a:spcPts val="600"/>
                </a:spcAft>
              </a:pPr>
              <a:t>12</a:t>
            </a:fld>
            <a:endParaRPr lang="en-GB" sz="1500">
              <a:solidFill>
                <a:srgbClr val="FFFFFF"/>
              </a:solidFill>
            </a:endParaRPr>
          </a:p>
        </p:txBody>
      </p:sp>
    </p:spTree>
    <p:extLst>
      <p:ext uri="{BB962C8B-B14F-4D97-AF65-F5344CB8AC3E}">
        <p14:creationId xmlns:p14="http://schemas.microsoft.com/office/powerpoint/2010/main" val="279893131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CC87A68-300D-4049-987C-F718D9CEC8A4}"/>
              </a:ext>
            </a:extLst>
          </p:cNvPr>
          <p:cNvSpPr>
            <a:spLocks noGrp="1"/>
          </p:cNvSpPr>
          <p:nvPr>
            <p:ph type="title"/>
          </p:nvPr>
        </p:nvSpPr>
        <p:spPr>
          <a:xfrm>
            <a:off x="786385" y="841248"/>
            <a:ext cx="3515244" cy="5340097"/>
          </a:xfrm>
        </p:spPr>
        <p:txBody>
          <a:bodyPr anchor="ctr">
            <a:normAutofit/>
          </a:bodyPr>
          <a:lstStyle/>
          <a:p>
            <a:r>
              <a:rPr lang="en-GB" sz="4800">
                <a:solidFill>
                  <a:schemeClr val="bg1"/>
                </a:solidFill>
              </a:rPr>
              <a:t>Forms of Intellectual Property Right violations</a:t>
            </a:r>
          </a:p>
        </p:txBody>
      </p:sp>
      <p:sp>
        <p:nvSpPr>
          <p:cNvPr id="4" name="Slide Number Placeholder 3">
            <a:extLst>
              <a:ext uri="{FF2B5EF4-FFF2-40B4-BE49-F238E27FC236}">
                <a16:creationId xmlns:a16="http://schemas.microsoft.com/office/drawing/2014/main" id="{894D4843-C69A-4B8B-8DF0-55AD7086D264}"/>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C29190C5-8D62-4553-88EE-D6E7C6097A9B}" type="slidenum">
              <a:rPr lang="en-GB" sz="1600">
                <a:solidFill>
                  <a:schemeClr val="tx2"/>
                </a:solidFill>
              </a:rPr>
              <a:pPr algn="ctr">
                <a:spcAft>
                  <a:spcPts val="600"/>
                </a:spcAft>
              </a:pPr>
              <a:t>13</a:t>
            </a:fld>
            <a:endParaRPr lang="en-GB" sz="1600">
              <a:solidFill>
                <a:schemeClr val="tx2"/>
              </a:solidFill>
            </a:endParaRPr>
          </a:p>
        </p:txBody>
      </p:sp>
      <p:graphicFrame>
        <p:nvGraphicFramePr>
          <p:cNvPr id="6" name="Content Placeholder 2">
            <a:extLst>
              <a:ext uri="{FF2B5EF4-FFF2-40B4-BE49-F238E27FC236}">
                <a16:creationId xmlns:a16="http://schemas.microsoft.com/office/drawing/2014/main" id="{9584FD0C-F943-4E88-BF74-A56D8B73D1B3}"/>
              </a:ext>
            </a:extLst>
          </p:cNvPr>
          <p:cNvGraphicFramePr>
            <a:graphicFrameLocks noGrp="1"/>
          </p:cNvGraphicFramePr>
          <p:nvPr>
            <p:ph idx="1"/>
            <p:extLst>
              <p:ext uri="{D42A27DB-BD31-4B8C-83A1-F6EECF244321}">
                <p14:modId xmlns:p14="http://schemas.microsoft.com/office/powerpoint/2010/main" val="428847800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51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865CF-4F24-48F1-91E2-B00BF95AC077}"/>
              </a:ext>
            </a:extLst>
          </p:cNvPr>
          <p:cNvSpPr>
            <a:spLocks noGrp="1"/>
          </p:cNvSpPr>
          <p:nvPr>
            <p:ph type="title"/>
          </p:nvPr>
        </p:nvSpPr>
        <p:spPr>
          <a:xfrm>
            <a:off x="342983" y="1250994"/>
            <a:ext cx="3201366" cy="3387497"/>
          </a:xfrm>
        </p:spPr>
        <p:txBody>
          <a:bodyPr anchor="b">
            <a:normAutofit/>
          </a:bodyPr>
          <a:lstStyle/>
          <a:p>
            <a:r>
              <a:rPr lang="en-GB" sz="4000" b="1" i="0" u="none" strike="noStrike" dirty="0">
                <a:solidFill>
                  <a:srgbClr val="FFFFFF"/>
                </a:solidFill>
                <a:effectLst>
                  <a:outerShdw blurRad="38100" dist="38100" dir="2700000" algn="tl">
                    <a:srgbClr val="000000">
                      <a:alpha val="43137"/>
                    </a:srgbClr>
                  </a:outerShdw>
                </a:effectLst>
                <a:latin typeface="Source Sans Pro" panose="020B0503030403020204" pitchFamily="34" charset="0"/>
              </a:rPr>
              <a:t>How can information technology itself solve privacy concerns?</a:t>
            </a:r>
            <a:endParaRPr lang="en-GB" sz="4000" b="1" i="0" dirty="0">
              <a:solidFill>
                <a:srgbClr val="FFFFFF"/>
              </a:solidFill>
              <a:effectLst>
                <a:outerShdw blurRad="38100" dist="38100" dir="2700000" algn="tl">
                  <a:srgbClr val="000000">
                    <a:alpha val="43137"/>
                  </a:srgbClr>
                </a:outerShdw>
              </a:effectLst>
              <a:latin typeface="Source Sans Pro" panose="020B0503030403020204" pitchFamily="34" charset="0"/>
            </a:endParaRPr>
          </a:p>
        </p:txBody>
      </p:sp>
      <p:sp>
        <p:nvSpPr>
          <p:cNvPr id="3" name="Content Placeholder 2">
            <a:extLst>
              <a:ext uri="{FF2B5EF4-FFF2-40B4-BE49-F238E27FC236}">
                <a16:creationId xmlns:a16="http://schemas.microsoft.com/office/drawing/2014/main" id="{5EB37E09-3F38-4E13-BC34-14244AC6A203}"/>
              </a:ext>
            </a:extLst>
          </p:cNvPr>
          <p:cNvSpPr>
            <a:spLocks noGrp="1"/>
          </p:cNvSpPr>
          <p:nvPr>
            <p:ph idx="1"/>
          </p:nvPr>
        </p:nvSpPr>
        <p:spPr>
          <a:xfrm>
            <a:off x="4367695" y="511388"/>
            <a:ext cx="7481322" cy="5684139"/>
          </a:xfrm>
        </p:spPr>
        <p:txBody>
          <a:bodyPr anchor="ctr">
            <a:noAutofit/>
          </a:bodyPr>
          <a:lstStyle/>
          <a:p>
            <a:r>
              <a:rPr lang="en-GB" b="0" i="0" u="none" strike="noStrike" dirty="0">
                <a:solidFill>
                  <a:srgbClr val="002060"/>
                </a:solidFill>
                <a:effectLst/>
              </a:rPr>
              <a:t>Design methods </a:t>
            </a:r>
            <a:r>
              <a:rPr lang="en-GB" b="0" i="0" u="none" strike="noStrike" dirty="0">
                <a:effectLst/>
              </a:rPr>
              <a:t>- </a:t>
            </a:r>
            <a:r>
              <a:rPr lang="en-GB" b="0" i="0" dirty="0">
                <a:effectLst/>
              </a:rPr>
              <a:t>The privacy by design approach provides high-level guidelines in the form of principles for designing privacy-preserving systems. </a:t>
            </a:r>
          </a:p>
          <a:p>
            <a:r>
              <a:rPr lang="en-GB" b="0" i="0" u="none" strike="noStrike" dirty="0">
                <a:solidFill>
                  <a:srgbClr val="002060"/>
                </a:solidFill>
                <a:effectLst/>
              </a:rPr>
              <a:t>Privacy enhancing technologies </a:t>
            </a:r>
            <a:r>
              <a:rPr lang="en-GB" b="0" i="0" u="none" strike="noStrike" dirty="0">
                <a:effectLst/>
              </a:rPr>
              <a:t>– </a:t>
            </a:r>
            <a:r>
              <a:rPr lang="en-GB" u="none" strike="noStrike" dirty="0"/>
              <a:t>C</a:t>
            </a:r>
            <a:r>
              <a:rPr lang="en-GB" b="0" i="0" dirty="0">
                <a:effectLst/>
              </a:rPr>
              <a:t>ryptographic techniques and security protocols, communication-anonymizing tools such as Tor and Freenet, and identity-management systems </a:t>
            </a:r>
          </a:p>
          <a:p>
            <a:r>
              <a:rPr lang="en-GB" dirty="0">
                <a:solidFill>
                  <a:srgbClr val="002060"/>
                </a:solidFill>
              </a:rPr>
              <a:t>Cryptography</a:t>
            </a:r>
            <a:r>
              <a:rPr lang="en-GB" dirty="0"/>
              <a:t> – Encrypt data stored</a:t>
            </a:r>
          </a:p>
          <a:p>
            <a:r>
              <a:rPr lang="en-GB" b="0" i="0" u="none" strike="noStrike" dirty="0">
                <a:solidFill>
                  <a:srgbClr val="002060"/>
                </a:solidFill>
                <a:effectLst/>
              </a:rPr>
              <a:t>Identity management </a:t>
            </a:r>
            <a:r>
              <a:rPr lang="en-GB" b="0" i="0" u="none" strike="noStrike" dirty="0">
                <a:effectLst/>
              </a:rPr>
              <a:t>– Multi-factor authentication</a:t>
            </a:r>
            <a:endParaRPr lang="en-GB" b="0" i="0" dirty="0">
              <a:effectLst/>
            </a:endParaRPr>
          </a:p>
          <a:p>
            <a:endParaRPr lang="en-GB" dirty="0"/>
          </a:p>
        </p:txBody>
      </p:sp>
      <p:sp>
        <p:nvSpPr>
          <p:cNvPr id="4" name="Slide Number Placeholder 3">
            <a:extLst>
              <a:ext uri="{FF2B5EF4-FFF2-40B4-BE49-F238E27FC236}">
                <a16:creationId xmlns:a16="http://schemas.microsoft.com/office/drawing/2014/main" id="{7703B990-938C-4DFB-9A53-697FA27ACF93}"/>
              </a:ext>
            </a:extLst>
          </p:cNvPr>
          <p:cNvSpPr>
            <a:spLocks noGrp="1"/>
          </p:cNvSpPr>
          <p:nvPr>
            <p:ph type="sldNum" sz="quarter" idx="12"/>
          </p:nvPr>
        </p:nvSpPr>
        <p:spPr>
          <a:xfrm>
            <a:off x="11704320" y="6455664"/>
            <a:ext cx="448056" cy="365125"/>
          </a:xfrm>
        </p:spPr>
        <p:txBody>
          <a:bodyPr>
            <a:normAutofit/>
          </a:bodyPr>
          <a:lstStyle/>
          <a:p>
            <a:pPr>
              <a:spcAft>
                <a:spcPts val="600"/>
              </a:spcAft>
            </a:pPr>
            <a:fld id="{C29190C5-8D62-4553-88EE-D6E7C6097A9B}" type="slidenum">
              <a:rPr lang="en-GB" sz="1100">
                <a:solidFill>
                  <a:schemeClr val="tx1">
                    <a:lumMod val="50000"/>
                    <a:lumOff val="50000"/>
                  </a:schemeClr>
                </a:solidFill>
              </a:rPr>
              <a:pPr>
                <a:spcAft>
                  <a:spcPts val="600"/>
                </a:spcAft>
              </a:pPr>
              <a:t>14</a:t>
            </a:fld>
            <a:endParaRPr lang="en-GB" sz="1100">
              <a:solidFill>
                <a:schemeClr val="tx1">
                  <a:lumMod val="50000"/>
                  <a:lumOff val="50000"/>
                </a:schemeClr>
              </a:solidFill>
            </a:endParaRPr>
          </a:p>
        </p:txBody>
      </p:sp>
    </p:spTree>
    <p:extLst>
      <p:ext uri="{BB962C8B-B14F-4D97-AF65-F5344CB8AC3E}">
        <p14:creationId xmlns:p14="http://schemas.microsoft.com/office/powerpoint/2010/main" val="270555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Question mark on green pastel background">
            <a:extLst>
              <a:ext uri="{FF2B5EF4-FFF2-40B4-BE49-F238E27FC236}">
                <a16:creationId xmlns:a16="http://schemas.microsoft.com/office/drawing/2014/main" id="{C767B5CA-C3FE-4A70-8DCF-F2A849DA2B7E}"/>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D75FAB4C-5DAB-4DFE-A992-40711898FAC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95FBD8C-6D51-4C40-B06D-70776BCB9B48}"/>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C29190C5-8D62-4553-88EE-D6E7C6097A9B}" type="slidenum">
              <a:rPr lang="en-US">
                <a:solidFill>
                  <a:schemeClr val="tx1"/>
                </a:solidFill>
                <a:latin typeface="Calibri" panose="020F0502020204030204"/>
              </a:rPr>
              <a:pPr>
                <a:spcAft>
                  <a:spcPts val="600"/>
                </a:spcAft>
                <a:defRPr/>
              </a:pPr>
              <a:t>15</a:t>
            </a:fld>
            <a:endParaRPr lang="en-US">
              <a:solidFill>
                <a:schemeClr val="tx1"/>
              </a:solidFill>
              <a:latin typeface="Calibri" panose="020F0502020204030204"/>
            </a:endParaRPr>
          </a:p>
        </p:txBody>
      </p:sp>
    </p:spTree>
    <p:extLst>
      <p:ext uri="{BB962C8B-B14F-4D97-AF65-F5344CB8AC3E}">
        <p14:creationId xmlns:p14="http://schemas.microsoft.com/office/powerpoint/2010/main" val="21099015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moral and ethical issues in technology">
            <a:extLst>
              <a:ext uri="{FF2B5EF4-FFF2-40B4-BE49-F238E27FC236}">
                <a16:creationId xmlns:a16="http://schemas.microsoft.com/office/drawing/2014/main" id="{EBF198AE-B0F5-42A1-9E5C-47E18833D3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14" r="13808" b="1077"/>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885D14-99E9-4446-8AFA-93C50DE8D545}"/>
              </a:ext>
            </a:extLst>
          </p:cNvPr>
          <p:cNvSpPr>
            <a:spLocks noGrp="1"/>
          </p:cNvSpPr>
          <p:nvPr>
            <p:ph type="title"/>
          </p:nvPr>
        </p:nvSpPr>
        <p:spPr>
          <a:xfrm>
            <a:off x="371094" y="1161288"/>
            <a:ext cx="3438144" cy="1124712"/>
          </a:xfrm>
        </p:spPr>
        <p:txBody>
          <a:bodyPr anchor="b">
            <a:normAutofit/>
          </a:bodyPr>
          <a:lstStyle/>
          <a:p>
            <a:r>
              <a:rPr lang="en-GB" sz="2800"/>
              <a:t>Contents</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FC36BD-8E87-485A-BD59-C057063A94C3}"/>
              </a:ext>
            </a:extLst>
          </p:cNvPr>
          <p:cNvSpPr>
            <a:spLocks noGrp="1"/>
          </p:cNvSpPr>
          <p:nvPr>
            <p:ph idx="1"/>
          </p:nvPr>
        </p:nvSpPr>
        <p:spPr>
          <a:xfrm>
            <a:off x="371094" y="2718054"/>
            <a:ext cx="5552628" cy="3207258"/>
          </a:xfrm>
        </p:spPr>
        <p:txBody>
          <a:bodyPr anchor="t">
            <a:normAutofit/>
          </a:bodyPr>
          <a:lstStyle/>
          <a:p>
            <a:r>
              <a:rPr lang="en-GB" sz="2400" dirty="0"/>
              <a:t>Ethical Computing</a:t>
            </a:r>
          </a:p>
          <a:p>
            <a:r>
              <a:rPr lang="en-GB" sz="2400" dirty="0"/>
              <a:t>Privacy and ethical computing</a:t>
            </a:r>
          </a:p>
          <a:p>
            <a:r>
              <a:rPr lang="en-GB" sz="2400" dirty="0"/>
              <a:t>Moral Reasons and Privacy</a:t>
            </a:r>
          </a:p>
          <a:p>
            <a:r>
              <a:rPr lang="en-GB" sz="2400" dirty="0"/>
              <a:t>Intellectual Property Rights</a:t>
            </a:r>
          </a:p>
          <a:p>
            <a:r>
              <a:rPr lang="en-GB" sz="2400" dirty="0"/>
              <a:t>Technology and solving privacy concerns</a:t>
            </a:r>
          </a:p>
          <a:p>
            <a:endParaRPr lang="en-GB" sz="2400" dirty="0"/>
          </a:p>
        </p:txBody>
      </p:sp>
      <p:sp>
        <p:nvSpPr>
          <p:cNvPr id="4" name="Slide Number Placeholder 3">
            <a:extLst>
              <a:ext uri="{FF2B5EF4-FFF2-40B4-BE49-F238E27FC236}">
                <a16:creationId xmlns:a16="http://schemas.microsoft.com/office/drawing/2014/main" id="{95957C96-44B9-4CD6-8DA7-9053CBA06643}"/>
              </a:ext>
            </a:extLst>
          </p:cNvPr>
          <p:cNvSpPr>
            <a:spLocks noGrp="1"/>
          </p:cNvSpPr>
          <p:nvPr>
            <p:ph type="sldNum" sz="quarter" idx="12"/>
          </p:nvPr>
        </p:nvSpPr>
        <p:spPr>
          <a:xfrm>
            <a:off x="9077706" y="6356350"/>
            <a:ext cx="2743200" cy="365125"/>
          </a:xfrm>
        </p:spPr>
        <p:txBody>
          <a:bodyPr>
            <a:normAutofit/>
          </a:bodyPr>
          <a:lstStyle/>
          <a:p>
            <a:pPr>
              <a:spcAft>
                <a:spcPts val="600"/>
              </a:spcAft>
            </a:pPr>
            <a:fld id="{C29190C5-8D62-4553-88EE-D6E7C6097A9B}" type="slidenum">
              <a:rPr lang="en-GB">
                <a:solidFill>
                  <a:schemeClr val="tx1"/>
                </a:solidFill>
              </a:rPr>
              <a:pPr>
                <a:spcAft>
                  <a:spcPts val="600"/>
                </a:spcAft>
              </a:pPr>
              <a:t>2</a:t>
            </a:fld>
            <a:endParaRPr lang="en-GB">
              <a:solidFill>
                <a:schemeClr val="tx1"/>
              </a:solidFill>
            </a:endParaRPr>
          </a:p>
        </p:txBody>
      </p:sp>
    </p:spTree>
    <p:extLst>
      <p:ext uri="{BB962C8B-B14F-4D97-AF65-F5344CB8AC3E}">
        <p14:creationId xmlns:p14="http://schemas.microsoft.com/office/powerpoint/2010/main" val="2321418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2" name="Group 11">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0" name="Freeform: Shape 19">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 name="Group 13">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8" name="Freeform: Shape 17">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5" name="Group 14">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6" name="Freeform: Shape 15">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1C1725BA-F9C0-4422-B159-2352C9DCF613}"/>
              </a:ext>
            </a:extLst>
          </p:cNvPr>
          <p:cNvSpPr>
            <a:spLocks noGrp="1"/>
          </p:cNvSpPr>
          <p:nvPr>
            <p:ph type="title"/>
          </p:nvPr>
        </p:nvSpPr>
        <p:spPr>
          <a:xfrm>
            <a:off x="347032" y="599666"/>
            <a:ext cx="3003217" cy="3213277"/>
          </a:xfrm>
        </p:spPr>
        <p:txBody>
          <a:bodyPr anchor="t">
            <a:normAutofit/>
          </a:bodyPr>
          <a:lstStyle/>
          <a:p>
            <a:r>
              <a:rPr lang="en-GB" sz="4000" b="1" dirty="0">
                <a:solidFill>
                  <a:schemeClr val="bg1"/>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Ethical Computing</a:t>
            </a:r>
          </a:p>
        </p:txBody>
      </p:sp>
      <p:sp>
        <p:nvSpPr>
          <p:cNvPr id="4" name="Slide Number Placeholder 3">
            <a:extLst>
              <a:ext uri="{FF2B5EF4-FFF2-40B4-BE49-F238E27FC236}">
                <a16:creationId xmlns:a16="http://schemas.microsoft.com/office/drawing/2014/main" id="{5F5862C0-9045-4C19-AD46-12C8E8C55707}"/>
              </a:ext>
            </a:extLst>
          </p:cNvPr>
          <p:cNvSpPr>
            <a:spLocks noGrp="1"/>
          </p:cNvSpPr>
          <p:nvPr>
            <p:ph type="sldNum" sz="quarter" idx="12"/>
          </p:nvPr>
        </p:nvSpPr>
        <p:spPr>
          <a:xfrm>
            <a:off x="10478277" y="6391469"/>
            <a:ext cx="1603699" cy="382757"/>
          </a:xfrm>
        </p:spPr>
        <p:txBody>
          <a:bodyPr>
            <a:normAutofit fontScale="55000" lnSpcReduction="20000"/>
          </a:bodyPr>
          <a:lstStyle/>
          <a:p>
            <a:pPr>
              <a:lnSpc>
                <a:spcPct val="90000"/>
              </a:lnSpc>
              <a:spcAft>
                <a:spcPts val="600"/>
              </a:spcAft>
            </a:pPr>
            <a:fld id="{73B850FF-6169-4056-8077-06FFA93A5366}" type="slidenum">
              <a:rPr lang="en-US" sz="4400">
                <a:solidFill>
                  <a:schemeClr val="bg1"/>
                </a:solidFill>
              </a:rPr>
              <a:pPr>
                <a:lnSpc>
                  <a:spcPct val="90000"/>
                </a:lnSpc>
                <a:spcAft>
                  <a:spcPts val="600"/>
                </a:spcAft>
              </a:pPr>
              <a:t>3</a:t>
            </a:fld>
            <a:endParaRPr lang="en-US" sz="4400" dirty="0">
              <a:solidFill>
                <a:schemeClr val="bg1"/>
              </a:solidFill>
            </a:endParaRPr>
          </a:p>
        </p:txBody>
      </p:sp>
      <p:sp>
        <p:nvSpPr>
          <p:cNvPr id="3" name="Content Placeholder 2">
            <a:extLst>
              <a:ext uri="{FF2B5EF4-FFF2-40B4-BE49-F238E27FC236}">
                <a16:creationId xmlns:a16="http://schemas.microsoft.com/office/drawing/2014/main" id="{797D5E35-FF30-4781-89AE-9AEDA91C471B}"/>
              </a:ext>
            </a:extLst>
          </p:cNvPr>
          <p:cNvSpPr>
            <a:spLocks noGrp="1"/>
          </p:cNvSpPr>
          <p:nvPr>
            <p:ph idx="1"/>
          </p:nvPr>
        </p:nvSpPr>
        <p:spPr>
          <a:xfrm>
            <a:off x="4939206" y="597159"/>
            <a:ext cx="6876062" cy="5459623"/>
          </a:xfrm>
        </p:spPr>
        <p:txBody>
          <a:bodyPr>
            <a:normAutofit/>
          </a:bodyPr>
          <a:lstStyle/>
          <a:p>
            <a:pPr marL="0" indent="0">
              <a:buNone/>
            </a:pPr>
            <a:r>
              <a:rPr lang="en-GB" b="1" i="0" dirty="0">
                <a:solidFill>
                  <a:schemeClr val="accent1">
                    <a:lumMod val="60000"/>
                    <a:lumOff val="40000"/>
                    <a:alpha val="80000"/>
                  </a:schemeClr>
                </a:solidFill>
                <a:effectLst/>
                <a:latin typeface="arial" panose="020B0604020202020204" pitchFamily="34" charset="0"/>
              </a:rPr>
              <a:t>Defines set of moral standards that govern the use of computers</a:t>
            </a:r>
          </a:p>
          <a:p>
            <a:pPr marL="0" indent="0">
              <a:buNone/>
            </a:pPr>
            <a:endParaRPr lang="en-GB" sz="2200" b="0" i="0" dirty="0">
              <a:solidFill>
                <a:schemeClr val="accent1">
                  <a:lumMod val="60000"/>
                  <a:lumOff val="40000"/>
                  <a:alpha val="80000"/>
                </a:schemeClr>
              </a:solidFill>
              <a:effectLst/>
              <a:latin typeface="arial" panose="020B0604020202020204" pitchFamily="34" charset="0"/>
            </a:endParaRPr>
          </a:p>
          <a:p>
            <a:pPr marL="0" indent="0">
              <a:buNone/>
            </a:pPr>
            <a:endParaRPr lang="en-GB" sz="2200" b="0" i="0" dirty="0">
              <a:solidFill>
                <a:schemeClr val="bg1">
                  <a:alpha val="80000"/>
                </a:schemeClr>
              </a:solidFill>
              <a:effectLst/>
              <a:latin typeface="arial" panose="020B0604020202020204" pitchFamily="34" charset="0"/>
            </a:endParaRPr>
          </a:p>
          <a:p>
            <a:r>
              <a:rPr lang="en-GB" sz="2200" dirty="0">
                <a:solidFill>
                  <a:schemeClr val="bg1">
                    <a:alpha val="80000"/>
                  </a:schemeClr>
                </a:solidFill>
                <a:latin typeface="arial" panose="020B0604020202020204" pitchFamily="34" charset="0"/>
              </a:rPr>
              <a:t>Concerns with areas on</a:t>
            </a:r>
          </a:p>
          <a:p>
            <a:pPr lvl="1"/>
            <a:r>
              <a:rPr lang="en-GB" sz="2200" dirty="0">
                <a:solidFill>
                  <a:schemeClr val="bg1">
                    <a:alpha val="80000"/>
                  </a:schemeClr>
                </a:solidFill>
                <a:latin typeface="arial" panose="020B0604020202020204" pitchFamily="34" charset="0"/>
              </a:rPr>
              <a:t>Privacy</a:t>
            </a:r>
          </a:p>
          <a:p>
            <a:pPr lvl="1"/>
            <a:r>
              <a:rPr lang="en-GB" sz="2200" dirty="0">
                <a:solidFill>
                  <a:schemeClr val="bg1">
                    <a:alpha val="80000"/>
                  </a:schemeClr>
                </a:solidFill>
                <a:latin typeface="arial" panose="020B0604020202020204" pitchFamily="34" charset="0"/>
              </a:rPr>
              <a:t>Data Storage and sharing</a:t>
            </a:r>
          </a:p>
          <a:p>
            <a:pPr lvl="1"/>
            <a:r>
              <a:rPr lang="en-GB" sz="2200" dirty="0">
                <a:solidFill>
                  <a:schemeClr val="bg1">
                    <a:alpha val="80000"/>
                  </a:schemeClr>
                </a:solidFill>
                <a:latin typeface="arial" panose="020B0604020202020204" pitchFamily="34" charset="0"/>
              </a:rPr>
              <a:t>Unauthorised use including hacking</a:t>
            </a:r>
          </a:p>
          <a:p>
            <a:pPr marL="457200" lvl="1" indent="0">
              <a:buNone/>
            </a:pPr>
            <a:endParaRPr lang="en-GB" sz="2200" dirty="0">
              <a:solidFill>
                <a:schemeClr val="bg1">
                  <a:alpha val="80000"/>
                </a:schemeClr>
              </a:solidFill>
              <a:latin typeface="arial" panose="020B0604020202020204" pitchFamily="34" charset="0"/>
            </a:endParaRPr>
          </a:p>
          <a:p>
            <a:r>
              <a:rPr lang="en-GB" sz="2200" dirty="0">
                <a:solidFill>
                  <a:schemeClr val="bg1">
                    <a:alpha val="80000"/>
                  </a:schemeClr>
                </a:solidFill>
                <a:latin typeface="arial" panose="020B0604020202020204" pitchFamily="34" charset="0"/>
              </a:rPr>
              <a:t>Governed through</a:t>
            </a:r>
          </a:p>
          <a:p>
            <a:pPr lvl="1"/>
            <a:r>
              <a:rPr lang="en-GB" sz="2200" dirty="0">
                <a:solidFill>
                  <a:schemeClr val="bg1">
                    <a:alpha val="80000"/>
                  </a:schemeClr>
                </a:solidFill>
                <a:latin typeface="arial" panose="020B0604020202020204" pitchFamily="34" charset="0"/>
              </a:rPr>
              <a:t>Laws and Regulations such as </a:t>
            </a:r>
          </a:p>
          <a:p>
            <a:pPr lvl="1"/>
            <a:r>
              <a:rPr lang="en-GB" sz="2200" b="1" i="0" dirty="0">
                <a:solidFill>
                  <a:schemeClr val="bg1">
                    <a:alpha val="80000"/>
                  </a:schemeClr>
                </a:solidFill>
                <a:effectLst/>
                <a:latin typeface="arial" panose="020B0604020202020204" pitchFamily="34" charset="0"/>
              </a:rPr>
              <a:t>General Data Protection Regulation (</a:t>
            </a:r>
            <a:r>
              <a:rPr lang="en-GB" sz="2200" dirty="0">
                <a:solidFill>
                  <a:schemeClr val="bg1">
                    <a:alpha val="80000"/>
                  </a:schemeClr>
                </a:solidFill>
                <a:latin typeface="arial" panose="020B0604020202020204" pitchFamily="34" charset="0"/>
              </a:rPr>
              <a:t>GDPR), </a:t>
            </a:r>
          </a:p>
          <a:p>
            <a:pPr lvl="1"/>
            <a:r>
              <a:rPr lang="en-GB" sz="2200" dirty="0">
                <a:solidFill>
                  <a:schemeClr val="bg1">
                    <a:alpha val="80000"/>
                  </a:schemeClr>
                </a:solidFill>
                <a:latin typeface="arial" panose="020B0604020202020204" pitchFamily="34" charset="0"/>
              </a:rPr>
              <a:t>Data Protection, and Intellectual Property Rights</a:t>
            </a:r>
            <a:endParaRPr lang="en-GB" sz="2200" dirty="0">
              <a:solidFill>
                <a:schemeClr val="bg1">
                  <a:alpha val="80000"/>
                </a:schemeClr>
              </a:solidFill>
            </a:endParaRPr>
          </a:p>
        </p:txBody>
      </p:sp>
      <p:cxnSp>
        <p:nvCxnSpPr>
          <p:cNvPr id="6" name="Straight Connector 5">
            <a:extLst>
              <a:ext uri="{FF2B5EF4-FFF2-40B4-BE49-F238E27FC236}">
                <a16:creationId xmlns:a16="http://schemas.microsoft.com/office/drawing/2014/main" id="{2939FFF1-20BF-4D4B-9A26-CBF54C5312EB}"/>
              </a:ext>
            </a:extLst>
          </p:cNvPr>
          <p:cNvCxnSpPr/>
          <p:nvPr/>
        </p:nvCxnSpPr>
        <p:spPr>
          <a:xfrm>
            <a:off x="5266892" y="2206305"/>
            <a:ext cx="4117592"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8C83D0CB-89D6-4C9B-B282-D41A349F6A0D}"/>
              </a:ext>
            </a:extLst>
          </p:cNvPr>
          <p:cNvCxnSpPr/>
          <p:nvPr/>
        </p:nvCxnSpPr>
        <p:spPr>
          <a:xfrm>
            <a:off x="5279475" y="4095226"/>
            <a:ext cx="4117592" cy="0"/>
          </a:xfrm>
          <a:prstGeom prst="line">
            <a:avLst/>
          </a:prstGeom>
        </p:spPr>
        <p:style>
          <a:lnRef idx="1">
            <a:schemeClr val="accent4"/>
          </a:lnRef>
          <a:fillRef idx="0">
            <a:schemeClr val="accent4"/>
          </a:fillRef>
          <a:effectRef idx="0">
            <a:schemeClr val="accent4"/>
          </a:effectRef>
          <a:fontRef idx="minor">
            <a:schemeClr val="tx1"/>
          </a:fontRef>
        </p:style>
      </p:cxnSp>
      <p:pic>
        <p:nvPicPr>
          <p:cNvPr id="32" name="Picture 31">
            <a:extLst>
              <a:ext uri="{FF2B5EF4-FFF2-40B4-BE49-F238E27FC236}">
                <a16:creationId xmlns:a16="http://schemas.microsoft.com/office/drawing/2014/main" id="{D43B614A-41C3-43DA-9BEE-42047D367E0E}"/>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Effect>
                      <a14:sharpenSoften amount="-25000"/>
                    </a14:imgEffect>
                  </a14:imgLayer>
                </a14:imgProps>
              </a:ext>
            </a:extLst>
          </a:blip>
          <a:stretch>
            <a:fillRect/>
          </a:stretch>
        </p:blipFill>
        <p:spPr>
          <a:xfrm>
            <a:off x="347032" y="2530025"/>
            <a:ext cx="3291149" cy="3307771"/>
          </a:xfrm>
          <a:prstGeom prst="rect">
            <a:avLst/>
          </a:prstGeom>
        </p:spPr>
      </p:pic>
    </p:spTree>
    <p:extLst>
      <p:ext uri="{BB962C8B-B14F-4D97-AF65-F5344CB8AC3E}">
        <p14:creationId xmlns:p14="http://schemas.microsoft.com/office/powerpoint/2010/main" val="297678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4000">
              <a:schemeClr val="tx1">
                <a:lumMod val="65000"/>
                <a:lumOff val="35000"/>
              </a:schemeClr>
            </a:gs>
            <a:gs pos="83000">
              <a:schemeClr val="tx1"/>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Title 1">
            <a:extLst>
              <a:ext uri="{FF2B5EF4-FFF2-40B4-BE49-F238E27FC236}">
                <a16:creationId xmlns:a16="http://schemas.microsoft.com/office/drawing/2014/main" id="{EAE35FDE-EB26-4E69-8AD6-5ED5B6DFB4C2}"/>
              </a:ext>
            </a:extLst>
          </p:cNvPr>
          <p:cNvSpPr txBox="1">
            <a:spLocks/>
          </p:cNvSpPr>
          <p:nvPr/>
        </p:nvSpPr>
        <p:spPr>
          <a:xfrm>
            <a:off x="6094104" y="314867"/>
            <a:ext cx="4977976"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solidFill>
                  <a:schemeClr val="accent1">
                    <a:lumMod val="75000"/>
                  </a:schemeClr>
                </a:solidFill>
                <a:effectLst>
                  <a:outerShdw blurRad="38100" dist="38100" dir="2700000" algn="tl">
                    <a:srgbClr val="000000">
                      <a:alpha val="43137"/>
                    </a:srgbClr>
                  </a:outerShdw>
                </a:effectLst>
              </a:rPr>
              <a:t>Ethical Computing</a:t>
            </a:r>
          </a:p>
        </p:txBody>
      </p:sp>
      <p:sp>
        <p:nvSpPr>
          <p:cNvPr id="51"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close - up of a skeleton&#10;&#10;Description automatically generated with medium confidence">
            <a:extLst>
              <a:ext uri="{FF2B5EF4-FFF2-40B4-BE49-F238E27FC236}">
                <a16:creationId xmlns:a16="http://schemas.microsoft.com/office/drawing/2014/main" id="{90071F36-F14B-416E-8FBE-54CB030FE6B2}"/>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artisticGlowEdges/>
                    </a14:imgEffect>
                    <a14:imgEffect>
                      <a14:sharpenSoften amount="-25000"/>
                    </a14:imgEffect>
                  </a14:imgLayer>
                </a14:imgProps>
              </a:ext>
            </a:extLst>
          </a:blip>
          <a:srcRect r="3975"/>
          <a:stretch/>
        </p:blipFill>
        <p:spPr>
          <a:xfrm>
            <a:off x="-143416" y="8971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4" name="Slide Number Placeholder 3">
            <a:extLst>
              <a:ext uri="{FF2B5EF4-FFF2-40B4-BE49-F238E27FC236}">
                <a16:creationId xmlns:a16="http://schemas.microsoft.com/office/drawing/2014/main" id="{D8E5F5F9-2CFD-4706-8F85-1A699EC0A42C}"/>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defRPr/>
            </a:pPr>
            <a:fld id="{73B850FF-6169-4056-8077-06FFA93A5366}" type="slidenum">
              <a:rPr lang="en-US" sz="1100">
                <a:solidFill>
                  <a:srgbClr val="898989"/>
                </a:solidFill>
                <a:latin typeface="Calibri" panose="020F0502020204030204"/>
              </a:rPr>
              <a:pPr>
                <a:spcAft>
                  <a:spcPts val="600"/>
                </a:spcAft>
                <a:defRPr/>
              </a:pPr>
              <a:t>4</a:t>
            </a:fld>
            <a:endParaRPr lang="en-US" sz="1100">
              <a:solidFill>
                <a:srgbClr val="898989"/>
              </a:solidFill>
              <a:latin typeface="Calibri" panose="020F0502020204030204"/>
            </a:endParaRPr>
          </a:p>
        </p:txBody>
      </p:sp>
      <p:graphicFrame>
        <p:nvGraphicFramePr>
          <p:cNvPr id="21" name="Content Placeholder 2">
            <a:extLst>
              <a:ext uri="{FF2B5EF4-FFF2-40B4-BE49-F238E27FC236}">
                <a16:creationId xmlns:a16="http://schemas.microsoft.com/office/drawing/2014/main" id="{EDDB0A30-E70B-4C67-A5C5-F3EC56F48E0F}"/>
              </a:ext>
            </a:extLst>
          </p:cNvPr>
          <p:cNvGraphicFramePr>
            <a:graphicFrameLocks noGrp="1"/>
          </p:cNvGraphicFramePr>
          <p:nvPr>
            <p:ph idx="1"/>
            <p:extLst>
              <p:ext uri="{D42A27DB-BD31-4B8C-83A1-F6EECF244321}">
                <p14:modId xmlns:p14="http://schemas.microsoft.com/office/powerpoint/2010/main" val="408603821"/>
              </p:ext>
            </p:extLst>
          </p:nvPr>
        </p:nvGraphicFramePr>
        <p:xfrm>
          <a:off x="5614876" y="1431235"/>
          <a:ext cx="6272324" cy="47083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8394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738CBC-C066-40DD-8BB5-2C49E3C43A3B}"/>
              </a:ext>
            </a:extLst>
          </p:cNvPr>
          <p:cNvSpPr>
            <a:spLocks noGrp="1"/>
          </p:cNvSpPr>
          <p:nvPr>
            <p:ph type="title"/>
          </p:nvPr>
        </p:nvSpPr>
        <p:spPr>
          <a:xfrm>
            <a:off x="762000" y="559678"/>
            <a:ext cx="3567915" cy="4952492"/>
          </a:xfrm>
        </p:spPr>
        <p:txBody>
          <a:bodyPr>
            <a:normAutofit/>
          </a:bodyPr>
          <a:lstStyle/>
          <a:p>
            <a:r>
              <a:rPr lang="en-GB">
                <a:solidFill>
                  <a:schemeClr val="bg1"/>
                </a:solidFill>
              </a:rPr>
              <a:t>Main Trends causing Ethical and Privacy Concerns</a:t>
            </a:r>
          </a:p>
        </p:txBody>
      </p:sp>
      <p:cxnSp>
        <p:nvCxnSpPr>
          <p:cNvPr id="16" name="Straight Connector 12">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4">
            <a:extLst>
              <a:ext uri="{FF2B5EF4-FFF2-40B4-BE49-F238E27FC236}">
                <a16:creationId xmlns:a16="http://schemas.microsoft.com/office/drawing/2014/main" id="{BA4530B0-4F48-4615-82C6-A704EF85FC2E}"/>
              </a:ext>
            </a:extLst>
          </p:cNvPr>
          <p:cNvGraphicFramePr>
            <a:graphicFrameLocks noGrp="1"/>
          </p:cNvGraphicFramePr>
          <p:nvPr>
            <p:ph idx="1"/>
            <p:extLst>
              <p:ext uri="{D42A27DB-BD31-4B8C-83A1-F6EECF244321}">
                <p14:modId xmlns:p14="http://schemas.microsoft.com/office/powerpoint/2010/main" val="44270039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5F7FB042-6292-4B1E-BD6D-AD96F2189C5B}"/>
              </a:ext>
            </a:extLst>
          </p:cNvPr>
          <p:cNvSpPr>
            <a:spLocks noGrp="1"/>
          </p:cNvSpPr>
          <p:nvPr>
            <p:ph type="sldNum" sz="quarter" idx="12"/>
          </p:nvPr>
        </p:nvSpPr>
        <p:spPr/>
        <p:txBody>
          <a:bodyPr/>
          <a:lstStyle/>
          <a:p>
            <a:fld id="{C29190C5-8D62-4553-88EE-D6E7C6097A9B}" type="slidenum">
              <a:rPr lang="en-GB" smtClean="0"/>
              <a:t>5</a:t>
            </a:fld>
            <a:endParaRPr lang="en-GB"/>
          </a:p>
        </p:txBody>
      </p:sp>
    </p:spTree>
    <p:extLst>
      <p:ext uri="{BB962C8B-B14F-4D97-AF65-F5344CB8AC3E}">
        <p14:creationId xmlns:p14="http://schemas.microsoft.com/office/powerpoint/2010/main" val="103299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5EB51-CF3E-4F14-87C1-FA657131F030}"/>
              </a:ext>
            </a:extLst>
          </p:cNvPr>
          <p:cNvSpPr>
            <a:spLocks noGrp="1"/>
          </p:cNvSpPr>
          <p:nvPr>
            <p:ph type="title"/>
          </p:nvPr>
        </p:nvSpPr>
        <p:spPr>
          <a:xfrm>
            <a:off x="1075767" y="1188637"/>
            <a:ext cx="2988234" cy="4480726"/>
          </a:xfrm>
        </p:spPr>
        <p:txBody>
          <a:bodyPr>
            <a:normAutofit/>
          </a:bodyPr>
          <a:lstStyle/>
          <a:p>
            <a:r>
              <a:rPr lang="en-GB" sz="4600" dirty="0"/>
              <a:t>Kind of Personal information easily accessible</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4A189F-09B1-474B-A2C8-8FE8A9D7044E}"/>
              </a:ext>
            </a:extLst>
          </p:cNvPr>
          <p:cNvSpPr>
            <a:spLocks noGrp="1"/>
          </p:cNvSpPr>
          <p:nvPr>
            <p:ph idx="1"/>
          </p:nvPr>
        </p:nvSpPr>
        <p:spPr>
          <a:xfrm>
            <a:off x="4974343" y="1024128"/>
            <a:ext cx="6291064" cy="4480726"/>
          </a:xfrm>
        </p:spPr>
        <p:txBody>
          <a:bodyPr anchor="ctr">
            <a:normAutofit/>
          </a:bodyPr>
          <a:lstStyle/>
          <a:p>
            <a:r>
              <a:rPr lang="en-GB" sz="2400" b="0" i="0" dirty="0">
                <a:effectLst/>
                <a:latin typeface="Times New Roman" panose="02020603050405020304" pitchFamily="18" charset="0"/>
              </a:rPr>
              <a:t>Person‘s date of birth, sexual preference, location, religion</a:t>
            </a:r>
          </a:p>
          <a:p>
            <a:r>
              <a:rPr lang="en-GB" sz="2400" b="0" i="0" dirty="0">
                <a:effectLst/>
                <a:latin typeface="Times New Roman" panose="02020603050405020304" pitchFamily="18" charset="0"/>
              </a:rPr>
              <a:t>IP address of computer or metadata pertaining to these information.</a:t>
            </a:r>
          </a:p>
          <a:p>
            <a:r>
              <a:rPr lang="en-GB" sz="2400" b="0" i="0" dirty="0">
                <a:effectLst/>
                <a:latin typeface="Times New Roman" panose="02020603050405020304" pitchFamily="18" charset="0"/>
              </a:rPr>
              <a:t>More implicit in the form of behavioural data – children, pets, spouse</a:t>
            </a:r>
          </a:p>
          <a:p>
            <a:r>
              <a:rPr lang="en-GB" sz="2400" dirty="0">
                <a:latin typeface="Times New Roman" panose="02020603050405020304" pitchFamily="18" charset="0"/>
              </a:rPr>
              <a:t>Personal opinions and views through social media</a:t>
            </a:r>
          </a:p>
          <a:p>
            <a:r>
              <a:rPr lang="en-GB" sz="2400" dirty="0">
                <a:latin typeface="Times New Roman" panose="02020603050405020304" pitchFamily="18" charset="0"/>
              </a:rPr>
              <a:t>Professional information </a:t>
            </a:r>
            <a:endParaRPr lang="en-GB" sz="2400" dirty="0"/>
          </a:p>
        </p:txBody>
      </p:sp>
      <p:sp>
        <p:nvSpPr>
          <p:cNvPr id="4" name="Slide Number Placeholder 3">
            <a:extLst>
              <a:ext uri="{FF2B5EF4-FFF2-40B4-BE49-F238E27FC236}">
                <a16:creationId xmlns:a16="http://schemas.microsoft.com/office/drawing/2014/main" id="{A07ED5B5-632B-4F60-8878-6A53F8CD8E73}"/>
              </a:ext>
            </a:extLst>
          </p:cNvPr>
          <p:cNvSpPr>
            <a:spLocks noGrp="1"/>
          </p:cNvSpPr>
          <p:nvPr>
            <p:ph type="sldNum" sz="quarter" idx="12"/>
          </p:nvPr>
        </p:nvSpPr>
        <p:spPr/>
        <p:txBody>
          <a:bodyPr/>
          <a:lstStyle/>
          <a:p>
            <a:fld id="{C29190C5-8D62-4553-88EE-D6E7C6097A9B}" type="slidenum">
              <a:rPr lang="en-GB" smtClean="0"/>
              <a:t>6</a:t>
            </a:fld>
            <a:endParaRPr lang="en-GB"/>
          </a:p>
        </p:txBody>
      </p:sp>
    </p:spTree>
    <p:extLst>
      <p:ext uri="{BB962C8B-B14F-4D97-AF65-F5344CB8AC3E}">
        <p14:creationId xmlns:p14="http://schemas.microsoft.com/office/powerpoint/2010/main" val="21978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5231-4707-4EC1-BF43-5FC264E62449}"/>
              </a:ext>
            </a:extLst>
          </p:cNvPr>
          <p:cNvSpPr>
            <a:spLocks noGrp="1"/>
          </p:cNvSpPr>
          <p:nvPr>
            <p:ph type="title"/>
          </p:nvPr>
        </p:nvSpPr>
        <p:spPr>
          <a:xfrm>
            <a:off x="0" y="304725"/>
            <a:ext cx="4252753" cy="200063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GB" spc="-5" dirty="0"/>
              <a:t>Ethical</a:t>
            </a:r>
            <a:r>
              <a:rPr lang="en-GB" spc="-35" dirty="0"/>
              <a:t> </a:t>
            </a:r>
            <a:r>
              <a:rPr lang="en-GB" spc="-5" dirty="0"/>
              <a:t>Computing</a:t>
            </a:r>
            <a:br>
              <a:rPr lang="en-GB" spc="-5" dirty="0"/>
            </a:br>
            <a:r>
              <a:rPr lang="en-GB" spc="-5" dirty="0"/>
              <a:t>and</a:t>
            </a:r>
            <a:br>
              <a:rPr lang="en-GB" spc="-5" dirty="0"/>
            </a:br>
            <a:r>
              <a:rPr lang="en-GB" spc="-5" dirty="0"/>
              <a:t>Privacy</a:t>
            </a:r>
            <a:endParaRPr lang="en-GB" dirty="0"/>
          </a:p>
        </p:txBody>
      </p:sp>
      <p:sp>
        <p:nvSpPr>
          <p:cNvPr id="3" name="Content Placeholder 2">
            <a:extLst>
              <a:ext uri="{FF2B5EF4-FFF2-40B4-BE49-F238E27FC236}">
                <a16:creationId xmlns:a16="http://schemas.microsoft.com/office/drawing/2014/main" id="{F3049A54-0E55-475E-95F7-72257587E498}"/>
              </a:ext>
            </a:extLst>
          </p:cNvPr>
          <p:cNvSpPr>
            <a:spLocks noGrp="1"/>
          </p:cNvSpPr>
          <p:nvPr>
            <p:ph idx="1"/>
          </p:nvPr>
        </p:nvSpPr>
        <p:spPr>
          <a:xfrm>
            <a:off x="3856383" y="952106"/>
            <a:ext cx="8093963" cy="1614860"/>
          </a:xfrm>
        </p:spPr>
        <p:txBody>
          <a:bodyPr>
            <a:noAutofit/>
          </a:bodyPr>
          <a:lstStyle/>
          <a:p>
            <a:pPr marL="570865">
              <a:spcBef>
                <a:spcPts val="1550"/>
              </a:spcBef>
            </a:pPr>
            <a:r>
              <a:rPr lang="en-GB" sz="2400" dirty="0">
                <a:solidFill>
                  <a:schemeClr val="tx2"/>
                </a:solidFill>
                <a:latin typeface="Arial"/>
                <a:cs typeface="Arial"/>
              </a:rPr>
              <a:t>Predictive policing </a:t>
            </a:r>
            <a:r>
              <a:rPr lang="en-GB" sz="2400" spc="-5" dirty="0">
                <a:solidFill>
                  <a:schemeClr val="tx2"/>
                </a:solidFill>
                <a:latin typeface="Arial"/>
                <a:cs typeface="Arial"/>
              </a:rPr>
              <a:t>to </a:t>
            </a:r>
            <a:r>
              <a:rPr lang="en-GB" sz="2400" dirty="0">
                <a:solidFill>
                  <a:schemeClr val="tx2"/>
                </a:solidFill>
                <a:latin typeface="Arial"/>
                <a:cs typeface="Arial"/>
              </a:rPr>
              <a:t>prevent</a:t>
            </a:r>
            <a:r>
              <a:rPr lang="en-GB" sz="2400" spc="-15" dirty="0">
                <a:solidFill>
                  <a:schemeClr val="tx2"/>
                </a:solidFill>
                <a:latin typeface="Arial"/>
                <a:cs typeface="Arial"/>
              </a:rPr>
              <a:t> </a:t>
            </a:r>
            <a:r>
              <a:rPr lang="en-GB" sz="2400" dirty="0">
                <a:solidFill>
                  <a:schemeClr val="tx2"/>
                </a:solidFill>
                <a:latin typeface="Arial"/>
                <a:cs typeface="Arial"/>
              </a:rPr>
              <a:t>crime vs monitoring personal information</a:t>
            </a:r>
          </a:p>
          <a:p>
            <a:pPr marL="570865">
              <a:spcBef>
                <a:spcPts val="1550"/>
              </a:spcBef>
            </a:pPr>
            <a:r>
              <a:rPr lang="en-GB" sz="2400" dirty="0">
                <a:solidFill>
                  <a:schemeClr val="tx2"/>
                </a:solidFill>
                <a:latin typeface="Arial"/>
                <a:cs typeface="Arial"/>
              </a:rPr>
              <a:t>Military secrets and previously</a:t>
            </a:r>
            <a:r>
              <a:rPr lang="en-GB" sz="2400" spc="-40" dirty="0">
                <a:solidFill>
                  <a:schemeClr val="tx2"/>
                </a:solidFill>
                <a:latin typeface="Arial"/>
                <a:cs typeface="Arial"/>
              </a:rPr>
              <a:t> </a:t>
            </a:r>
            <a:r>
              <a:rPr lang="en-GB" sz="2400" dirty="0">
                <a:solidFill>
                  <a:schemeClr val="tx2"/>
                </a:solidFill>
                <a:latin typeface="Arial"/>
                <a:cs typeface="Arial"/>
              </a:rPr>
              <a:t>secret  documents</a:t>
            </a:r>
            <a:r>
              <a:rPr lang="en-GB" sz="2400" spc="-10" dirty="0">
                <a:solidFill>
                  <a:schemeClr val="tx2"/>
                </a:solidFill>
                <a:latin typeface="Arial"/>
                <a:cs typeface="Arial"/>
              </a:rPr>
              <a:t> </a:t>
            </a:r>
            <a:r>
              <a:rPr lang="en-GB" sz="2400" dirty="0">
                <a:solidFill>
                  <a:schemeClr val="tx2"/>
                </a:solidFill>
                <a:latin typeface="Arial"/>
                <a:cs typeface="Arial"/>
              </a:rPr>
              <a:t>(WikiLeaks, Panama Papers) vs Access to information</a:t>
            </a:r>
          </a:p>
          <a:p>
            <a:endParaRPr lang="en-GB" sz="2400" dirty="0">
              <a:solidFill>
                <a:schemeClr val="tx2"/>
              </a:solidFill>
            </a:endParaRPr>
          </a:p>
        </p:txBody>
      </p:sp>
      <p:sp>
        <p:nvSpPr>
          <p:cNvPr id="5" name="Rectangle 4">
            <a:extLst>
              <a:ext uri="{FF2B5EF4-FFF2-40B4-BE49-F238E27FC236}">
                <a16:creationId xmlns:a16="http://schemas.microsoft.com/office/drawing/2014/main" id="{74B1B65E-624E-4252-B71A-C25E60B79990}"/>
              </a:ext>
            </a:extLst>
          </p:cNvPr>
          <p:cNvSpPr/>
          <p:nvPr/>
        </p:nvSpPr>
        <p:spPr>
          <a:xfrm>
            <a:off x="4452731" y="304725"/>
            <a:ext cx="7497616" cy="510176"/>
          </a:xfrm>
          <a:prstGeom prst="rect">
            <a:avLst/>
          </a:prstGeom>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rtlCol="0" anchor="ctr"/>
          <a:lstStyle/>
          <a:p>
            <a:pPr marL="114300">
              <a:spcBef>
                <a:spcPts val="1345"/>
              </a:spcBef>
              <a:tabLst>
                <a:tab pos="268605" algn="l"/>
              </a:tabLst>
            </a:pPr>
            <a:r>
              <a:rPr lang="en-GB" sz="2800" b="1" spc="-5" dirty="0">
                <a:solidFill>
                  <a:schemeClr val="tx2"/>
                </a:solidFill>
                <a:latin typeface="Arial"/>
                <a:cs typeface="Arial"/>
              </a:rPr>
              <a:t>Social Justice</a:t>
            </a:r>
            <a:endParaRPr lang="en-GB" sz="2800" b="1" dirty="0">
              <a:solidFill>
                <a:schemeClr val="tx2"/>
              </a:solidFill>
              <a:latin typeface="Arial"/>
              <a:cs typeface="Arial"/>
            </a:endParaRPr>
          </a:p>
        </p:txBody>
      </p:sp>
      <p:sp>
        <p:nvSpPr>
          <p:cNvPr id="11" name="Rectangle 10">
            <a:extLst>
              <a:ext uri="{FF2B5EF4-FFF2-40B4-BE49-F238E27FC236}">
                <a16:creationId xmlns:a16="http://schemas.microsoft.com/office/drawing/2014/main" id="{E2EC58A4-D6FD-4768-83E4-83C4C1A52329}"/>
              </a:ext>
            </a:extLst>
          </p:cNvPr>
          <p:cNvSpPr/>
          <p:nvPr/>
        </p:nvSpPr>
        <p:spPr>
          <a:xfrm>
            <a:off x="4452732" y="2996096"/>
            <a:ext cx="7416512" cy="523220"/>
          </a:xfrm>
          <a:prstGeom prst="rect">
            <a:avLst/>
          </a:prstGeom>
          <a:solidFill>
            <a:schemeClr val="accent4">
              <a:lumMod val="40000"/>
              <a:lumOff val="60000"/>
            </a:schemeClr>
          </a:solidFill>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rtlCol="0" anchor="ctr"/>
          <a:lstStyle/>
          <a:p>
            <a:pPr marL="114300">
              <a:spcBef>
                <a:spcPts val="1345"/>
              </a:spcBef>
              <a:tabLst>
                <a:tab pos="268605" algn="l"/>
              </a:tabLst>
            </a:pPr>
            <a:r>
              <a:rPr lang="en-GB" sz="2800" b="1" spc="-5" dirty="0">
                <a:solidFill>
                  <a:schemeClr val="accent4">
                    <a:lumMod val="50000"/>
                  </a:schemeClr>
                </a:solidFill>
                <a:latin typeface="Arial"/>
                <a:cs typeface="Arial"/>
              </a:rPr>
              <a:t>Liability</a:t>
            </a:r>
            <a:endParaRPr lang="en-GB" sz="2800" b="1" dirty="0">
              <a:solidFill>
                <a:schemeClr val="accent4">
                  <a:lumMod val="50000"/>
                </a:schemeClr>
              </a:solidFill>
              <a:latin typeface="Arial"/>
              <a:cs typeface="Arial"/>
            </a:endParaRPr>
          </a:p>
        </p:txBody>
      </p:sp>
      <p:sp>
        <p:nvSpPr>
          <p:cNvPr id="13" name="TextBox 12">
            <a:extLst>
              <a:ext uri="{FF2B5EF4-FFF2-40B4-BE49-F238E27FC236}">
                <a16:creationId xmlns:a16="http://schemas.microsoft.com/office/drawing/2014/main" id="{B16DDDBB-F081-45C8-A503-99B9652F0EE2}"/>
              </a:ext>
            </a:extLst>
          </p:cNvPr>
          <p:cNvSpPr txBox="1"/>
          <p:nvPr/>
        </p:nvSpPr>
        <p:spPr>
          <a:xfrm>
            <a:off x="4452732" y="4821359"/>
            <a:ext cx="7409620" cy="523220"/>
          </a:xfrm>
          <a:prstGeom prst="rect">
            <a:avLst/>
          </a:prstGeom>
          <a:solidFill>
            <a:srgbClr val="EDC5C5"/>
          </a:solidFill>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114300">
              <a:spcBef>
                <a:spcPts val="1345"/>
              </a:spcBef>
              <a:tabLst>
                <a:tab pos="268605" algn="l"/>
              </a:tabLst>
              <a:defRPr sz="2800" b="1" spc="-5">
                <a:solidFill>
                  <a:schemeClr val="accent4">
                    <a:lumMod val="50000"/>
                  </a:schemeClr>
                </a:solidFill>
                <a:latin typeface="Arial"/>
                <a:cs typeface="Aria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solidFill>
                  <a:srgbClr val="C00000"/>
                </a:solidFill>
              </a:rPr>
              <a:t>Censorship</a:t>
            </a:r>
          </a:p>
        </p:txBody>
      </p:sp>
      <p:sp>
        <p:nvSpPr>
          <p:cNvPr id="15" name="TextBox 14">
            <a:extLst>
              <a:ext uri="{FF2B5EF4-FFF2-40B4-BE49-F238E27FC236}">
                <a16:creationId xmlns:a16="http://schemas.microsoft.com/office/drawing/2014/main" id="{515F7B52-1C61-4EDB-A943-949AA9D7C664}"/>
              </a:ext>
            </a:extLst>
          </p:cNvPr>
          <p:cNvSpPr txBox="1"/>
          <p:nvPr/>
        </p:nvSpPr>
        <p:spPr>
          <a:xfrm>
            <a:off x="3856383" y="3519316"/>
            <a:ext cx="7818781" cy="1010533"/>
          </a:xfrm>
          <a:prstGeom prst="rect">
            <a:avLst/>
          </a:prstGeom>
          <a:noFill/>
        </p:spPr>
        <p:txBody>
          <a:bodyPr wrap="square">
            <a:spAutoFit/>
          </a:bodyPr>
          <a:lstStyle/>
          <a:p>
            <a:pPr marL="856615" indent="-285750">
              <a:spcBef>
                <a:spcPts val="1555"/>
              </a:spcBef>
              <a:buFont typeface="Arial" panose="020B0604020202020204" pitchFamily="34" charset="0"/>
              <a:buChar char="•"/>
            </a:pPr>
            <a:r>
              <a:rPr lang="en-GB" sz="2400" dirty="0">
                <a:solidFill>
                  <a:schemeClr val="tx2"/>
                </a:solidFill>
                <a:latin typeface="Arial"/>
                <a:cs typeface="Arial"/>
              </a:rPr>
              <a:t>3D printing can lead </a:t>
            </a:r>
            <a:r>
              <a:rPr lang="en-GB" sz="2400" spc="-5" dirty="0">
                <a:solidFill>
                  <a:schemeClr val="tx2"/>
                </a:solidFill>
                <a:latin typeface="Arial"/>
                <a:cs typeface="Arial"/>
              </a:rPr>
              <a:t>to </a:t>
            </a:r>
            <a:r>
              <a:rPr lang="en-GB" sz="2400" dirty="0">
                <a:solidFill>
                  <a:schemeClr val="tx2"/>
                </a:solidFill>
                <a:latin typeface="Arial"/>
                <a:cs typeface="Arial"/>
              </a:rPr>
              <a:t>quality control</a:t>
            </a:r>
            <a:r>
              <a:rPr lang="en-GB" sz="2400" spc="-20" dirty="0">
                <a:solidFill>
                  <a:schemeClr val="tx2"/>
                </a:solidFill>
                <a:latin typeface="Arial"/>
                <a:cs typeface="Arial"/>
              </a:rPr>
              <a:t> </a:t>
            </a:r>
            <a:r>
              <a:rPr lang="en-GB" sz="2400" dirty="0">
                <a:solidFill>
                  <a:schemeClr val="tx2"/>
                </a:solidFill>
                <a:latin typeface="Arial"/>
                <a:cs typeface="Arial"/>
              </a:rPr>
              <a:t>issues</a:t>
            </a:r>
          </a:p>
          <a:p>
            <a:pPr marL="114300">
              <a:spcBef>
                <a:spcPts val="1445"/>
              </a:spcBef>
              <a:tabLst>
                <a:tab pos="268605" algn="l"/>
              </a:tabLst>
            </a:pPr>
            <a:endParaRPr lang="en-GB" sz="2400" b="1" dirty="0">
              <a:solidFill>
                <a:schemeClr val="tx2"/>
              </a:solidFill>
              <a:latin typeface="Arial"/>
              <a:cs typeface="Arial"/>
            </a:endParaRPr>
          </a:p>
        </p:txBody>
      </p:sp>
      <p:sp>
        <p:nvSpPr>
          <p:cNvPr id="16" name="TextBox 15">
            <a:extLst>
              <a:ext uri="{FF2B5EF4-FFF2-40B4-BE49-F238E27FC236}">
                <a16:creationId xmlns:a16="http://schemas.microsoft.com/office/drawing/2014/main" id="{3E7D0FCB-248D-491B-AFCF-E2C44AC63ADF}"/>
              </a:ext>
            </a:extLst>
          </p:cNvPr>
          <p:cNvSpPr txBox="1"/>
          <p:nvPr/>
        </p:nvSpPr>
        <p:spPr>
          <a:xfrm>
            <a:off x="3856383" y="5393213"/>
            <a:ext cx="8267832" cy="461665"/>
          </a:xfrm>
          <a:prstGeom prst="rect">
            <a:avLst/>
          </a:prstGeom>
          <a:noFill/>
        </p:spPr>
        <p:txBody>
          <a:bodyPr wrap="square">
            <a:spAutoFit/>
          </a:bodyPr>
          <a:lstStyle/>
          <a:p>
            <a:pPr marL="856615" indent="-285750">
              <a:spcBef>
                <a:spcPts val="1555"/>
              </a:spcBef>
              <a:buFont typeface="Arial" panose="020B0604020202020204" pitchFamily="34" charset="0"/>
              <a:buChar char="•"/>
            </a:pPr>
            <a:r>
              <a:rPr lang="en-GB" sz="2400" dirty="0">
                <a:solidFill>
                  <a:schemeClr val="tx2"/>
                </a:solidFill>
                <a:latin typeface="Arial"/>
                <a:cs typeface="Arial"/>
              </a:rPr>
              <a:t>Global differences in website</a:t>
            </a:r>
            <a:r>
              <a:rPr lang="en-GB" sz="2400" spc="-20" dirty="0">
                <a:solidFill>
                  <a:schemeClr val="tx2"/>
                </a:solidFill>
                <a:latin typeface="Arial"/>
                <a:cs typeface="Arial"/>
              </a:rPr>
              <a:t> </a:t>
            </a:r>
            <a:r>
              <a:rPr lang="en-GB" sz="2400" dirty="0">
                <a:solidFill>
                  <a:schemeClr val="tx2"/>
                </a:solidFill>
                <a:latin typeface="Arial"/>
                <a:cs typeface="Arial"/>
              </a:rPr>
              <a:t>blocking</a:t>
            </a:r>
          </a:p>
        </p:txBody>
      </p:sp>
      <p:sp>
        <p:nvSpPr>
          <p:cNvPr id="17" name="Slide Number Placeholder 16">
            <a:extLst>
              <a:ext uri="{FF2B5EF4-FFF2-40B4-BE49-F238E27FC236}">
                <a16:creationId xmlns:a16="http://schemas.microsoft.com/office/drawing/2014/main" id="{A1873F87-A3EC-4179-BD9B-8423F8F2C297}"/>
              </a:ext>
            </a:extLst>
          </p:cNvPr>
          <p:cNvSpPr>
            <a:spLocks noGrp="1"/>
          </p:cNvSpPr>
          <p:nvPr>
            <p:ph type="sldNum" sz="quarter" idx="12"/>
          </p:nvPr>
        </p:nvSpPr>
        <p:spPr/>
        <p:txBody>
          <a:bodyPr/>
          <a:lstStyle/>
          <a:p>
            <a:fld id="{73B850FF-6169-4056-8077-06FFA93A5366}" type="slidenum">
              <a:rPr lang="en-US" smtClean="0"/>
              <a:t>7</a:t>
            </a:fld>
            <a:endParaRPr lang="en-US"/>
          </a:p>
        </p:txBody>
      </p:sp>
      <p:pic>
        <p:nvPicPr>
          <p:cNvPr id="5122" name="Picture 2" descr="Image result for non obvious relationship awareness example">
            <a:extLst>
              <a:ext uri="{FF2B5EF4-FFF2-40B4-BE49-F238E27FC236}">
                <a16:creationId xmlns:a16="http://schemas.microsoft.com/office/drawing/2014/main" id="{FA399B3F-1927-44F1-8A27-8EEA42A60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8" y="2314576"/>
            <a:ext cx="4252753" cy="431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4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2AFD6-ADCB-4E7E-BDCB-D1A4C8A606E8}"/>
              </a:ext>
            </a:extLst>
          </p:cNvPr>
          <p:cNvSpPr>
            <a:spLocks noGrp="1"/>
          </p:cNvSpPr>
          <p:nvPr>
            <p:ph idx="1"/>
          </p:nvPr>
        </p:nvSpPr>
        <p:spPr>
          <a:xfrm>
            <a:off x="5438899" y="810638"/>
            <a:ext cx="6514563" cy="2139214"/>
          </a:xfrm>
        </p:spPr>
        <p:txBody>
          <a:bodyPr>
            <a:normAutofit/>
          </a:bodyPr>
          <a:lstStyle/>
          <a:p>
            <a:pPr marL="755015" marR="5080" indent="-184150">
              <a:spcBef>
                <a:spcPts val="2030"/>
              </a:spcBef>
            </a:pPr>
            <a:r>
              <a:rPr lang="en-GB" sz="2400">
                <a:solidFill>
                  <a:schemeClr val="tx2"/>
                </a:solidFill>
                <a:latin typeface="Arial"/>
                <a:cs typeface="Arial"/>
              </a:rPr>
              <a:t>Hacktivism is using computers and computer  networks in a subversive</a:t>
            </a:r>
            <a:r>
              <a:rPr lang="en-GB" sz="2400" spc="-15">
                <a:solidFill>
                  <a:schemeClr val="tx2"/>
                </a:solidFill>
                <a:latin typeface="Arial"/>
                <a:cs typeface="Arial"/>
              </a:rPr>
              <a:t> </a:t>
            </a:r>
            <a:r>
              <a:rPr lang="en-GB" sz="2400">
                <a:solidFill>
                  <a:schemeClr val="tx2"/>
                </a:solidFill>
                <a:latin typeface="Arial"/>
                <a:cs typeface="Arial"/>
              </a:rPr>
              <a:t>way</a:t>
            </a:r>
          </a:p>
          <a:p>
            <a:pPr marL="755015" marR="208279" indent="-184150">
              <a:spcBef>
                <a:spcPts val="1900"/>
              </a:spcBef>
            </a:pPr>
            <a:r>
              <a:rPr lang="en-GB" sz="2400" spc="-5">
                <a:solidFill>
                  <a:schemeClr val="tx2"/>
                </a:solidFill>
                <a:latin typeface="Arial"/>
                <a:cs typeface="Arial"/>
              </a:rPr>
              <a:t>Often </a:t>
            </a:r>
            <a:r>
              <a:rPr lang="en-GB" sz="2400">
                <a:solidFill>
                  <a:schemeClr val="tx2"/>
                </a:solidFill>
                <a:latin typeface="Arial"/>
                <a:cs typeface="Arial"/>
              </a:rPr>
              <a:t>manifests as Denial of Service </a:t>
            </a:r>
            <a:r>
              <a:rPr lang="en-GB" sz="2400" spc="-5">
                <a:solidFill>
                  <a:schemeClr val="tx2"/>
                </a:solidFill>
                <a:latin typeface="Arial"/>
                <a:cs typeface="Arial"/>
              </a:rPr>
              <a:t>(DOA)  </a:t>
            </a:r>
            <a:r>
              <a:rPr lang="en-GB" sz="2400">
                <a:solidFill>
                  <a:schemeClr val="tx2"/>
                </a:solidFill>
                <a:latin typeface="Arial"/>
                <a:cs typeface="Arial"/>
              </a:rPr>
              <a:t>attacks</a:t>
            </a:r>
          </a:p>
          <a:p>
            <a:endParaRPr lang="en-GB" sz="2400" dirty="0">
              <a:solidFill>
                <a:schemeClr val="tx2"/>
              </a:solidFill>
            </a:endParaRPr>
          </a:p>
        </p:txBody>
      </p:sp>
      <p:sp>
        <p:nvSpPr>
          <p:cNvPr id="9" name="Rectangle 8">
            <a:extLst>
              <a:ext uri="{FF2B5EF4-FFF2-40B4-BE49-F238E27FC236}">
                <a16:creationId xmlns:a16="http://schemas.microsoft.com/office/drawing/2014/main" id="{59BC0879-353C-490A-BA65-9492D596DE3F}"/>
              </a:ext>
            </a:extLst>
          </p:cNvPr>
          <p:cNvSpPr/>
          <p:nvPr/>
        </p:nvSpPr>
        <p:spPr>
          <a:xfrm>
            <a:off x="5925314" y="234919"/>
            <a:ext cx="6212154" cy="510176"/>
          </a:xfrm>
          <a:prstGeom prst="rect">
            <a:avLst/>
          </a:prstGeom>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rtlCol="0" anchor="ctr"/>
          <a:lstStyle/>
          <a:p>
            <a:pPr marL="114300">
              <a:spcBef>
                <a:spcPts val="1345"/>
              </a:spcBef>
              <a:tabLst>
                <a:tab pos="268605" algn="l"/>
              </a:tabLst>
            </a:pPr>
            <a:r>
              <a:rPr lang="en-GB" sz="2800" b="1" spc="-5" dirty="0">
                <a:solidFill>
                  <a:schemeClr val="tx2"/>
                </a:solidFill>
                <a:latin typeface="Arial"/>
                <a:cs typeface="Arial"/>
              </a:rPr>
              <a:t>Social Activism</a:t>
            </a:r>
            <a:endParaRPr lang="en-GB" sz="2800" b="1" dirty="0">
              <a:solidFill>
                <a:schemeClr val="tx2"/>
              </a:solidFill>
              <a:latin typeface="Arial"/>
              <a:cs typeface="Arial"/>
            </a:endParaRPr>
          </a:p>
        </p:txBody>
      </p:sp>
      <p:sp>
        <p:nvSpPr>
          <p:cNvPr id="11" name="TextBox 10">
            <a:extLst>
              <a:ext uri="{FF2B5EF4-FFF2-40B4-BE49-F238E27FC236}">
                <a16:creationId xmlns:a16="http://schemas.microsoft.com/office/drawing/2014/main" id="{227E3315-B2FE-4109-B58F-D0DD545C9CA0}"/>
              </a:ext>
            </a:extLst>
          </p:cNvPr>
          <p:cNvSpPr txBox="1"/>
          <p:nvPr/>
        </p:nvSpPr>
        <p:spPr>
          <a:xfrm>
            <a:off x="5438899" y="3293923"/>
            <a:ext cx="6698569" cy="1061829"/>
          </a:xfrm>
          <a:prstGeom prst="rect">
            <a:avLst/>
          </a:prstGeom>
          <a:noFill/>
        </p:spPr>
        <p:txBody>
          <a:bodyPr wrap="square">
            <a:spAutoFit/>
          </a:bodyPr>
          <a:lstStyle/>
          <a:p>
            <a:pPr marL="913765" indent="-342900">
              <a:spcBef>
                <a:spcPts val="1764"/>
              </a:spcBef>
              <a:buFont typeface="Arial" panose="020B0604020202020204" pitchFamily="34" charset="0"/>
              <a:buChar char="•"/>
            </a:pPr>
            <a:r>
              <a:rPr lang="en-GB" sz="2400" dirty="0">
                <a:solidFill>
                  <a:schemeClr val="tx2"/>
                </a:solidFill>
                <a:latin typeface="Arial"/>
                <a:cs typeface="Arial"/>
              </a:rPr>
              <a:t>Self Checkouts and Self-driving cars</a:t>
            </a:r>
          </a:p>
          <a:p>
            <a:pPr marL="913765" indent="-342900">
              <a:spcBef>
                <a:spcPts val="1764"/>
              </a:spcBef>
              <a:buFont typeface="Arial" panose="020B0604020202020204" pitchFamily="34" charset="0"/>
              <a:buChar char="•"/>
            </a:pPr>
            <a:r>
              <a:rPr lang="en-GB" sz="2400" dirty="0">
                <a:solidFill>
                  <a:schemeClr val="tx2"/>
                </a:solidFill>
                <a:latin typeface="Arial"/>
                <a:cs typeface="Arial"/>
              </a:rPr>
              <a:t>Choose between sets of bad choices</a:t>
            </a:r>
          </a:p>
        </p:txBody>
      </p:sp>
      <p:sp>
        <p:nvSpPr>
          <p:cNvPr id="13" name="Rectangle 12">
            <a:extLst>
              <a:ext uri="{FF2B5EF4-FFF2-40B4-BE49-F238E27FC236}">
                <a16:creationId xmlns:a16="http://schemas.microsoft.com/office/drawing/2014/main" id="{C17344A9-2DF3-4757-9A58-530FCF8CFF71}"/>
              </a:ext>
            </a:extLst>
          </p:cNvPr>
          <p:cNvSpPr/>
          <p:nvPr/>
        </p:nvSpPr>
        <p:spPr>
          <a:xfrm>
            <a:off x="5848086" y="2617965"/>
            <a:ext cx="6289382" cy="510176"/>
          </a:xfrm>
          <a:prstGeom prst="rect">
            <a:avLst/>
          </a:prstGeom>
          <a:solidFill>
            <a:schemeClr val="accent4">
              <a:lumMod val="40000"/>
              <a:lumOff val="60000"/>
            </a:schemeClr>
          </a:solidFill>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rtlCol="0" anchor="ctr"/>
          <a:lstStyle/>
          <a:p>
            <a:pPr marL="114300">
              <a:spcBef>
                <a:spcPts val="1345"/>
              </a:spcBef>
              <a:tabLst>
                <a:tab pos="268605" algn="l"/>
              </a:tabLst>
            </a:pPr>
            <a:r>
              <a:rPr lang="en-GB" sz="2800" b="1" spc="-5" dirty="0">
                <a:solidFill>
                  <a:schemeClr val="tx2"/>
                </a:solidFill>
                <a:latin typeface="Arial"/>
                <a:cs typeface="Arial"/>
              </a:rPr>
              <a:t>Automated Systems and Robotics</a:t>
            </a:r>
            <a:endParaRPr lang="en-GB" sz="2800" b="1" dirty="0">
              <a:solidFill>
                <a:schemeClr val="tx2"/>
              </a:solidFill>
              <a:latin typeface="Arial"/>
              <a:cs typeface="Arial"/>
            </a:endParaRPr>
          </a:p>
        </p:txBody>
      </p:sp>
      <p:sp>
        <p:nvSpPr>
          <p:cNvPr id="6" name="Slide Number Placeholder 5">
            <a:extLst>
              <a:ext uri="{FF2B5EF4-FFF2-40B4-BE49-F238E27FC236}">
                <a16:creationId xmlns:a16="http://schemas.microsoft.com/office/drawing/2014/main" id="{A6A64B28-4D0A-430B-BF8E-78686AAF9701}"/>
              </a:ext>
            </a:extLst>
          </p:cNvPr>
          <p:cNvSpPr>
            <a:spLocks noGrp="1"/>
          </p:cNvSpPr>
          <p:nvPr>
            <p:ph type="sldNum" sz="quarter" idx="12"/>
          </p:nvPr>
        </p:nvSpPr>
        <p:spPr/>
        <p:txBody>
          <a:bodyPr/>
          <a:lstStyle/>
          <a:p>
            <a:fld id="{73B850FF-6169-4056-8077-06FFA93A5366}" type="slidenum">
              <a:rPr lang="en-US" smtClean="0"/>
              <a:t>8</a:t>
            </a:fld>
            <a:endParaRPr lang="en-US"/>
          </a:p>
        </p:txBody>
      </p:sp>
      <p:sp>
        <p:nvSpPr>
          <p:cNvPr id="15" name="Rectangle 14">
            <a:extLst>
              <a:ext uri="{FF2B5EF4-FFF2-40B4-BE49-F238E27FC236}">
                <a16:creationId xmlns:a16="http://schemas.microsoft.com/office/drawing/2014/main" id="{979730C3-8CC9-49EC-B524-E486FC26AC39}"/>
              </a:ext>
            </a:extLst>
          </p:cNvPr>
          <p:cNvSpPr/>
          <p:nvPr/>
        </p:nvSpPr>
        <p:spPr>
          <a:xfrm>
            <a:off x="5925314" y="4913413"/>
            <a:ext cx="6289382" cy="510176"/>
          </a:xfrm>
          <a:prstGeom prst="rect">
            <a:avLst/>
          </a:prstGeom>
          <a:solidFill>
            <a:schemeClr val="accent6">
              <a:lumMod val="60000"/>
              <a:lumOff val="40000"/>
            </a:schemeClr>
          </a:solidFill>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rtlCol="0" anchor="ctr"/>
          <a:lstStyle/>
          <a:p>
            <a:pPr marL="114300">
              <a:spcBef>
                <a:spcPts val="1345"/>
              </a:spcBef>
              <a:tabLst>
                <a:tab pos="268605" algn="l"/>
              </a:tabLst>
            </a:pPr>
            <a:r>
              <a:rPr lang="en-GB" sz="2800" b="1" spc="-5" dirty="0">
                <a:solidFill>
                  <a:schemeClr val="tx2"/>
                </a:solidFill>
                <a:latin typeface="Arial"/>
                <a:cs typeface="Arial"/>
              </a:rPr>
              <a:t>Influencing</a:t>
            </a:r>
            <a:endParaRPr lang="en-GB" sz="2800" b="1" dirty="0">
              <a:solidFill>
                <a:schemeClr val="tx2"/>
              </a:solidFill>
              <a:latin typeface="Arial"/>
              <a:cs typeface="Arial"/>
            </a:endParaRPr>
          </a:p>
        </p:txBody>
      </p:sp>
      <p:sp>
        <p:nvSpPr>
          <p:cNvPr id="16" name="TextBox 15">
            <a:extLst>
              <a:ext uri="{FF2B5EF4-FFF2-40B4-BE49-F238E27FC236}">
                <a16:creationId xmlns:a16="http://schemas.microsoft.com/office/drawing/2014/main" id="{B3821F33-500B-4A55-920A-18CB71167765}"/>
              </a:ext>
            </a:extLst>
          </p:cNvPr>
          <p:cNvSpPr txBox="1"/>
          <p:nvPr/>
        </p:nvSpPr>
        <p:spPr>
          <a:xfrm>
            <a:off x="5576950" y="5477083"/>
            <a:ext cx="6698569" cy="1061829"/>
          </a:xfrm>
          <a:prstGeom prst="rect">
            <a:avLst/>
          </a:prstGeom>
          <a:noFill/>
        </p:spPr>
        <p:txBody>
          <a:bodyPr wrap="square">
            <a:spAutoFit/>
          </a:bodyPr>
          <a:lstStyle/>
          <a:p>
            <a:pPr marL="913765" indent="-342900">
              <a:spcBef>
                <a:spcPts val="1764"/>
              </a:spcBef>
              <a:buFont typeface="Arial" panose="020B0604020202020204" pitchFamily="34" charset="0"/>
              <a:buChar char="•"/>
            </a:pPr>
            <a:r>
              <a:rPr lang="en-GB" sz="2400" dirty="0">
                <a:solidFill>
                  <a:schemeClr val="tx2"/>
                </a:solidFill>
                <a:latin typeface="Arial"/>
                <a:cs typeface="Arial"/>
              </a:rPr>
              <a:t>Cyber Bullying</a:t>
            </a:r>
          </a:p>
          <a:p>
            <a:pPr marL="913765" indent="-342900">
              <a:spcBef>
                <a:spcPts val="1764"/>
              </a:spcBef>
              <a:buFont typeface="Arial" panose="020B0604020202020204" pitchFamily="34" charset="0"/>
              <a:buChar char="•"/>
            </a:pPr>
            <a:r>
              <a:rPr lang="en-GB" sz="2400" dirty="0">
                <a:solidFill>
                  <a:schemeClr val="tx2"/>
                </a:solidFill>
                <a:latin typeface="Arial"/>
                <a:cs typeface="Arial"/>
              </a:rPr>
              <a:t>Reviews for sale</a:t>
            </a:r>
          </a:p>
        </p:txBody>
      </p:sp>
      <p:sp>
        <p:nvSpPr>
          <p:cNvPr id="7" name="Title 6">
            <a:extLst>
              <a:ext uri="{FF2B5EF4-FFF2-40B4-BE49-F238E27FC236}">
                <a16:creationId xmlns:a16="http://schemas.microsoft.com/office/drawing/2014/main" id="{8E55A154-351A-4F5C-8D41-71C6C552AF2F}"/>
              </a:ext>
            </a:extLst>
          </p:cNvPr>
          <p:cNvSpPr>
            <a:spLocks noGrp="1"/>
          </p:cNvSpPr>
          <p:nvPr>
            <p:ph type="title"/>
          </p:nvPr>
        </p:nvSpPr>
        <p:spPr>
          <a:xfrm>
            <a:off x="319150" y="234919"/>
            <a:ext cx="10515600" cy="1325563"/>
          </a:xfrm>
        </p:spPr>
        <p:txBody>
          <a:bodyPr>
            <a:normAutofit fontScale="90000"/>
          </a:bodyPr>
          <a:lstStyle/>
          <a:p>
            <a:r>
              <a:rPr lang="en-GB" b="1" spc="-5"/>
              <a:t>Ethical</a:t>
            </a:r>
            <a:r>
              <a:rPr lang="en-GB" b="1" spc="-35"/>
              <a:t> </a:t>
            </a:r>
            <a:r>
              <a:rPr lang="en-GB" b="1" spc="-5"/>
              <a:t>Computing</a:t>
            </a:r>
            <a:br>
              <a:rPr lang="en-GB" b="1" spc="-5"/>
            </a:br>
            <a:r>
              <a:rPr lang="en-GB" b="1" spc="-5"/>
              <a:t>and</a:t>
            </a:r>
            <a:br>
              <a:rPr lang="en-GB" b="1" spc="-5"/>
            </a:br>
            <a:r>
              <a:rPr lang="en-GB" b="1" spc="-5"/>
              <a:t>Privacy (Contd.)</a:t>
            </a:r>
            <a:endParaRPr lang="en-GB" b="1" dirty="0"/>
          </a:p>
        </p:txBody>
      </p:sp>
      <p:pic>
        <p:nvPicPr>
          <p:cNvPr id="18" name="Picture 17">
            <a:extLst>
              <a:ext uri="{FF2B5EF4-FFF2-40B4-BE49-F238E27FC236}">
                <a16:creationId xmlns:a16="http://schemas.microsoft.com/office/drawing/2014/main" id="{621B9F1B-A0D4-417F-BF67-ADFBEE9EC37A}"/>
              </a:ext>
            </a:extLst>
          </p:cNvPr>
          <p:cNvPicPr>
            <a:picLocks noChangeAspect="1"/>
          </p:cNvPicPr>
          <p:nvPr/>
        </p:nvPicPr>
        <p:blipFill>
          <a:blip r:embed="rId3"/>
          <a:stretch>
            <a:fillRect/>
          </a:stretch>
        </p:blipFill>
        <p:spPr>
          <a:xfrm>
            <a:off x="118141" y="2487474"/>
            <a:ext cx="5545939" cy="3568467"/>
          </a:xfrm>
          <a:prstGeom prst="rect">
            <a:avLst/>
          </a:prstGeom>
        </p:spPr>
      </p:pic>
    </p:spTree>
    <p:extLst>
      <p:ext uri="{BB962C8B-B14F-4D97-AF65-F5344CB8AC3E}">
        <p14:creationId xmlns:p14="http://schemas.microsoft.com/office/powerpoint/2010/main" val="272487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moral and ethical issues in technology">
            <a:extLst>
              <a:ext uri="{FF2B5EF4-FFF2-40B4-BE49-F238E27FC236}">
                <a16:creationId xmlns:a16="http://schemas.microsoft.com/office/drawing/2014/main" id="{4D9FD368-6D76-41A7-A85D-1F6D6F6ABC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91" r="10353"/>
          <a:stretch/>
        </p:blipFill>
        <p:spPr bwMode="auto">
          <a:xfrm>
            <a:off x="3523488" y="9154"/>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925151-9649-4D6D-A729-6DA75C806FDF}"/>
              </a:ext>
            </a:extLst>
          </p:cNvPr>
          <p:cNvSpPr>
            <a:spLocks noGrp="1"/>
          </p:cNvSpPr>
          <p:nvPr>
            <p:ph type="title"/>
          </p:nvPr>
        </p:nvSpPr>
        <p:spPr>
          <a:xfrm>
            <a:off x="1109237" y="135509"/>
            <a:ext cx="6614922" cy="856488"/>
          </a:xfrm>
        </p:spPr>
        <p:txBody>
          <a:bodyPr anchor="b">
            <a:normAutofit/>
          </a:bodyPr>
          <a:lstStyle/>
          <a:p>
            <a:r>
              <a:rPr lang="en-GB" sz="3200" b="1" dirty="0">
                <a:latin typeface="Segoe UI Black" panose="020B0A02040204020203" pitchFamily="34" charset="0"/>
                <a:ea typeface="Segoe UI Black" panose="020B0A02040204020203" pitchFamily="34" charset="0"/>
              </a:rPr>
              <a:t>Moral Reasons for Privacy</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8C5F0F-ED07-42A5-986D-480970121938}"/>
              </a:ext>
            </a:extLst>
          </p:cNvPr>
          <p:cNvSpPr>
            <a:spLocks noGrp="1"/>
          </p:cNvSpPr>
          <p:nvPr>
            <p:ph idx="1"/>
          </p:nvPr>
        </p:nvSpPr>
        <p:spPr>
          <a:xfrm>
            <a:off x="73152" y="1128522"/>
            <a:ext cx="7351776" cy="5592953"/>
          </a:xfrm>
        </p:spPr>
        <p:txBody>
          <a:bodyPr anchor="t">
            <a:normAutofit fontScale="92500" lnSpcReduction="10000"/>
          </a:bodyPr>
          <a:lstStyle/>
          <a:p>
            <a:r>
              <a:rPr lang="en-GB" sz="2000" b="1" i="0" dirty="0">
                <a:effectLst/>
              </a:rPr>
              <a:t>Prevention of harm</a:t>
            </a:r>
            <a:r>
              <a:rPr lang="en-GB" sz="2000" i="0" dirty="0">
                <a:effectLst/>
              </a:rPr>
              <a:t>: - Access by others to one‘s bank account, profile, social media account, cloud repositories, characteristics, and whereabouts can be used to harm the data subject in a variety of ways.</a:t>
            </a:r>
          </a:p>
          <a:p>
            <a:r>
              <a:rPr lang="en-GB" sz="2000" b="1" i="0" dirty="0">
                <a:effectLst/>
              </a:rPr>
              <a:t>Informational inequality</a:t>
            </a:r>
            <a:r>
              <a:rPr lang="en-GB" sz="2000" i="0" dirty="0">
                <a:effectLst/>
              </a:rPr>
              <a:t>: Personal data have become commodities. Users have no control over Flexible pricing, price targeting and price gauging, dynamic negotiations are typically undertaken on the basis of asymmetrical information and great disparities in access to information. Choice modelling in marketing, micro-targeting in political campaigns, and nudging in policy implementation exploit a basic informational inequality of principal and agent.</a:t>
            </a:r>
          </a:p>
          <a:p>
            <a:r>
              <a:rPr lang="en-GB" sz="2000" b="1" i="0" dirty="0">
                <a:effectLst/>
              </a:rPr>
              <a:t>Informational injustice and discrimination</a:t>
            </a:r>
            <a:r>
              <a:rPr lang="en-GB" sz="2000" i="0" dirty="0">
                <a:effectLst/>
              </a:rPr>
              <a:t>: Personal information provided in one sphere or context (for example, health care) may change its meaning when used in another sphere or context (such as commercial transactions) and may lead to discrimination and disadvantages for the individuals</a:t>
            </a:r>
          </a:p>
          <a:p>
            <a:r>
              <a:rPr lang="en-GB" sz="2000" b="1" i="0" dirty="0">
                <a:effectLst/>
              </a:rPr>
              <a:t>Encroachment on moral autonomy and human dignity</a:t>
            </a:r>
            <a:r>
              <a:rPr lang="en-GB" sz="2000" i="0" dirty="0">
                <a:effectLst/>
              </a:rPr>
              <a:t>: Lack of privacy may expose individuals to outside forces that influence their choices and bring them to make decisions they would not have otherwise made.</a:t>
            </a:r>
            <a:endParaRPr lang="en-GB" sz="2000" dirty="0"/>
          </a:p>
        </p:txBody>
      </p:sp>
      <p:sp>
        <p:nvSpPr>
          <p:cNvPr id="4" name="Slide Number Placeholder 3">
            <a:extLst>
              <a:ext uri="{FF2B5EF4-FFF2-40B4-BE49-F238E27FC236}">
                <a16:creationId xmlns:a16="http://schemas.microsoft.com/office/drawing/2014/main" id="{B3E7BA89-2AF4-4237-A104-0F735A06C37E}"/>
              </a:ext>
            </a:extLst>
          </p:cNvPr>
          <p:cNvSpPr>
            <a:spLocks noGrp="1"/>
          </p:cNvSpPr>
          <p:nvPr>
            <p:ph type="sldNum" sz="quarter" idx="12"/>
          </p:nvPr>
        </p:nvSpPr>
        <p:spPr>
          <a:xfrm>
            <a:off x="9077706" y="6356350"/>
            <a:ext cx="2743200" cy="365125"/>
          </a:xfrm>
        </p:spPr>
        <p:txBody>
          <a:bodyPr>
            <a:normAutofit/>
          </a:bodyPr>
          <a:lstStyle/>
          <a:p>
            <a:pPr>
              <a:spcAft>
                <a:spcPts val="600"/>
              </a:spcAft>
            </a:pPr>
            <a:fld id="{C29190C5-8D62-4553-88EE-D6E7C6097A9B}" type="slidenum">
              <a:rPr lang="en-GB">
                <a:solidFill>
                  <a:schemeClr val="bg1"/>
                </a:solidFill>
              </a:rPr>
              <a:pPr>
                <a:spcAft>
                  <a:spcPts val="600"/>
                </a:spcAft>
              </a:pPr>
              <a:t>9</a:t>
            </a:fld>
            <a:endParaRPr lang="en-GB">
              <a:solidFill>
                <a:schemeClr val="bg1"/>
              </a:solidFill>
            </a:endParaRPr>
          </a:p>
        </p:txBody>
      </p:sp>
      <p:cxnSp>
        <p:nvCxnSpPr>
          <p:cNvPr id="6" name="Straight Connector 5">
            <a:extLst>
              <a:ext uri="{FF2B5EF4-FFF2-40B4-BE49-F238E27FC236}">
                <a16:creationId xmlns:a16="http://schemas.microsoft.com/office/drawing/2014/main" id="{636D6005-741F-4E8F-9B05-70DE1BAB4401}"/>
              </a:ext>
            </a:extLst>
          </p:cNvPr>
          <p:cNvCxnSpPr/>
          <p:nvPr/>
        </p:nvCxnSpPr>
        <p:spPr>
          <a:xfrm>
            <a:off x="424815" y="1363003"/>
            <a:ext cx="3560331"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3BBB80-7B1D-4435-A573-87BC6FEA9751}"/>
              </a:ext>
            </a:extLst>
          </p:cNvPr>
          <p:cNvCxnSpPr/>
          <p:nvPr/>
        </p:nvCxnSpPr>
        <p:spPr>
          <a:xfrm>
            <a:off x="422838" y="4211103"/>
            <a:ext cx="3560331"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1469B7-AC81-4FBB-9318-6B9EE6FDA5B0}"/>
              </a:ext>
            </a:extLst>
          </p:cNvPr>
          <p:cNvCxnSpPr/>
          <p:nvPr/>
        </p:nvCxnSpPr>
        <p:spPr>
          <a:xfrm>
            <a:off x="480237" y="5479783"/>
            <a:ext cx="3560331"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689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1243</Words>
  <Application>Microsoft Office PowerPoint</Application>
  <PresentationFormat>Widescreen</PresentationFormat>
  <Paragraphs>122</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Calibri Light</vt:lpstr>
      <vt:lpstr>Google Sans</vt:lpstr>
      <vt:lpstr>Segoe UI Black</vt:lpstr>
      <vt:lpstr>Source Sans Pro</vt:lpstr>
      <vt:lpstr>Times New Roman</vt:lpstr>
      <vt:lpstr>Office Theme</vt:lpstr>
      <vt:lpstr>Ethics and Privacy</vt:lpstr>
      <vt:lpstr>Contents</vt:lpstr>
      <vt:lpstr>Ethical Computing</vt:lpstr>
      <vt:lpstr>PowerPoint Presentation</vt:lpstr>
      <vt:lpstr>Main Trends causing Ethical and Privacy Concerns</vt:lpstr>
      <vt:lpstr>Kind of Personal information easily accessible</vt:lpstr>
      <vt:lpstr>Ethical Computing and Privacy</vt:lpstr>
      <vt:lpstr>Ethical Computing and Privacy (Contd.)</vt:lpstr>
      <vt:lpstr>Moral Reasons for Privacy</vt:lpstr>
      <vt:lpstr>General Data Protection Regulation</vt:lpstr>
      <vt:lpstr>Intellectual Property Rights</vt:lpstr>
      <vt:lpstr>Intellectual Property Rights</vt:lpstr>
      <vt:lpstr>Forms of Intellectual Property Right violations</vt:lpstr>
      <vt:lpstr>How can information technology itself solve privacy concerns?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Privacy</dc:title>
  <dc:creator>Camilariu</dc:creator>
  <cp:lastModifiedBy>Camilariu</cp:lastModifiedBy>
  <cp:revision>33</cp:revision>
  <dcterms:created xsi:type="dcterms:W3CDTF">2021-02-18T08:57:04Z</dcterms:created>
  <dcterms:modified xsi:type="dcterms:W3CDTF">2021-02-18T19:59:00Z</dcterms:modified>
</cp:coreProperties>
</file>