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94" r:id="rId2"/>
    <p:sldId id="352" r:id="rId3"/>
    <p:sldId id="398" r:id="rId4"/>
    <p:sldId id="399" r:id="rId5"/>
    <p:sldId id="400" r:id="rId6"/>
    <p:sldId id="401" r:id="rId7"/>
    <p:sldId id="403" r:id="rId8"/>
    <p:sldId id="404" r:id="rId9"/>
    <p:sldId id="405" r:id="rId10"/>
    <p:sldId id="406" r:id="rId11"/>
    <p:sldId id="407" r:id="rId12"/>
    <p:sldId id="414" r:id="rId13"/>
    <p:sldId id="415" r:id="rId14"/>
    <p:sldId id="416" r:id="rId15"/>
    <p:sldId id="417" r:id="rId16"/>
    <p:sldId id="419" r:id="rId17"/>
    <p:sldId id="421" r:id="rId18"/>
    <p:sldId id="422" r:id="rId19"/>
    <p:sldId id="423" r:id="rId20"/>
    <p:sldId id="42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791" autoAdjust="0"/>
    <p:restoredTop sz="79484" autoAdjust="0"/>
  </p:normalViewPr>
  <p:slideViewPr>
    <p:cSldViewPr snapToGrid="0">
      <p:cViewPr varScale="1">
        <p:scale>
          <a:sx n="75" d="100"/>
          <a:sy n="75" d="100"/>
        </p:scale>
        <p:origin x="18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EDA57C3-FFBC-4CF8-8948-46D7BCB82660}"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932BFAAD-9E34-4540-9A99-DAD33DDE9AAF}">
      <dgm:prSet/>
      <dgm:spPr/>
      <dgm:t>
        <a:bodyPr/>
        <a:lstStyle/>
        <a:p>
          <a:r>
            <a:rPr lang="en-US"/>
            <a:t>Used to enter data and instructions </a:t>
          </a:r>
        </a:p>
      </dgm:t>
    </dgm:pt>
    <dgm:pt modelId="{B5E5D00B-AACC-417C-AB82-DE2CF190F507}" type="parTrans" cxnId="{92E79D9E-81DB-4C97-9E91-90114889840D}">
      <dgm:prSet/>
      <dgm:spPr/>
      <dgm:t>
        <a:bodyPr/>
        <a:lstStyle/>
        <a:p>
          <a:endParaRPr lang="en-US"/>
        </a:p>
      </dgm:t>
    </dgm:pt>
    <dgm:pt modelId="{59545D86-721C-468C-BCCA-180CC2B259F7}" type="sibTrans" cxnId="{92E79D9E-81DB-4C97-9E91-90114889840D}">
      <dgm:prSet/>
      <dgm:spPr/>
      <dgm:t>
        <a:bodyPr/>
        <a:lstStyle/>
        <a:p>
          <a:endParaRPr lang="en-US"/>
        </a:p>
      </dgm:t>
    </dgm:pt>
    <dgm:pt modelId="{08046A96-7D55-484E-B82E-D211128C08B4}">
      <dgm:prSet/>
      <dgm:spPr/>
      <dgm:t>
        <a:bodyPr/>
        <a:lstStyle/>
        <a:p>
          <a:r>
            <a:rPr lang="en-US"/>
            <a:t>Examples</a:t>
          </a:r>
        </a:p>
      </dgm:t>
    </dgm:pt>
    <dgm:pt modelId="{B131E976-B0C3-4628-9500-F364B5BEFC15}" type="parTrans" cxnId="{3EAFFDD8-3E63-47D9-A89B-0D6DF33678C5}">
      <dgm:prSet/>
      <dgm:spPr/>
      <dgm:t>
        <a:bodyPr/>
        <a:lstStyle/>
        <a:p>
          <a:endParaRPr lang="en-US"/>
        </a:p>
      </dgm:t>
    </dgm:pt>
    <dgm:pt modelId="{761F251C-4FD5-4BF5-ABB3-2E0A61E916F4}" type="sibTrans" cxnId="{3EAFFDD8-3E63-47D9-A89B-0D6DF33678C5}">
      <dgm:prSet/>
      <dgm:spPr/>
      <dgm:t>
        <a:bodyPr/>
        <a:lstStyle/>
        <a:p>
          <a:endParaRPr lang="en-US"/>
        </a:p>
      </dgm:t>
    </dgm:pt>
    <dgm:pt modelId="{8A5FC4CC-9B79-453A-9E54-D945366AB8D3}">
      <dgm:prSet/>
      <dgm:spPr/>
      <dgm:t>
        <a:bodyPr/>
        <a:lstStyle/>
        <a:p>
          <a:r>
            <a:rPr lang="en-US"/>
            <a:t>Keyboard</a:t>
          </a:r>
        </a:p>
      </dgm:t>
    </dgm:pt>
    <dgm:pt modelId="{1E286D0B-3DF7-4E36-87BD-85F35283B848}" type="parTrans" cxnId="{5077953D-D788-46E8-8478-1F63DF2CBBAB}">
      <dgm:prSet/>
      <dgm:spPr/>
      <dgm:t>
        <a:bodyPr/>
        <a:lstStyle/>
        <a:p>
          <a:endParaRPr lang="en-US"/>
        </a:p>
      </dgm:t>
    </dgm:pt>
    <dgm:pt modelId="{792213DC-AFED-44A4-8B80-8937248F44B5}" type="sibTrans" cxnId="{5077953D-D788-46E8-8478-1F63DF2CBBAB}">
      <dgm:prSet/>
      <dgm:spPr/>
      <dgm:t>
        <a:bodyPr/>
        <a:lstStyle/>
        <a:p>
          <a:endParaRPr lang="en-US"/>
        </a:p>
      </dgm:t>
    </dgm:pt>
    <dgm:pt modelId="{6620753C-74EA-4802-B404-BE861FFB3CBE}">
      <dgm:prSet/>
      <dgm:spPr/>
      <dgm:t>
        <a:bodyPr/>
        <a:lstStyle/>
        <a:p>
          <a:r>
            <a:rPr lang="en-US"/>
            <a:t>Touch screen</a:t>
          </a:r>
        </a:p>
      </dgm:t>
    </dgm:pt>
    <dgm:pt modelId="{C41474EC-4919-4EF2-A105-0B3331477F63}" type="parTrans" cxnId="{BBAE2FE1-4146-48D1-9A2C-FBDD0974186E}">
      <dgm:prSet/>
      <dgm:spPr/>
      <dgm:t>
        <a:bodyPr/>
        <a:lstStyle/>
        <a:p>
          <a:endParaRPr lang="en-US"/>
        </a:p>
      </dgm:t>
    </dgm:pt>
    <dgm:pt modelId="{B8FA35FC-78E6-4A52-A141-351E2CD29884}" type="sibTrans" cxnId="{BBAE2FE1-4146-48D1-9A2C-FBDD0974186E}">
      <dgm:prSet/>
      <dgm:spPr/>
      <dgm:t>
        <a:bodyPr/>
        <a:lstStyle/>
        <a:p>
          <a:endParaRPr lang="en-US"/>
        </a:p>
      </dgm:t>
    </dgm:pt>
    <dgm:pt modelId="{754C7D1E-B7AA-433F-AD8A-D3315FAFEF9F}">
      <dgm:prSet/>
      <dgm:spPr/>
      <dgm:t>
        <a:bodyPr/>
        <a:lstStyle/>
        <a:p>
          <a:r>
            <a:rPr lang="en-US"/>
            <a:t>Stylus</a:t>
          </a:r>
        </a:p>
      </dgm:t>
    </dgm:pt>
    <dgm:pt modelId="{972C111C-EDF3-4A89-A40F-8D4630EBFA34}" type="parTrans" cxnId="{0D0EC964-753F-486D-9C0A-BC5D60022FA4}">
      <dgm:prSet/>
      <dgm:spPr/>
      <dgm:t>
        <a:bodyPr/>
        <a:lstStyle/>
        <a:p>
          <a:endParaRPr lang="en-US"/>
        </a:p>
      </dgm:t>
    </dgm:pt>
    <dgm:pt modelId="{B5F7EF03-DFDE-4DD9-8C23-57FD3288EE7A}" type="sibTrans" cxnId="{0D0EC964-753F-486D-9C0A-BC5D60022FA4}">
      <dgm:prSet/>
      <dgm:spPr/>
      <dgm:t>
        <a:bodyPr/>
        <a:lstStyle/>
        <a:p>
          <a:endParaRPr lang="en-US"/>
        </a:p>
      </dgm:t>
    </dgm:pt>
    <dgm:pt modelId="{47167ECF-B1AA-42D5-A275-5AF71333A757}">
      <dgm:prSet/>
      <dgm:spPr/>
      <dgm:t>
        <a:bodyPr/>
        <a:lstStyle/>
        <a:p>
          <a:r>
            <a:rPr lang="en-US"/>
            <a:t>Virtual keyboard</a:t>
          </a:r>
        </a:p>
      </dgm:t>
    </dgm:pt>
    <dgm:pt modelId="{9F7C705B-E12D-48B0-AB2D-448BF8B148B4}" type="parTrans" cxnId="{CF0B1B8B-0BEB-4C98-82CE-F59AF7A1A928}">
      <dgm:prSet/>
      <dgm:spPr/>
      <dgm:t>
        <a:bodyPr/>
        <a:lstStyle/>
        <a:p>
          <a:endParaRPr lang="en-US"/>
        </a:p>
      </dgm:t>
    </dgm:pt>
    <dgm:pt modelId="{4C0C6F9E-F1DB-414B-8920-01F76EDCF3A4}" type="sibTrans" cxnId="{CF0B1B8B-0BEB-4C98-82CE-F59AF7A1A928}">
      <dgm:prSet/>
      <dgm:spPr/>
      <dgm:t>
        <a:bodyPr/>
        <a:lstStyle/>
        <a:p>
          <a:endParaRPr lang="en-US"/>
        </a:p>
      </dgm:t>
    </dgm:pt>
    <dgm:pt modelId="{10E16318-F579-4C89-9114-DA79CEEF78A3}">
      <dgm:prSet/>
      <dgm:spPr/>
      <dgm:t>
        <a:bodyPr/>
        <a:lstStyle/>
        <a:p>
          <a:r>
            <a:rPr lang="en-US"/>
            <a:t>Mouse</a:t>
          </a:r>
        </a:p>
      </dgm:t>
    </dgm:pt>
    <dgm:pt modelId="{FF99E127-196F-493F-B2BF-28012C9351DF}" type="parTrans" cxnId="{E50FB52D-92D7-45D0-BBAA-22B24756A42E}">
      <dgm:prSet/>
      <dgm:spPr/>
      <dgm:t>
        <a:bodyPr/>
        <a:lstStyle/>
        <a:p>
          <a:endParaRPr lang="en-US"/>
        </a:p>
      </dgm:t>
    </dgm:pt>
    <dgm:pt modelId="{76CC4B26-09A8-42D4-B02A-A15BDFDDC30C}" type="sibTrans" cxnId="{E50FB52D-92D7-45D0-BBAA-22B24756A42E}">
      <dgm:prSet/>
      <dgm:spPr/>
      <dgm:t>
        <a:bodyPr/>
        <a:lstStyle/>
        <a:p>
          <a:endParaRPr lang="en-US"/>
        </a:p>
      </dgm:t>
    </dgm:pt>
    <dgm:pt modelId="{1ECDC7B5-6C90-4418-81D1-6CCFD9A234B3}">
      <dgm:prSet/>
      <dgm:spPr/>
      <dgm:t>
        <a:bodyPr/>
        <a:lstStyle/>
        <a:p>
          <a:r>
            <a:rPr lang="en-US"/>
            <a:t>Touch pad (trackpad)</a:t>
          </a:r>
        </a:p>
      </dgm:t>
    </dgm:pt>
    <dgm:pt modelId="{F5E31732-4AFB-45DC-9E0D-6868620FD431}" type="parTrans" cxnId="{F176078A-7B0F-46AB-A3CF-03D0C845078F}">
      <dgm:prSet/>
      <dgm:spPr/>
      <dgm:t>
        <a:bodyPr/>
        <a:lstStyle/>
        <a:p>
          <a:endParaRPr lang="en-US"/>
        </a:p>
      </dgm:t>
    </dgm:pt>
    <dgm:pt modelId="{F0FD3E89-D082-447C-A94D-25BB5376BC08}" type="sibTrans" cxnId="{F176078A-7B0F-46AB-A3CF-03D0C845078F}">
      <dgm:prSet/>
      <dgm:spPr/>
      <dgm:t>
        <a:bodyPr/>
        <a:lstStyle/>
        <a:p>
          <a:endParaRPr lang="en-US"/>
        </a:p>
      </dgm:t>
    </dgm:pt>
    <dgm:pt modelId="{A27FA30C-472A-4D1E-B658-057935526619}">
      <dgm:prSet/>
      <dgm:spPr/>
      <dgm:t>
        <a:bodyPr/>
        <a:lstStyle/>
        <a:p>
          <a:r>
            <a:rPr lang="en-US"/>
            <a:t>Game controllers</a:t>
          </a:r>
        </a:p>
      </dgm:t>
    </dgm:pt>
    <dgm:pt modelId="{00C9F520-3325-4E72-9D50-CC3BCE336EF0}" type="parTrans" cxnId="{9E900EE6-AACF-4743-8B3E-09E673EE6922}">
      <dgm:prSet/>
      <dgm:spPr/>
      <dgm:t>
        <a:bodyPr/>
        <a:lstStyle/>
        <a:p>
          <a:endParaRPr lang="en-US"/>
        </a:p>
      </dgm:t>
    </dgm:pt>
    <dgm:pt modelId="{6587139C-6E3F-483E-9D5F-B44F10A4D273}" type="sibTrans" cxnId="{9E900EE6-AACF-4743-8B3E-09E673EE6922}">
      <dgm:prSet/>
      <dgm:spPr/>
      <dgm:t>
        <a:bodyPr/>
        <a:lstStyle/>
        <a:p>
          <a:endParaRPr lang="en-US"/>
        </a:p>
      </dgm:t>
    </dgm:pt>
    <dgm:pt modelId="{D7352FEC-B869-45B9-B29C-E53A80932FE3}" type="pres">
      <dgm:prSet presAssocID="{1EDA57C3-FFBC-4CF8-8948-46D7BCB82660}" presName="linear" presStyleCnt="0">
        <dgm:presLayoutVars>
          <dgm:dir/>
          <dgm:animLvl val="lvl"/>
          <dgm:resizeHandles val="exact"/>
        </dgm:presLayoutVars>
      </dgm:prSet>
      <dgm:spPr/>
    </dgm:pt>
    <dgm:pt modelId="{CE722A85-881C-45EF-AC1C-94199DC7BEFC}" type="pres">
      <dgm:prSet presAssocID="{932BFAAD-9E34-4540-9A99-DAD33DDE9AAF}" presName="parentLin" presStyleCnt="0"/>
      <dgm:spPr/>
    </dgm:pt>
    <dgm:pt modelId="{E630B7E1-8B6A-41A0-B0A7-971DF5F06EEE}" type="pres">
      <dgm:prSet presAssocID="{932BFAAD-9E34-4540-9A99-DAD33DDE9AAF}" presName="parentLeftMargin" presStyleLbl="node1" presStyleIdx="0" presStyleCnt="2"/>
      <dgm:spPr/>
    </dgm:pt>
    <dgm:pt modelId="{81EB1B1B-B9F4-4ED5-AA0C-A83553763EF7}" type="pres">
      <dgm:prSet presAssocID="{932BFAAD-9E34-4540-9A99-DAD33DDE9AAF}" presName="parentText" presStyleLbl="node1" presStyleIdx="0" presStyleCnt="2">
        <dgm:presLayoutVars>
          <dgm:chMax val="0"/>
          <dgm:bulletEnabled val="1"/>
        </dgm:presLayoutVars>
      </dgm:prSet>
      <dgm:spPr/>
    </dgm:pt>
    <dgm:pt modelId="{C25CD53B-A8C5-49EB-8CA8-52971E3E4119}" type="pres">
      <dgm:prSet presAssocID="{932BFAAD-9E34-4540-9A99-DAD33DDE9AAF}" presName="negativeSpace" presStyleCnt="0"/>
      <dgm:spPr/>
    </dgm:pt>
    <dgm:pt modelId="{DC58BCA1-5F86-43EA-A46B-F3D8EFE40655}" type="pres">
      <dgm:prSet presAssocID="{932BFAAD-9E34-4540-9A99-DAD33DDE9AAF}" presName="childText" presStyleLbl="conFgAcc1" presStyleIdx="0" presStyleCnt="2">
        <dgm:presLayoutVars>
          <dgm:bulletEnabled val="1"/>
        </dgm:presLayoutVars>
      </dgm:prSet>
      <dgm:spPr/>
    </dgm:pt>
    <dgm:pt modelId="{733446F5-5EAD-4120-B797-FCEE2CE4365D}" type="pres">
      <dgm:prSet presAssocID="{59545D86-721C-468C-BCCA-180CC2B259F7}" presName="spaceBetweenRectangles" presStyleCnt="0"/>
      <dgm:spPr/>
    </dgm:pt>
    <dgm:pt modelId="{CB15C9C6-7D76-4BC6-81E3-AD6E937E6E76}" type="pres">
      <dgm:prSet presAssocID="{08046A96-7D55-484E-B82E-D211128C08B4}" presName="parentLin" presStyleCnt="0"/>
      <dgm:spPr/>
    </dgm:pt>
    <dgm:pt modelId="{ABE776D0-A1CC-4161-A802-EA1655A84FB9}" type="pres">
      <dgm:prSet presAssocID="{08046A96-7D55-484E-B82E-D211128C08B4}" presName="parentLeftMargin" presStyleLbl="node1" presStyleIdx="0" presStyleCnt="2"/>
      <dgm:spPr/>
    </dgm:pt>
    <dgm:pt modelId="{79DFC9F6-2B45-4CE1-B70B-011617A19A17}" type="pres">
      <dgm:prSet presAssocID="{08046A96-7D55-484E-B82E-D211128C08B4}" presName="parentText" presStyleLbl="node1" presStyleIdx="1" presStyleCnt="2">
        <dgm:presLayoutVars>
          <dgm:chMax val="0"/>
          <dgm:bulletEnabled val="1"/>
        </dgm:presLayoutVars>
      </dgm:prSet>
      <dgm:spPr/>
    </dgm:pt>
    <dgm:pt modelId="{E65C9DF3-32F7-42D9-98BC-3FCA4DFD4013}" type="pres">
      <dgm:prSet presAssocID="{08046A96-7D55-484E-B82E-D211128C08B4}" presName="negativeSpace" presStyleCnt="0"/>
      <dgm:spPr/>
    </dgm:pt>
    <dgm:pt modelId="{BDA40E5F-F979-4683-AB58-EA90BB81369C}" type="pres">
      <dgm:prSet presAssocID="{08046A96-7D55-484E-B82E-D211128C08B4}" presName="childText" presStyleLbl="conFgAcc1" presStyleIdx="1" presStyleCnt="2">
        <dgm:presLayoutVars>
          <dgm:bulletEnabled val="1"/>
        </dgm:presLayoutVars>
      </dgm:prSet>
      <dgm:spPr/>
    </dgm:pt>
  </dgm:ptLst>
  <dgm:cxnLst>
    <dgm:cxn modelId="{0D596117-B2AE-48ED-A9C7-9D416E791065}" type="presOf" srcId="{932BFAAD-9E34-4540-9A99-DAD33DDE9AAF}" destId="{E630B7E1-8B6A-41A0-B0A7-971DF5F06EEE}" srcOrd="0" destOrd="0" presId="urn:microsoft.com/office/officeart/2005/8/layout/list1"/>
    <dgm:cxn modelId="{8BFCC11A-7596-4023-8B50-628692C2FDA9}" type="presOf" srcId="{8A5FC4CC-9B79-453A-9E54-D945366AB8D3}" destId="{BDA40E5F-F979-4683-AB58-EA90BB81369C}" srcOrd="0" destOrd="0" presId="urn:microsoft.com/office/officeart/2005/8/layout/list1"/>
    <dgm:cxn modelId="{C3A1941E-E45A-4377-8714-82EE766EA731}" type="presOf" srcId="{47167ECF-B1AA-42D5-A275-5AF71333A757}" destId="{BDA40E5F-F979-4683-AB58-EA90BB81369C}" srcOrd="0" destOrd="3" presId="urn:microsoft.com/office/officeart/2005/8/layout/list1"/>
    <dgm:cxn modelId="{B3757F29-7224-4054-A6F5-165E61D28EF3}" type="presOf" srcId="{932BFAAD-9E34-4540-9A99-DAD33DDE9AAF}" destId="{81EB1B1B-B9F4-4ED5-AA0C-A83553763EF7}" srcOrd="1" destOrd="0" presId="urn:microsoft.com/office/officeart/2005/8/layout/list1"/>
    <dgm:cxn modelId="{E50FB52D-92D7-45D0-BBAA-22B24756A42E}" srcId="{08046A96-7D55-484E-B82E-D211128C08B4}" destId="{10E16318-F579-4C89-9114-DA79CEEF78A3}" srcOrd="4" destOrd="0" parTransId="{FF99E127-196F-493F-B2BF-28012C9351DF}" sibTransId="{76CC4B26-09A8-42D4-B02A-A15BDFDDC30C}"/>
    <dgm:cxn modelId="{5077953D-D788-46E8-8478-1F63DF2CBBAB}" srcId="{08046A96-7D55-484E-B82E-D211128C08B4}" destId="{8A5FC4CC-9B79-453A-9E54-D945366AB8D3}" srcOrd="0" destOrd="0" parTransId="{1E286D0B-3DF7-4E36-87BD-85F35283B848}" sibTransId="{792213DC-AFED-44A4-8B80-8937248F44B5}"/>
    <dgm:cxn modelId="{F1976E5D-D24D-40A1-9B4C-50499F9E7AFE}" type="presOf" srcId="{A27FA30C-472A-4D1E-B658-057935526619}" destId="{BDA40E5F-F979-4683-AB58-EA90BB81369C}" srcOrd="0" destOrd="6" presId="urn:microsoft.com/office/officeart/2005/8/layout/list1"/>
    <dgm:cxn modelId="{F9299661-A654-421B-8C80-32D340467083}" type="presOf" srcId="{1EDA57C3-FFBC-4CF8-8948-46D7BCB82660}" destId="{D7352FEC-B869-45B9-B29C-E53A80932FE3}" srcOrd="0" destOrd="0" presId="urn:microsoft.com/office/officeart/2005/8/layout/list1"/>
    <dgm:cxn modelId="{7FB8D243-A087-4A59-A0FC-0F9660637467}" type="presOf" srcId="{08046A96-7D55-484E-B82E-D211128C08B4}" destId="{ABE776D0-A1CC-4161-A802-EA1655A84FB9}" srcOrd="0" destOrd="0" presId="urn:microsoft.com/office/officeart/2005/8/layout/list1"/>
    <dgm:cxn modelId="{0D0EC964-753F-486D-9C0A-BC5D60022FA4}" srcId="{08046A96-7D55-484E-B82E-D211128C08B4}" destId="{754C7D1E-B7AA-433F-AD8A-D3315FAFEF9F}" srcOrd="2" destOrd="0" parTransId="{972C111C-EDF3-4A89-A40F-8D4630EBFA34}" sibTransId="{B5F7EF03-DFDE-4DD9-8C23-57FD3288EE7A}"/>
    <dgm:cxn modelId="{018BE14F-42C6-4454-AB73-22E3A2FA5239}" type="presOf" srcId="{6620753C-74EA-4802-B404-BE861FFB3CBE}" destId="{BDA40E5F-F979-4683-AB58-EA90BB81369C}" srcOrd="0" destOrd="1" presId="urn:microsoft.com/office/officeart/2005/8/layout/list1"/>
    <dgm:cxn modelId="{F176078A-7B0F-46AB-A3CF-03D0C845078F}" srcId="{08046A96-7D55-484E-B82E-D211128C08B4}" destId="{1ECDC7B5-6C90-4418-81D1-6CCFD9A234B3}" srcOrd="5" destOrd="0" parTransId="{F5E31732-4AFB-45DC-9E0D-6868620FD431}" sibTransId="{F0FD3E89-D082-447C-A94D-25BB5376BC08}"/>
    <dgm:cxn modelId="{CF0B1B8B-0BEB-4C98-82CE-F59AF7A1A928}" srcId="{08046A96-7D55-484E-B82E-D211128C08B4}" destId="{47167ECF-B1AA-42D5-A275-5AF71333A757}" srcOrd="3" destOrd="0" parTransId="{9F7C705B-E12D-48B0-AB2D-448BF8B148B4}" sibTransId="{4C0C6F9E-F1DB-414B-8920-01F76EDCF3A4}"/>
    <dgm:cxn modelId="{3FDE1594-8D0A-4688-BD78-158CF59361A0}" type="presOf" srcId="{10E16318-F579-4C89-9114-DA79CEEF78A3}" destId="{BDA40E5F-F979-4683-AB58-EA90BB81369C}" srcOrd="0" destOrd="4" presId="urn:microsoft.com/office/officeart/2005/8/layout/list1"/>
    <dgm:cxn modelId="{E8523F97-E080-45B2-8264-09E4CC9AB5FA}" type="presOf" srcId="{08046A96-7D55-484E-B82E-D211128C08B4}" destId="{79DFC9F6-2B45-4CE1-B70B-011617A19A17}" srcOrd="1" destOrd="0" presId="urn:microsoft.com/office/officeart/2005/8/layout/list1"/>
    <dgm:cxn modelId="{92E79D9E-81DB-4C97-9E91-90114889840D}" srcId="{1EDA57C3-FFBC-4CF8-8948-46D7BCB82660}" destId="{932BFAAD-9E34-4540-9A99-DAD33DDE9AAF}" srcOrd="0" destOrd="0" parTransId="{B5E5D00B-AACC-417C-AB82-DE2CF190F507}" sibTransId="{59545D86-721C-468C-BCCA-180CC2B259F7}"/>
    <dgm:cxn modelId="{A7519FC8-067D-48A8-8127-445B7090D3C9}" type="presOf" srcId="{754C7D1E-B7AA-433F-AD8A-D3315FAFEF9F}" destId="{BDA40E5F-F979-4683-AB58-EA90BB81369C}" srcOrd="0" destOrd="2" presId="urn:microsoft.com/office/officeart/2005/8/layout/list1"/>
    <dgm:cxn modelId="{3EAFFDD8-3E63-47D9-A89B-0D6DF33678C5}" srcId="{1EDA57C3-FFBC-4CF8-8948-46D7BCB82660}" destId="{08046A96-7D55-484E-B82E-D211128C08B4}" srcOrd="1" destOrd="0" parTransId="{B131E976-B0C3-4628-9500-F364B5BEFC15}" sibTransId="{761F251C-4FD5-4BF5-ABB3-2E0A61E916F4}"/>
    <dgm:cxn modelId="{BBAE2FE1-4146-48D1-9A2C-FBDD0974186E}" srcId="{08046A96-7D55-484E-B82E-D211128C08B4}" destId="{6620753C-74EA-4802-B404-BE861FFB3CBE}" srcOrd="1" destOrd="0" parTransId="{C41474EC-4919-4EF2-A105-0B3331477F63}" sibTransId="{B8FA35FC-78E6-4A52-A141-351E2CD29884}"/>
    <dgm:cxn modelId="{9E900EE6-AACF-4743-8B3E-09E673EE6922}" srcId="{08046A96-7D55-484E-B82E-D211128C08B4}" destId="{A27FA30C-472A-4D1E-B658-057935526619}" srcOrd="6" destOrd="0" parTransId="{00C9F520-3325-4E72-9D50-CC3BCE336EF0}" sibTransId="{6587139C-6E3F-483E-9D5F-B44F10A4D273}"/>
    <dgm:cxn modelId="{C9D694ED-F20E-4A5F-BDEB-820D2477A421}" type="presOf" srcId="{1ECDC7B5-6C90-4418-81D1-6CCFD9A234B3}" destId="{BDA40E5F-F979-4683-AB58-EA90BB81369C}" srcOrd="0" destOrd="5" presId="urn:microsoft.com/office/officeart/2005/8/layout/list1"/>
    <dgm:cxn modelId="{2619C046-5563-4D72-8F7C-6ABCEAA12ADC}" type="presParOf" srcId="{D7352FEC-B869-45B9-B29C-E53A80932FE3}" destId="{CE722A85-881C-45EF-AC1C-94199DC7BEFC}" srcOrd="0" destOrd="0" presId="urn:microsoft.com/office/officeart/2005/8/layout/list1"/>
    <dgm:cxn modelId="{1E614439-F49F-49F2-AAD3-DE6133B16D83}" type="presParOf" srcId="{CE722A85-881C-45EF-AC1C-94199DC7BEFC}" destId="{E630B7E1-8B6A-41A0-B0A7-971DF5F06EEE}" srcOrd="0" destOrd="0" presId="urn:microsoft.com/office/officeart/2005/8/layout/list1"/>
    <dgm:cxn modelId="{ABE7699F-70D2-4E49-9834-3B13BCB76B26}" type="presParOf" srcId="{CE722A85-881C-45EF-AC1C-94199DC7BEFC}" destId="{81EB1B1B-B9F4-4ED5-AA0C-A83553763EF7}" srcOrd="1" destOrd="0" presId="urn:microsoft.com/office/officeart/2005/8/layout/list1"/>
    <dgm:cxn modelId="{552E2756-A022-40FB-8732-F858F0AB3EB6}" type="presParOf" srcId="{D7352FEC-B869-45B9-B29C-E53A80932FE3}" destId="{C25CD53B-A8C5-49EB-8CA8-52971E3E4119}" srcOrd="1" destOrd="0" presId="urn:microsoft.com/office/officeart/2005/8/layout/list1"/>
    <dgm:cxn modelId="{DBE92EC8-8EB8-4230-B59E-8E773B43D787}" type="presParOf" srcId="{D7352FEC-B869-45B9-B29C-E53A80932FE3}" destId="{DC58BCA1-5F86-43EA-A46B-F3D8EFE40655}" srcOrd="2" destOrd="0" presId="urn:microsoft.com/office/officeart/2005/8/layout/list1"/>
    <dgm:cxn modelId="{99298FB1-FDA1-4185-93BF-C2CDCA2057D6}" type="presParOf" srcId="{D7352FEC-B869-45B9-B29C-E53A80932FE3}" destId="{733446F5-5EAD-4120-B797-FCEE2CE4365D}" srcOrd="3" destOrd="0" presId="urn:microsoft.com/office/officeart/2005/8/layout/list1"/>
    <dgm:cxn modelId="{15B60095-56E3-4B6F-9DE5-C2F5E5C2FBAA}" type="presParOf" srcId="{D7352FEC-B869-45B9-B29C-E53A80932FE3}" destId="{CB15C9C6-7D76-4BC6-81E3-AD6E937E6E76}" srcOrd="4" destOrd="0" presId="urn:microsoft.com/office/officeart/2005/8/layout/list1"/>
    <dgm:cxn modelId="{BDEFCB22-E0AC-4572-8920-2A9211B194F1}" type="presParOf" srcId="{CB15C9C6-7D76-4BC6-81E3-AD6E937E6E76}" destId="{ABE776D0-A1CC-4161-A802-EA1655A84FB9}" srcOrd="0" destOrd="0" presId="urn:microsoft.com/office/officeart/2005/8/layout/list1"/>
    <dgm:cxn modelId="{54884601-F7C4-4E87-BA55-7533AF89C4AA}" type="presParOf" srcId="{CB15C9C6-7D76-4BC6-81E3-AD6E937E6E76}" destId="{79DFC9F6-2B45-4CE1-B70B-011617A19A17}" srcOrd="1" destOrd="0" presId="urn:microsoft.com/office/officeart/2005/8/layout/list1"/>
    <dgm:cxn modelId="{B1D7DE13-2711-4D3F-9094-3A4A33E7B042}" type="presParOf" srcId="{D7352FEC-B869-45B9-B29C-E53A80932FE3}" destId="{E65C9DF3-32F7-42D9-98BC-3FCA4DFD4013}" srcOrd="5" destOrd="0" presId="urn:microsoft.com/office/officeart/2005/8/layout/list1"/>
    <dgm:cxn modelId="{64732CDF-5A8B-4AB2-A99B-8FD08A925593}" type="presParOf" srcId="{D7352FEC-B869-45B9-B29C-E53A80932FE3}" destId="{BDA40E5F-F979-4683-AB58-EA90BB81369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C2EBFF-6D33-4877-A545-42CC7F46001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A6713FDC-D923-4C56-A13C-3203E52FF1B6}">
      <dgm:prSet/>
      <dgm:spPr/>
      <dgm:t>
        <a:bodyPr/>
        <a:lstStyle/>
        <a:p>
          <a:r>
            <a:rPr lang="en-US"/>
            <a:t>Popular for images</a:t>
          </a:r>
        </a:p>
      </dgm:t>
    </dgm:pt>
    <dgm:pt modelId="{3B4D7A62-2362-4D40-9847-AF796721A72B}" type="parTrans" cxnId="{02646EBC-3464-493E-A167-B196C527340F}">
      <dgm:prSet/>
      <dgm:spPr/>
      <dgm:t>
        <a:bodyPr/>
        <a:lstStyle/>
        <a:p>
          <a:endParaRPr lang="en-US"/>
        </a:p>
      </dgm:t>
    </dgm:pt>
    <dgm:pt modelId="{0816AF6C-BCC1-4BA0-A37C-E2E720E08FC6}" type="sibTrans" cxnId="{02646EBC-3464-493E-A167-B196C527340F}">
      <dgm:prSet/>
      <dgm:spPr/>
      <dgm:t>
        <a:bodyPr/>
        <a:lstStyle/>
        <a:p>
          <a:endParaRPr lang="en-US"/>
        </a:p>
      </dgm:t>
    </dgm:pt>
    <dgm:pt modelId="{22D963F8-21C0-4ADE-A642-57CBDE442FF6}">
      <dgm:prSet/>
      <dgm:spPr/>
      <dgm:t>
        <a:bodyPr/>
        <a:lstStyle/>
        <a:p>
          <a:r>
            <a:rPr lang="en-US"/>
            <a:t>Digital cameras</a:t>
          </a:r>
        </a:p>
      </dgm:t>
    </dgm:pt>
    <dgm:pt modelId="{6240CE73-2E33-4408-9351-EABC5F7ABDEC}" type="parTrans" cxnId="{1C29E606-42A7-43B1-9EBE-4BCFEFBB7DEC}">
      <dgm:prSet/>
      <dgm:spPr/>
      <dgm:t>
        <a:bodyPr/>
        <a:lstStyle/>
        <a:p>
          <a:endParaRPr lang="en-US"/>
        </a:p>
      </dgm:t>
    </dgm:pt>
    <dgm:pt modelId="{9955EA8C-5F6F-454C-88C9-212F1F92A23F}" type="sibTrans" cxnId="{1C29E606-42A7-43B1-9EBE-4BCFEFBB7DEC}">
      <dgm:prSet/>
      <dgm:spPr/>
      <dgm:t>
        <a:bodyPr/>
        <a:lstStyle/>
        <a:p>
          <a:endParaRPr lang="en-US"/>
        </a:p>
      </dgm:t>
    </dgm:pt>
    <dgm:pt modelId="{9AF46C6A-DF6E-4EDF-9828-E4617696F9FC}">
      <dgm:prSet/>
      <dgm:spPr/>
      <dgm:t>
        <a:bodyPr/>
        <a:lstStyle/>
        <a:p>
          <a:r>
            <a:rPr lang="en-US"/>
            <a:t>Camcorders</a:t>
          </a:r>
        </a:p>
      </dgm:t>
    </dgm:pt>
    <dgm:pt modelId="{25EC80B6-3ECB-425C-9EE7-1E8233AD6A0C}" type="parTrans" cxnId="{83B4D9E4-1E6D-4A07-92B1-6DA2B55A9480}">
      <dgm:prSet/>
      <dgm:spPr/>
      <dgm:t>
        <a:bodyPr/>
        <a:lstStyle/>
        <a:p>
          <a:endParaRPr lang="en-US"/>
        </a:p>
      </dgm:t>
    </dgm:pt>
    <dgm:pt modelId="{CBE1C261-91F4-4836-8A75-BF9AA3A02D28}" type="sibTrans" cxnId="{83B4D9E4-1E6D-4A07-92B1-6DA2B55A9480}">
      <dgm:prSet/>
      <dgm:spPr/>
      <dgm:t>
        <a:bodyPr/>
        <a:lstStyle/>
        <a:p>
          <a:endParaRPr lang="en-US"/>
        </a:p>
      </dgm:t>
    </dgm:pt>
    <dgm:pt modelId="{310107AC-3CC9-43F6-8A5C-432AB50C7BBC}">
      <dgm:prSet/>
      <dgm:spPr/>
      <dgm:t>
        <a:bodyPr/>
        <a:lstStyle/>
        <a:p>
          <a:r>
            <a:rPr lang="en-US"/>
            <a:t>Mobil device cameras</a:t>
          </a:r>
        </a:p>
      </dgm:t>
    </dgm:pt>
    <dgm:pt modelId="{63E709AB-AC09-4113-AC1A-3100294605DA}" type="parTrans" cxnId="{1B945A9B-9AFF-427C-BC75-5E487BDBA506}">
      <dgm:prSet/>
      <dgm:spPr/>
      <dgm:t>
        <a:bodyPr/>
        <a:lstStyle/>
        <a:p>
          <a:endParaRPr lang="en-US"/>
        </a:p>
      </dgm:t>
    </dgm:pt>
    <dgm:pt modelId="{357C8292-1F8B-46B9-AEB9-20AF77718EA4}" type="sibTrans" cxnId="{1B945A9B-9AFF-427C-BC75-5E487BDBA506}">
      <dgm:prSet/>
      <dgm:spPr/>
      <dgm:t>
        <a:bodyPr/>
        <a:lstStyle/>
        <a:p>
          <a:endParaRPr lang="en-US"/>
        </a:p>
      </dgm:t>
    </dgm:pt>
    <dgm:pt modelId="{F01C14DC-DA0C-4407-A34C-DA5D0759ACE1}">
      <dgm:prSet/>
      <dgm:spPr/>
      <dgm:t>
        <a:bodyPr/>
        <a:lstStyle/>
        <a:p>
          <a:r>
            <a:rPr lang="en-US"/>
            <a:t>Flatbed scanners</a:t>
          </a:r>
        </a:p>
      </dgm:t>
    </dgm:pt>
    <dgm:pt modelId="{28EDF37D-CFF0-4510-B717-8452C6CF33BD}" type="parTrans" cxnId="{4CAAB493-40DA-41CA-B2A9-0837A84BFAE5}">
      <dgm:prSet/>
      <dgm:spPr/>
      <dgm:t>
        <a:bodyPr/>
        <a:lstStyle/>
        <a:p>
          <a:endParaRPr lang="en-US"/>
        </a:p>
      </dgm:t>
    </dgm:pt>
    <dgm:pt modelId="{66EFCE74-3A2C-425E-AC5E-D1D7D1065FEA}" type="sibTrans" cxnId="{4CAAB493-40DA-41CA-B2A9-0837A84BFAE5}">
      <dgm:prSet/>
      <dgm:spPr/>
      <dgm:t>
        <a:bodyPr/>
        <a:lstStyle/>
        <a:p>
          <a:endParaRPr lang="en-US"/>
        </a:p>
      </dgm:t>
    </dgm:pt>
    <dgm:pt modelId="{3DE14A58-A8A8-4BE6-8ABC-89331150070B}">
      <dgm:prSet/>
      <dgm:spPr/>
      <dgm:t>
        <a:bodyPr/>
        <a:lstStyle/>
        <a:p>
          <a:r>
            <a:rPr lang="en-US"/>
            <a:t>Webcams</a:t>
          </a:r>
        </a:p>
      </dgm:t>
    </dgm:pt>
    <dgm:pt modelId="{A8A39EC0-3709-459E-BC6C-2A58D6E6FF5D}" type="parTrans" cxnId="{7107F076-D74A-4B4A-B02D-EA665B229DC6}">
      <dgm:prSet/>
      <dgm:spPr/>
      <dgm:t>
        <a:bodyPr/>
        <a:lstStyle/>
        <a:p>
          <a:endParaRPr lang="en-US"/>
        </a:p>
      </dgm:t>
    </dgm:pt>
    <dgm:pt modelId="{5DE01ECF-91E5-4EFD-9F62-8BE21AB31157}" type="sibTrans" cxnId="{7107F076-D74A-4B4A-B02D-EA665B229DC6}">
      <dgm:prSet/>
      <dgm:spPr/>
      <dgm:t>
        <a:bodyPr/>
        <a:lstStyle/>
        <a:p>
          <a:endParaRPr lang="en-US"/>
        </a:p>
      </dgm:t>
    </dgm:pt>
    <dgm:pt modelId="{C11BACA2-10EF-448D-A93F-E465D59CCB46}">
      <dgm:prSet/>
      <dgm:spPr/>
      <dgm:t>
        <a:bodyPr/>
        <a:lstStyle/>
        <a:p>
          <a:r>
            <a:rPr lang="en-US"/>
            <a:t>Popular for sound</a:t>
          </a:r>
        </a:p>
      </dgm:t>
    </dgm:pt>
    <dgm:pt modelId="{5A3A4D5D-40DD-40AA-8811-8EF405FB059E}" type="parTrans" cxnId="{3EAEECE8-B8CF-441D-8663-97E597EAF9EF}">
      <dgm:prSet/>
      <dgm:spPr/>
      <dgm:t>
        <a:bodyPr/>
        <a:lstStyle/>
        <a:p>
          <a:endParaRPr lang="en-US"/>
        </a:p>
      </dgm:t>
    </dgm:pt>
    <dgm:pt modelId="{8075FE55-5241-4281-9B29-86BC959B437A}" type="sibTrans" cxnId="{3EAEECE8-B8CF-441D-8663-97E597EAF9EF}">
      <dgm:prSet/>
      <dgm:spPr/>
      <dgm:t>
        <a:bodyPr/>
        <a:lstStyle/>
        <a:p>
          <a:endParaRPr lang="en-US"/>
        </a:p>
      </dgm:t>
    </dgm:pt>
    <dgm:pt modelId="{550EA2D2-5317-494B-96EC-A37CACAAAA33}">
      <dgm:prSet/>
      <dgm:spPr/>
      <dgm:t>
        <a:bodyPr/>
        <a:lstStyle/>
        <a:p>
          <a:r>
            <a:rPr lang="en-US"/>
            <a:t>Microphone with voice recognition software</a:t>
          </a:r>
        </a:p>
      </dgm:t>
    </dgm:pt>
    <dgm:pt modelId="{20C1FB89-935B-444A-A6D0-416018B5D4CD}" type="parTrans" cxnId="{F979256D-964B-4CAC-A9CD-FADBBB9CE8FB}">
      <dgm:prSet/>
      <dgm:spPr/>
      <dgm:t>
        <a:bodyPr/>
        <a:lstStyle/>
        <a:p>
          <a:endParaRPr lang="en-US"/>
        </a:p>
      </dgm:t>
    </dgm:pt>
    <dgm:pt modelId="{4EFCC013-058D-4E0D-951B-D158B7A38E5D}" type="sibTrans" cxnId="{F979256D-964B-4CAC-A9CD-FADBBB9CE8FB}">
      <dgm:prSet/>
      <dgm:spPr/>
      <dgm:t>
        <a:bodyPr/>
        <a:lstStyle/>
        <a:p>
          <a:endParaRPr lang="en-US"/>
        </a:p>
      </dgm:t>
    </dgm:pt>
    <dgm:pt modelId="{53BB0C47-EB5E-4B4A-9B91-2EA27C4C8298}">
      <dgm:prSet/>
      <dgm:spPr/>
      <dgm:t>
        <a:bodyPr/>
        <a:lstStyle/>
        <a:p>
          <a:r>
            <a:rPr lang="en-US"/>
            <a:t>Sensors</a:t>
          </a:r>
        </a:p>
      </dgm:t>
    </dgm:pt>
    <dgm:pt modelId="{5848ABA4-531F-4B9E-AA2D-8DB72A57CF42}" type="parTrans" cxnId="{485DE80B-4F70-4159-9815-50B5878DEDDC}">
      <dgm:prSet/>
      <dgm:spPr/>
      <dgm:t>
        <a:bodyPr/>
        <a:lstStyle/>
        <a:p>
          <a:endParaRPr lang="en-US"/>
        </a:p>
      </dgm:t>
    </dgm:pt>
    <dgm:pt modelId="{E9F380B8-621C-43AE-B820-5AEEC062948B}" type="sibTrans" cxnId="{485DE80B-4F70-4159-9815-50B5878DEDDC}">
      <dgm:prSet/>
      <dgm:spPr/>
      <dgm:t>
        <a:bodyPr/>
        <a:lstStyle/>
        <a:p>
          <a:endParaRPr lang="en-US"/>
        </a:p>
      </dgm:t>
    </dgm:pt>
    <dgm:pt modelId="{6F67BA00-A83B-4A58-8F6B-974AC35702D0}" type="pres">
      <dgm:prSet presAssocID="{28C2EBFF-6D33-4877-A545-42CC7F460017}" presName="linear" presStyleCnt="0">
        <dgm:presLayoutVars>
          <dgm:dir/>
          <dgm:animLvl val="lvl"/>
          <dgm:resizeHandles val="exact"/>
        </dgm:presLayoutVars>
      </dgm:prSet>
      <dgm:spPr/>
    </dgm:pt>
    <dgm:pt modelId="{93F6F99E-8F9A-4BC0-AC9C-61F48923688C}" type="pres">
      <dgm:prSet presAssocID="{A6713FDC-D923-4C56-A13C-3203E52FF1B6}" presName="parentLin" presStyleCnt="0"/>
      <dgm:spPr/>
    </dgm:pt>
    <dgm:pt modelId="{FB945397-D929-40B8-9249-4BF0C5DF7F4E}" type="pres">
      <dgm:prSet presAssocID="{A6713FDC-D923-4C56-A13C-3203E52FF1B6}" presName="parentLeftMargin" presStyleLbl="node1" presStyleIdx="0" presStyleCnt="3"/>
      <dgm:spPr/>
    </dgm:pt>
    <dgm:pt modelId="{A00F5D47-0F3B-43CE-8009-112701C40F5A}" type="pres">
      <dgm:prSet presAssocID="{A6713FDC-D923-4C56-A13C-3203E52FF1B6}" presName="parentText" presStyleLbl="node1" presStyleIdx="0" presStyleCnt="3">
        <dgm:presLayoutVars>
          <dgm:chMax val="0"/>
          <dgm:bulletEnabled val="1"/>
        </dgm:presLayoutVars>
      </dgm:prSet>
      <dgm:spPr/>
    </dgm:pt>
    <dgm:pt modelId="{81CAF252-A0BB-46A8-B6E5-586683DB1A56}" type="pres">
      <dgm:prSet presAssocID="{A6713FDC-D923-4C56-A13C-3203E52FF1B6}" presName="negativeSpace" presStyleCnt="0"/>
      <dgm:spPr/>
    </dgm:pt>
    <dgm:pt modelId="{213B7D6C-8AF6-463B-B8A1-A8DF85E6F36D}" type="pres">
      <dgm:prSet presAssocID="{A6713FDC-D923-4C56-A13C-3203E52FF1B6}" presName="childText" presStyleLbl="conFgAcc1" presStyleIdx="0" presStyleCnt="3">
        <dgm:presLayoutVars>
          <dgm:bulletEnabled val="1"/>
        </dgm:presLayoutVars>
      </dgm:prSet>
      <dgm:spPr/>
    </dgm:pt>
    <dgm:pt modelId="{9446CEED-6DEC-488F-BA0D-3037440DBA77}" type="pres">
      <dgm:prSet presAssocID="{0816AF6C-BCC1-4BA0-A37C-E2E720E08FC6}" presName="spaceBetweenRectangles" presStyleCnt="0"/>
      <dgm:spPr/>
    </dgm:pt>
    <dgm:pt modelId="{4AE1AC52-F87F-4882-A87B-9A649142D720}" type="pres">
      <dgm:prSet presAssocID="{C11BACA2-10EF-448D-A93F-E465D59CCB46}" presName="parentLin" presStyleCnt="0"/>
      <dgm:spPr/>
    </dgm:pt>
    <dgm:pt modelId="{AA8FD184-F8DA-4F05-8092-DDB3E5065F31}" type="pres">
      <dgm:prSet presAssocID="{C11BACA2-10EF-448D-A93F-E465D59CCB46}" presName="parentLeftMargin" presStyleLbl="node1" presStyleIdx="0" presStyleCnt="3"/>
      <dgm:spPr/>
    </dgm:pt>
    <dgm:pt modelId="{C226E624-16FA-4401-994F-4B38C2A84CA6}" type="pres">
      <dgm:prSet presAssocID="{C11BACA2-10EF-448D-A93F-E465D59CCB46}" presName="parentText" presStyleLbl="node1" presStyleIdx="1" presStyleCnt="3">
        <dgm:presLayoutVars>
          <dgm:chMax val="0"/>
          <dgm:bulletEnabled val="1"/>
        </dgm:presLayoutVars>
      </dgm:prSet>
      <dgm:spPr/>
    </dgm:pt>
    <dgm:pt modelId="{48D5CF1B-4744-4785-A9BA-4DF59AFD032B}" type="pres">
      <dgm:prSet presAssocID="{C11BACA2-10EF-448D-A93F-E465D59CCB46}" presName="negativeSpace" presStyleCnt="0"/>
      <dgm:spPr/>
    </dgm:pt>
    <dgm:pt modelId="{51954785-2CE3-4367-975F-3C9182B152A6}" type="pres">
      <dgm:prSet presAssocID="{C11BACA2-10EF-448D-A93F-E465D59CCB46}" presName="childText" presStyleLbl="conFgAcc1" presStyleIdx="1" presStyleCnt="3">
        <dgm:presLayoutVars>
          <dgm:bulletEnabled val="1"/>
        </dgm:presLayoutVars>
      </dgm:prSet>
      <dgm:spPr/>
    </dgm:pt>
    <dgm:pt modelId="{CE7D4CD2-D5CB-4F1A-B06F-51F6278D1DEB}" type="pres">
      <dgm:prSet presAssocID="{8075FE55-5241-4281-9B29-86BC959B437A}" presName="spaceBetweenRectangles" presStyleCnt="0"/>
      <dgm:spPr/>
    </dgm:pt>
    <dgm:pt modelId="{96D69D8C-BA5F-49A4-B9FF-749DEDDD9F0B}" type="pres">
      <dgm:prSet presAssocID="{53BB0C47-EB5E-4B4A-9B91-2EA27C4C8298}" presName="parentLin" presStyleCnt="0"/>
      <dgm:spPr/>
    </dgm:pt>
    <dgm:pt modelId="{015175B7-9F26-4955-95A5-95160C9EC5D7}" type="pres">
      <dgm:prSet presAssocID="{53BB0C47-EB5E-4B4A-9B91-2EA27C4C8298}" presName="parentLeftMargin" presStyleLbl="node1" presStyleIdx="1" presStyleCnt="3"/>
      <dgm:spPr/>
    </dgm:pt>
    <dgm:pt modelId="{2988ACE1-320C-4E2A-AD44-F16AECFF534A}" type="pres">
      <dgm:prSet presAssocID="{53BB0C47-EB5E-4B4A-9B91-2EA27C4C8298}" presName="parentText" presStyleLbl="node1" presStyleIdx="2" presStyleCnt="3">
        <dgm:presLayoutVars>
          <dgm:chMax val="0"/>
          <dgm:bulletEnabled val="1"/>
        </dgm:presLayoutVars>
      </dgm:prSet>
      <dgm:spPr/>
    </dgm:pt>
    <dgm:pt modelId="{6FBECCCC-1D4E-41B1-AFEC-B31F03F9D42F}" type="pres">
      <dgm:prSet presAssocID="{53BB0C47-EB5E-4B4A-9B91-2EA27C4C8298}" presName="negativeSpace" presStyleCnt="0"/>
      <dgm:spPr/>
    </dgm:pt>
    <dgm:pt modelId="{2FE1EBDB-3DB9-4C82-ADF0-20650FA5D977}" type="pres">
      <dgm:prSet presAssocID="{53BB0C47-EB5E-4B4A-9B91-2EA27C4C8298}" presName="childText" presStyleLbl="conFgAcc1" presStyleIdx="2" presStyleCnt="3">
        <dgm:presLayoutVars>
          <dgm:bulletEnabled val="1"/>
        </dgm:presLayoutVars>
      </dgm:prSet>
      <dgm:spPr/>
    </dgm:pt>
  </dgm:ptLst>
  <dgm:cxnLst>
    <dgm:cxn modelId="{1C29E606-42A7-43B1-9EBE-4BCFEFBB7DEC}" srcId="{A6713FDC-D923-4C56-A13C-3203E52FF1B6}" destId="{22D963F8-21C0-4ADE-A642-57CBDE442FF6}" srcOrd="0" destOrd="0" parTransId="{6240CE73-2E33-4408-9351-EABC5F7ABDEC}" sibTransId="{9955EA8C-5F6F-454C-88C9-212F1F92A23F}"/>
    <dgm:cxn modelId="{485DE80B-4F70-4159-9815-50B5878DEDDC}" srcId="{28C2EBFF-6D33-4877-A545-42CC7F460017}" destId="{53BB0C47-EB5E-4B4A-9B91-2EA27C4C8298}" srcOrd="2" destOrd="0" parTransId="{5848ABA4-531F-4B9E-AA2D-8DB72A57CF42}" sibTransId="{E9F380B8-621C-43AE-B820-5AEEC062948B}"/>
    <dgm:cxn modelId="{D67E2E1C-FCCA-4A8B-805D-F9A16A19D196}" type="presOf" srcId="{3DE14A58-A8A8-4BE6-8ABC-89331150070B}" destId="{213B7D6C-8AF6-463B-B8A1-A8DF85E6F36D}" srcOrd="0" destOrd="4" presId="urn:microsoft.com/office/officeart/2005/8/layout/list1"/>
    <dgm:cxn modelId="{E3194F26-BCC8-4F8F-9D80-8A610596E545}" type="presOf" srcId="{22D963F8-21C0-4ADE-A642-57CBDE442FF6}" destId="{213B7D6C-8AF6-463B-B8A1-A8DF85E6F36D}" srcOrd="0" destOrd="0" presId="urn:microsoft.com/office/officeart/2005/8/layout/list1"/>
    <dgm:cxn modelId="{8E8B8142-4BC2-4C30-B409-EDA60BE59511}" type="presOf" srcId="{C11BACA2-10EF-448D-A93F-E465D59CCB46}" destId="{AA8FD184-F8DA-4F05-8092-DDB3E5065F31}" srcOrd="0" destOrd="0" presId="urn:microsoft.com/office/officeart/2005/8/layout/list1"/>
    <dgm:cxn modelId="{FC6D0646-3107-4A76-ADD4-A0C35D76CA59}" type="presOf" srcId="{F01C14DC-DA0C-4407-A34C-DA5D0759ACE1}" destId="{213B7D6C-8AF6-463B-B8A1-A8DF85E6F36D}" srcOrd="0" destOrd="3" presId="urn:microsoft.com/office/officeart/2005/8/layout/list1"/>
    <dgm:cxn modelId="{F979256D-964B-4CAC-A9CD-FADBBB9CE8FB}" srcId="{C11BACA2-10EF-448D-A93F-E465D59CCB46}" destId="{550EA2D2-5317-494B-96EC-A37CACAAAA33}" srcOrd="0" destOrd="0" parTransId="{20C1FB89-935B-444A-A6D0-416018B5D4CD}" sibTransId="{4EFCC013-058D-4E0D-951B-D158B7A38E5D}"/>
    <dgm:cxn modelId="{FAA7D76E-6E2D-410B-8142-6A419EA3E5CE}" type="presOf" srcId="{A6713FDC-D923-4C56-A13C-3203E52FF1B6}" destId="{FB945397-D929-40B8-9249-4BF0C5DF7F4E}" srcOrd="0" destOrd="0" presId="urn:microsoft.com/office/officeart/2005/8/layout/list1"/>
    <dgm:cxn modelId="{7107F076-D74A-4B4A-B02D-EA665B229DC6}" srcId="{A6713FDC-D923-4C56-A13C-3203E52FF1B6}" destId="{3DE14A58-A8A8-4BE6-8ABC-89331150070B}" srcOrd="4" destOrd="0" parTransId="{A8A39EC0-3709-459E-BC6C-2A58D6E6FF5D}" sibTransId="{5DE01ECF-91E5-4EFD-9F62-8BE21AB31157}"/>
    <dgm:cxn modelId="{87E2E385-139C-43A5-8251-3ADC470BE641}" type="presOf" srcId="{C11BACA2-10EF-448D-A93F-E465D59CCB46}" destId="{C226E624-16FA-4401-994F-4B38C2A84CA6}" srcOrd="1" destOrd="0" presId="urn:microsoft.com/office/officeart/2005/8/layout/list1"/>
    <dgm:cxn modelId="{4CAAB493-40DA-41CA-B2A9-0837A84BFAE5}" srcId="{A6713FDC-D923-4C56-A13C-3203E52FF1B6}" destId="{F01C14DC-DA0C-4407-A34C-DA5D0759ACE1}" srcOrd="3" destOrd="0" parTransId="{28EDF37D-CFF0-4510-B717-8452C6CF33BD}" sibTransId="{66EFCE74-3A2C-425E-AC5E-D1D7D1065FEA}"/>
    <dgm:cxn modelId="{E1CB8A9A-FE46-4682-9643-4FAB7CB7F2B8}" type="presOf" srcId="{28C2EBFF-6D33-4877-A545-42CC7F460017}" destId="{6F67BA00-A83B-4A58-8F6B-974AC35702D0}" srcOrd="0" destOrd="0" presId="urn:microsoft.com/office/officeart/2005/8/layout/list1"/>
    <dgm:cxn modelId="{1B945A9B-9AFF-427C-BC75-5E487BDBA506}" srcId="{A6713FDC-D923-4C56-A13C-3203E52FF1B6}" destId="{310107AC-3CC9-43F6-8A5C-432AB50C7BBC}" srcOrd="2" destOrd="0" parTransId="{63E709AB-AC09-4113-AC1A-3100294605DA}" sibTransId="{357C8292-1F8B-46B9-AEB9-20AF77718EA4}"/>
    <dgm:cxn modelId="{FEB0DFB8-EC52-4E29-8479-96F7515F74E6}" type="presOf" srcId="{9AF46C6A-DF6E-4EDF-9828-E4617696F9FC}" destId="{213B7D6C-8AF6-463B-B8A1-A8DF85E6F36D}" srcOrd="0" destOrd="1" presId="urn:microsoft.com/office/officeart/2005/8/layout/list1"/>
    <dgm:cxn modelId="{02646EBC-3464-493E-A167-B196C527340F}" srcId="{28C2EBFF-6D33-4877-A545-42CC7F460017}" destId="{A6713FDC-D923-4C56-A13C-3203E52FF1B6}" srcOrd="0" destOrd="0" parTransId="{3B4D7A62-2362-4D40-9847-AF796721A72B}" sibTransId="{0816AF6C-BCC1-4BA0-A37C-E2E720E08FC6}"/>
    <dgm:cxn modelId="{2B6493BE-A4C8-433A-A7AB-EE55D7D59F85}" type="presOf" srcId="{550EA2D2-5317-494B-96EC-A37CACAAAA33}" destId="{51954785-2CE3-4367-975F-3C9182B152A6}" srcOrd="0" destOrd="0" presId="urn:microsoft.com/office/officeart/2005/8/layout/list1"/>
    <dgm:cxn modelId="{C75E7DC1-063E-43DB-9F43-F1DC44BF560E}" type="presOf" srcId="{310107AC-3CC9-43F6-8A5C-432AB50C7BBC}" destId="{213B7D6C-8AF6-463B-B8A1-A8DF85E6F36D}" srcOrd="0" destOrd="2" presId="urn:microsoft.com/office/officeart/2005/8/layout/list1"/>
    <dgm:cxn modelId="{D8CE2ACE-3232-4FC3-9109-4C6A135B9A05}" type="presOf" srcId="{53BB0C47-EB5E-4B4A-9B91-2EA27C4C8298}" destId="{015175B7-9F26-4955-95A5-95160C9EC5D7}" srcOrd="0" destOrd="0" presId="urn:microsoft.com/office/officeart/2005/8/layout/list1"/>
    <dgm:cxn modelId="{83B4D9E4-1E6D-4A07-92B1-6DA2B55A9480}" srcId="{A6713FDC-D923-4C56-A13C-3203E52FF1B6}" destId="{9AF46C6A-DF6E-4EDF-9828-E4617696F9FC}" srcOrd="1" destOrd="0" parTransId="{25EC80B6-3ECB-425C-9EE7-1E8233AD6A0C}" sibTransId="{CBE1C261-91F4-4836-8A75-BF9AA3A02D28}"/>
    <dgm:cxn modelId="{3EAEECE8-B8CF-441D-8663-97E597EAF9EF}" srcId="{28C2EBFF-6D33-4877-A545-42CC7F460017}" destId="{C11BACA2-10EF-448D-A93F-E465D59CCB46}" srcOrd="1" destOrd="0" parTransId="{5A3A4D5D-40DD-40AA-8811-8EF405FB059E}" sibTransId="{8075FE55-5241-4281-9B29-86BC959B437A}"/>
    <dgm:cxn modelId="{2FCB5DF9-CD46-443E-9CB1-BF35913974E4}" type="presOf" srcId="{53BB0C47-EB5E-4B4A-9B91-2EA27C4C8298}" destId="{2988ACE1-320C-4E2A-AD44-F16AECFF534A}" srcOrd="1" destOrd="0" presId="urn:microsoft.com/office/officeart/2005/8/layout/list1"/>
    <dgm:cxn modelId="{3180D9F9-8C15-474A-99AF-9D602C8C8057}" type="presOf" srcId="{A6713FDC-D923-4C56-A13C-3203E52FF1B6}" destId="{A00F5D47-0F3B-43CE-8009-112701C40F5A}" srcOrd="1" destOrd="0" presId="urn:microsoft.com/office/officeart/2005/8/layout/list1"/>
    <dgm:cxn modelId="{F03A04F0-2CF0-490A-B23A-09C8A1CFB2CB}" type="presParOf" srcId="{6F67BA00-A83B-4A58-8F6B-974AC35702D0}" destId="{93F6F99E-8F9A-4BC0-AC9C-61F48923688C}" srcOrd="0" destOrd="0" presId="urn:microsoft.com/office/officeart/2005/8/layout/list1"/>
    <dgm:cxn modelId="{65890E0A-CB4D-4F4D-B0C6-F311F3A5DC44}" type="presParOf" srcId="{93F6F99E-8F9A-4BC0-AC9C-61F48923688C}" destId="{FB945397-D929-40B8-9249-4BF0C5DF7F4E}" srcOrd="0" destOrd="0" presId="urn:microsoft.com/office/officeart/2005/8/layout/list1"/>
    <dgm:cxn modelId="{AE71E3E3-98E6-4B4F-BB9E-7F3BA80D2A5E}" type="presParOf" srcId="{93F6F99E-8F9A-4BC0-AC9C-61F48923688C}" destId="{A00F5D47-0F3B-43CE-8009-112701C40F5A}" srcOrd="1" destOrd="0" presId="urn:microsoft.com/office/officeart/2005/8/layout/list1"/>
    <dgm:cxn modelId="{E92556F8-2609-477F-9513-3227F40914AA}" type="presParOf" srcId="{6F67BA00-A83B-4A58-8F6B-974AC35702D0}" destId="{81CAF252-A0BB-46A8-B6E5-586683DB1A56}" srcOrd="1" destOrd="0" presId="urn:microsoft.com/office/officeart/2005/8/layout/list1"/>
    <dgm:cxn modelId="{F671FDFA-0817-405C-A061-4DF263A155B6}" type="presParOf" srcId="{6F67BA00-A83B-4A58-8F6B-974AC35702D0}" destId="{213B7D6C-8AF6-463B-B8A1-A8DF85E6F36D}" srcOrd="2" destOrd="0" presId="urn:microsoft.com/office/officeart/2005/8/layout/list1"/>
    <dgm:cxn modelId="{13D35D07-85CB-42C0-9E52-36A5A9225933}" type="presParOf" srcId="{6F67BA00-A83B-4A58-8F6B-974AC35702D0}" destId="{9446CEED-6DEC-488F-BA0D-3037440DBA77}" srcOrd="3" destOrd="0" presId="urn:microsoft.com/office/officeart/2005/8/layout/list1"/>
    <dgm:cxn modelId="{3E59ADE5-D951-4814-804D-CDC7C805A6A9}" type="presParOf" srcId="{6F67BA00-A83B-4A58-8F6B-974AC35702D0}" destId="{4AE1AC52-F87F-4882-A87B-9A649142D720}" srcOrd="4" destOrd="0" presId="urn:microsoft.com/office/officeart/2005/8/layout/list1"/>
    <dgm:cxn modelId="{F91192D0-F690-4314-A219-F9140206F9F3}" type="presParOf" srcId="{4AE1AC52-F87F-4882-A87B-9A649142D720}" destId="{AA8FD184-F8DA-4F05-8092-DDB3E5065F31}" srcOrd="0" destOrd="0" presId="urn:microsoft.com/office/officeart/2005/8/layout/list1"/>
    <dgm:cxn modelId="{B708A2FF-62D2-4F95-AAE1-33F411B89AE7}" type="presParOf" srcId="{4AE1AC52-F87F-4882-A87B-9A649142D720}" destId="{C226E624-16FA-4401-994F-4B38C2A84CA6}" srcOrd="1" destOrd="0" presId="urn:microsoft.com/office/officeart/2005/8/layout/list1"/>
    <dgm:cxn modelId="{DDD413F6-3433-4D1D-9EC2-B5B3A647EDA7}" type="presParOf" srcId="{6F67BA00-A83B-4A58-8F6B-974AC35702D0}" destId="{48D5CF1B-4744-4785-A9BA-4DF59AFD032B}" srcOrd="5" destOrd="0" presId="urn:microsoft.com/office/officeart/2005/8/layout/list1"/>
    <dgm:cxn modelId="{B1B51CA3-851A-4359-AA36-9017468B7AA5}" type="presParOf" srcId="{6F67BA00-A83B-4A58-8F6B-974AC35702D0}" destId="{51954785-2CE3-4367-975F-3C9182B152A6}" srcOrd="6" destOrd="0" presId="urn:microsoft.com/office/officeart/2005/8/layout/list1"/>
    <dgm:cxn modelId="{7BF2FED7-01CC-4E33-959B-A132CCD49956}" type="presParOf" srcId="{6F67BA00-A83B-4A58-8F6B-974AC35702D0}" destId="{CE7D4CD2-D5CB-4F1A-B06F-51F6278D1DEB}" srcOrd="7" destOrd="0" presId="urn:microsoft.com/office/officeart/2005/8/layout/list1"/>
    <dgm:cxn modelId="{AF58DFBB-ACDD-4333-BDBA-078A166181FE}" type="presParOf" srcId="{6F67BA00-A83B-4A58-8F6B-974AC35702D0}" destId="{96D69D8C-BA5F-49A4-B9FF-749DEDDD9F0B}" srcOrd="8" destOrd="0" presId="urn:microsoft.com/office/officeart/2005/8/layout/list1"/>
    <dgm:cxn modelId="{07A0116A-222C-43DB-A725-F011C98E0CA6}" type="presParOf" srcId="{96D69D8C-BA5F-49A4-B9FF-749DEDDD9F0B}" destId="{015175B7-9F26-4955-95A5-95160C9EC5D7}" srcOrd="0" destOrd="0" presId="urn:microsoft.com/office/officeart/2005/8/layout/list1"/>
    <dgm:cxn modelId="{792FFEB3-7C7C-4917-94F9-5CEAB635A492}" type="presParOf" srcId="{96D69D8C-BA5F-49A4-B9FF-749DEDDD9F0B}" destId="{2988ACE1-320C-4E2A-AD44-F16AECFF534A}" srcOrd="1" destOrd="0" presId="urn:microsoft.com/office/officeart/2005/8/layout/list1"/>
    <dgm:cxn modelId="{4D70C09F-75C1-4F50-85B2-50445693EB04}" type="presParOf" srcId="{6F67BA00-A83B-4A58-8F6B-974AC35702D0}" destId="{6FBECCCC-1D4E-41B1-AFEC-B31F03F9D42F}" srcOrd="9" destOrd="0" presId="urn:microsoft.com/office/officeart/2005/8/layout/list1"/>
    <dgm:cxn modelId="{06E1A3B4-76DB-47FB-B77C-D237A0F753AB}" type="presParOf" srcId="{6F67BA00-A83B-4A58-8F6B-974AC35702D0}" destId="{2FE1EBDB-3DB9-4C82-ADF0-20650FA5D97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3754AC-2B9A-4729-9B61-A105F923F8C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41FEFDD-8FAE-4B1E-9D03-8F436C3788F7}">
      <dgm:prSet/>
      <dgm:spPr/>
      <dgm:t>
        <a:bodyPr/>
        <a:lstStyle/>
        <a:p>
          <a:r>
            <a:rPr lang="en-US"/>
            <a:t>Send data out of the computer in the form of:</a:t>
          </a:r>
        </a:p>
      </dgm:t>
    </dgm:pt>
    <dgm:pt modelId="{15126564-A098-4D05-8197-672B9A7DEF0E}" type="parTrans" cxnId="{1814934C-16A5-48D6-BC9B-F86914474A83}">
      <dgm:prSet/>
      <dgm:spPr/>
      <dgm:t>
        <a:bodyPr/>
        <a:lstStyle/>
        <a:p>
          <a:endParaRPr lang="en-US"/>
        </a:p>
      </dgm:t>
    </dgm:pt>
    <dgm:pt modelId="{EBF4472E-DC11-4B56-8862-029632C1FFAA}" type="sibTrans" cxnId="{1814934C-16A5-48D6-BC9B-F86914474A83}">
      <dgm:prSet/>
      <dgm:spPr/>
      <dgm:t>
        <a:bodyPr/>
        <a:lstStyle/>
        <a:p>
          <a:endParaRPr lang="en-US"/>
        </a:p>
      </dgm:t>
    </dgm:pt>
    <dgm:pt modelId="{F2E51043-9D69-4B3E-ADA7-32976FBB997D}">
      <dgm:prSet/>
      <dgm:spPr/>
      <dgm:t>
        <a:bodyPr/>
        <a:lstStyle/>
        <a:p>
          <a:r>
            <a:rPr lang="en-US"/>
            <a:t>Text</a:t>
          </a:r>
        </a:p>
      </dgm:t>
    </dgm:pt>
    <dgm:pt modelId="{61EA7F40-1BBF-496C-8EB6-1FA86125CDD5}" type="parTrans" cxnId="{70BC5016-EB19-43CF-A8F1-C00F84CDBACE}">
      <dgm:prSet/>
      <dgm:spPr/>
      <dgm:t>
        <a:bodyPr/>
        <a:lstStyle/>
        <a:p>
          <a:endParaRPr lang="en-US"/>
        </a:p>
      </dgm:t>
    </dgm:pt>
    <dgm:pt modelId="{AFEA8C98-AF98-44DB-8FB6-2D7A6D2FC77D}" type="sibTrans" cxnId="{70BC5016-EB19-43CF-A8F1-C00F84CDBACE}">
      <dgm:prSet/>
      <dgm:spPr/>
      <dgm:t>
        <a:bodyPr/>
        <a:lstStyle/>
        <a:p>
          <a:endParaRPr lang="en-US"/>
        </a:p>
      </dgm:t>
    </dgm:pt>
    <dgm:pt modelId="{08B6FADF-C329-493E-BC1C-9483FC7432DC}">
      <dgm:prSet/>
      <dgm:spPr/>
      <dgm:t>
        <a:bodyPr/>
        <a:lstStyle/>
        <a:p>
          <a:r>
            <a:rPr lang="en-US"/>
            <a:t>Pictures</a:t>
          </a:r>
        </a:p>
      </dgm:t>
    </dgm:pt>
    <dgm:pt modelId="{37E2D333-F266-4C70-B5F6-88687187D66A}" type="parTrans" cxnId="{50497AB7-84D1-4B4A-8DE4-9A97C44912C3}">
      <dgm:prSet/>
      <dgm:spPr/>
      <dgm:t>
        <a:bodyPr/>
        <a:lstStyle/>
        <a:p>
          <a:endParaRPr lang="en-US"/>
        </a:p>
      </dgm:t>
    </dgm:pt>
    <dgm:pt modelId="{D20DA438-C4B0-472F-B026-046FD9907D55}" type="sibTrans" cxnId="{50497AB7-84D1-4B4A-8DE4-9A97C44912C3}">
      <dgm:prSet/>
      <dgm:spPr/>
      <dgm:t>
        <a:bodyPr/>
        <a:lstStyle/>
        <a:p>
          <a:endParaRPr lang="en-US"/>
        </a:p>
      </dgm:t>
    </dgm:pt>
    <dgm:pt modelId="{5FEAC780-93F3-4ECD-9D0D-555815AB6E53}">
      <dgm:prSet/>
      <dgm:spPr/>
      <dgm:t>
        <a:bodyPr/>
        <a:lstStyle/>
        <a:p>
          <a:r>
            <a:rPr lang="en-US"/>
            <a:t>Sounds</a:t>
          </a:r>
        </a:p>
      </dgm:t>
    </dgm:pt>
    <dgm:pt modelId="{97E2461C-8A51-44DF-9C40-E1D194E77D29}" type="parTrans" cxnId="{E68BD37E-8AAF-41B2-9AF3-9954A98C945E}">
      <dgm:prSet/>
      <dgm:spPr/>
      <dgm:t>
        <a:bodyPr/>
        <a:lstStyle/>
        <a:p>
          <a:endParaRPr lang="en-US"/>
        </a:p>
      </dgm:t>
    </dgm:pt>
    <dgm:pt modelId="{3620E54B-77C9-45A2-8D47-5B68403574F1}" type="sibTrans" cxnId="{E68BD37E-8AAF-41B2-9AF3-9954A98C945E}">
      <dgm:prSet/>
      <dgm:spPr/>
      <dgm:t>
        <a:bodyPr/>
        <a:lstStyle/>
        <a:p>
          <a:endParaRPr lang="en-US"/>
        </a:p>
      </dgm:t>
    </dgm:pt>
    <dgm:pt modelId="{8F022764-C571-4EC7-BB26-5F27E1F52DFF}">
      <dgm:prSet/>
      <dgm:spPr/>
      <dgm:t>
        <a:bodyPr/>
        <a:lstStyle/>
        <a:p>
          <a:r>
            <a:rPr lang="en-US"/>
            <a:t>Video</a:t>
          </a:r>
        </a:p>
      </dgm:t>
    </dgm:pt>
    <dgm:pt modelId="{D2EC5D62-086C-4BA3-A28F-ED2F5E3433C8}" type="parTrans" cxnId="{2010FED6-A6FC-4C11-84A1-71F3DFBE4E4E}">
      <dgm:prSet/>
      <dgm:spPr/>
      <dgm:t>
        <a:bodyPr/>
        <a:lstStyle/>
        <a:p>
          <a:endParaRPr lang="en-US"/>
        </a:p>
      </dgm:t>
    </dgm:pt>
    <dgm:pt modelId="{AA914CE4-4D4E-44AC-9E94-146A5EA5E309}" type="sibTrans" cxnId="{2010FED6-A6FC-4C11-84A1-71F3DFBE4E4E}">
      <dgm:prSet/>
      <dgm:spPr/>
      <dgm:t>
        <a:bodyPr/>
        <a:lstStyle/>
        <a:p>
          <a:endParaRPr lang="en-US"/>
        </a:p>
      </dgm:t>
    </dgm:pt>
    <dgm:pt modelId="{DF6B82F0-6C7B-4307-A988-FCD812342914}">
      <dgm:prSet/>
      <dgm:spPr/>
      <dgm:t>
        <a:bodyPr/>
        <a:lstStyle/>
        <a:p>
          <a:r>
            <a:rPr lang="en-US"/>
            <a:t>Examples</a:t>
          </a:r>
        </a:p>
      </dgm:t>
    </dgm:pt>
    <dgm:pt modelId="{D91DD51F-047E-4892-8AB6-7667C7A8E5E8}" type="parTrans" cxnId="{D9428B1C-23C2-43BA-8916-D630E27DE72D}">
      <dgm:prSet/>
      <dgm:spPr/>
      <dgm:t>
        <a:bodyPr/>
        <a:lstStyle/>
        <a:p>
          <a:endParaRPr lang="en-US"/>
        </a:p>
      </dgm:t>
    </dgm:pt>
    <dgm:pt modelId="{AB185035-3D70-4FCD-95A5-9FBFC6AF0076}" type="sibTrans" cxnId="{D9428B1C-23C2-43BA-8916-D630E27DE72D}">
      <dgm:prSet/>
      <dgm:spPr/>
      <dgm:t>
        <a:bodyPr/>
        <a:lstStyle/>
        <a:p>
          <a:endParaRPr lang="en-US"/>
        </a:p>
      </dgm:t>
    </dgm:pt>
    <dgm:pt modelId="{C6049D0A-ED4A-4D4B-80D8-E8449226B3F3}">
      <dgm:prSet/>
      <dgm:spPr/>
      <dgm:t>
        <a:bodyPr/>
        <a:lstStyle/>
        <a:p>
          <a:r>
            <a:rPr lang="en-US"/>
            <a:t>Monitors</a:t>
          </a:r>
        </a:p>
      </dgm:t>
    </dgm:pt>
    <dgm:pt modelId="{02C01C26-4D40-413B-925D-65F1985D1E6D}" type="parTrans" cxnId="{EDAD63C2-71F4-44FB-A34F-2EBF54D5228C}">
      <dgm:prSet/>
      <dgm:spPr/>
      <dgm:t>
        <a:bodyPr/>
        <a:lstStyle/>
        <a:p>
          <a:endParaRPr lang="en-US"/>
        </a:p>
      </dgm:t>
    </dgm:pt>
    <dgm:pt modelId="{AD1E4AC3-3B28-451B-8D06-667F5A936F63}" type="sibTrans" cxnId="{EDAD63C2-71F4-44FB-A34F-2EBF54D5228C}">
      <dgm:prSet/>
      <dgm:spPr/>
      <dgm:t>
        <a:bodyPr/>
        <a:lstStyle/>
        <a:p>
          <a:endParaRPr lang="en-US"/>
        </a:p>
      </dgm:t>
    </dgm:pt>
    <dgm:pt modelId="{C42E548A-E414-4DDB-900F-22D399F18BAB}">
      <dgm:prSet/>
      <dgm:spPr/>
      <dgm:t>
        <a:bodyPr/>
        <a:lstStyle/>
        <a:p>
          <a:r>
            <a:rPr lang="en-US"/>
            <a:t>Printers</a:t>
          </a:r>
        </a:p>
      </dgm:t>
    </dgm:pt>
    <dgm:pt modelId="{BC211B76-2A7E-4D14-8603-EFF91E0BB1F3}" type="parTrans" cxnId="{B8508E1B-3171-4961-97DB-9E26F5BD1D0A}">
      <dgm:prSet/>
      <dgm:spPr/>
      <dgm:t>
        <a:bodyPr/>
        <a:lstStyle/>
        <a:p>
          <a:endParaRPr lang="en-US"/>
        </a:p>
      </dgm:t>
    </dgm:pt>
    <dgm:pt modelId="{3E02226B-A3C4-49C6-B0B5-1946AB62F160}" type="sibTrans" cxnId="{B8508E1B-3171-4961-97DB-9E26F5BD1D0A}">
      <dgm:prSet/>
      <dgm:spPr/>
      <dgm:t>
        <a:bodyPr/>
        <a:lstStyle/>
        <a:p>
          <a:endParaRPr lang="en-US"/>
        </a:p>
      </dgm:t>
    </dgm:pt>
    <dgm:pt modelId="{F5553D4E-E570-4FF7-A5FD-FF39CA7C7325}">
      <dgm:prSet/>
      <dgm:spPr/>
      <dgm:t>
        <a:bodyPr/>
        <a:lstStyle/>
        <a:p>
          <a:r>
            <a:rPr lang="en-US"/>
            <a:t>Speakers and earphones</a:t>
          </a:r>
        </a:p>
      </dgm:t>
    </dgm:pt>
    <dgm:pt modelId="{F14A89DE-CCF0-4FAE-B799-FAA1D8344849}" type="parTrans" cxnId="{864118B7-CF41-41FF-B424-075641214168}">
      <dgm:prSet/>
      <dgm:spPr/>
      <dgm:t>
        <a:bodyPr/>
        <a:lstStyle/>
        <a:p>
          <a:endParaRPr lang="en-US"/>
        </a:p>
      </dgm:t>
    </dgm:pt>
    <dgm:pt modelId="{0DF5F570-96E1-4A9D-BCEE-CD2BDFCB8ABA}" type="sibTrans" cxnId="{864118B7-CF41-41FF-B424-075641214168}">
      <dgm:prSet/>
      <dgm:spPr/>
      <dgm:t>
        <a:bodyPr/>
        <a:lstStyle/>
        <a:p>
          <a:endParaRPr lang="en-US"/>
        </a:p>
      </dgm:t>
    </dgm:pt>
    <dgm:pt modelId="{82FD9293-106A-4D59-B834-53AF13B3A42E}" type="pres">
      <dgm:prSet presAssocID="{AB3754AC-2B9A-4729-9B61-A105F923F8CB}" presName="linear" presStyleCnt="0">
        <dgm:presLayoutVars>
          <dgm:animLvl val="lvl"/>
          <dgm:resizeHandles val="exact"/>
        </dgm:presLayoutVars>
      </dgm:prSet>
      <dgm:spPr/>
    </dgm:pt>
    <dgm:pt modelId="{4526F520-AC59-4BEE-88EF-7D9C08E7CC8C}" type="pres">
      <dgm:prSet presAssocID="{641FEFDD-8FAE-4B1E-9D03-8F436C3788F7}" presName="parentText" presStyleLbl="node1" presStyleIdx="0" presStyleCnt="2">
        <dgm:presLayoutVars>
          <dgm:chMax val="0"/>
          <dgm:bulletEnabled val="1"/>
        </dgm:presLayoutVars>
      </dgm:prSet>
      <dgm:spPr/>
    </dgm:pt>
    <dgm:pt modelId="{200303FD-0651-4C43-BF3D-8AAE2AD89C3F}" type="pres">
      <dgm:prSet presAssocID="{641FEFDD-8FAE-4B1E-9D03-8F436C3788F7}" presName="childText" presStyleLbl="revTx" presStyleIdx="0" presStyleCnt="2">
        <dgm:presLayoutVars>
          <dgm:bulletEnabled val="1"/>
        </dgm:presLayoutVars>
      </dgm:prSet>
      <dgm:spPr/>
    </dgm:pt>
    <dgm:pt modelId="{1E193E93-0A91-4FE9-A04E-2E2EF4716285}" type="pres">
      <dgm:prSet presAssocID="{DF6B82F0-6C7B-4307-A988-FCD812342914}" presName="parentText" presStyleLbl="node1" presStyleIdx="1" presStyleCnt="2">
        <dgm:presLayoutVars>
          <dgm:chMax val="0"/>
          <dgm:bulletEnabled val="1"/>
        </dgm:presLayoutVars>
      </dgm:prSet>
      <dgm:spPr/>
    </dgm:pt>
    <dgm:pt modelId="{34A30425-8677-4F81-A65E-8083146F49B1}" type="pres">
      <dgm:prSet presAssocID="{DF6B82F0-6C7B-4307-A988-FCD812342914}" presName="childText" presStyleLbl="revTx" presStyleIdx="1" presStyleCnt="2">
        <dgm:presLayoutVars>
          <dgm:bulletEnabled val="1"/>
        </dgm:presLayoutVars>
      </dgm:prSet>
      <dgm:spPr/>
    </dgm:pt>
  </dgm:ptLst>
  <dgm:cxnLst>
    <dgm:cxn modelId="{7BD13F01-147A-4FB1-927A-7BC36B215E4D}" type="presOf" srcId="{F5553D4E-E570-4FF7-A5FD-FF39CA7C7325}" destId="{34A30425-8677-4F81-A65E-8083146F49B1}" srcOrd="0" destOrd="2" presId="urn:microsoft.com/office/officeart/2005/8/layout/vList2"/>
    <dgm:cxn modelId="{70BC5016-EB19-43CF-A8F1-C00F84CDBACE}" srcId="{641FEFDD-8FAE-4B1E-9D03-8F436C3788F7}" destId="{F2E51043-9D69-4B3E-ADA7-32976FBB997D}" srcOrd="0" destOrd="0" parTransId="{61EA7F40-1BBF-496C-8EB6-1FA86125CDD5}" sibTransId="{AFEA8C98-AF98-44DB-8FB6-2D7A6D2FC77D}"/>
    <dgm:cxn modelId="{B8508E1B-3171-4961-97DB-9E26F5BD1D0A}" srcId="{DF6B82F0-6C7B-4307-A988-FCD812342914}" destId="{C42E548A-E414-4DDB-900F-22D399F18BAB}" srcOrd="1" destOrd="0" parTransId="{BC211B76-2A7E-4D14-8603-EFF91E0BB1F3}" sibTransId="{3E02226B-A3C4-49C6-B0B5-1946AB62F160}"/>
    <dgm:cxn modelId="{D9428B1C-23C2-43BA-8916-D630E27DE72D}" srcId="{AB3754AC-2B9A-4729-9B61-A105F923F8CB}" destId="{DF6B82F0-6C7B-4307-A988-FCD812342914}" srcOrd="1" destOrd="0" parTransId="{D91DD51F-047E-4892-8AB6-7667C7A8E5E8}" sibTransId="{AB185035-3D70-4FCD-95A5-9FBFC6AF0076}"/>
    <dgm:cxn modelId="{1814934C-16A5-48D6-BC9B-F86914474A83}" srcId="{AB3754AC-2B9A-4729-9B61-A105F923F8CB}" destId="{641FEFDD-8FAE-4B1E-9D03-8F436C3788F7}" srcOrd="0" destOrd="0" parTransId="{15126564-A098-4D05-8197-672B9A7DEF0E}" sibTransId="{EBF4472E-DC11-4B56-8862-029632C1FFAA}"/>
    <dgm:cxn modelId="{E5B3AA71-27F3-47AE-BF54-C85706304B27}" type="presOf" srcId="{5FEAC780-93F3-4ECD-9D0D-555815AB6E53}" destId="{200303FD-0651-4C43-BF3D-8AAE2AD89C3F}" srcOrd="0" destOrd="2" presId="urn:microsoft.com/office/officeart/2005/8/layout/vList2"/>
    <dgm:cxn modelId="{E68BD37E-8AAF-41B2-9AF3-9954A98C945E}" srcId="{641FEFDD-8FAE-4B1E-9D03-8F436C3788F7}" destId="{5FEAC780-93F3-4ECD-9D0D-555815AB6E53}" srcOrd="2" destOrd="0" parTransId="{97E2461C-8A51-44DF-9C40-E1D194E77D29}" sibTransId="{3620E54B-77C9-45A2-8D47-5B68403574F1}"/>
    <dgm:cxn modelId="{B7FE957F-8631-4BFB-8D87-A1E611FAEE2A}" type="presOf" srcId="{F2E51043-9D69-4B3E-ADA7-32976FBB997D}" destId="{200303FD-0651-4C43-BF3D-8AAE2AD89C3F}" srcOrd="0" destOrd="0" presId="urn:microsoft.com/office/officeart/2005/8/layout/vList2"/>
    <dgm:cxn modelId="{066AC084-0CB5-4BF5-9B74-07A1AE68EF4B}" type="presOf" srcId="{C6049D0A-ED4A-4D4B-80D8-E8449226B3F3}" destId="{34A30425-8677-4F81-A65E-8083146F49B1}" srcOrd="0" destOrd="0" presId="urn:microsoft.com/office/officeart/2005/8/layout/vList2"/>
    <dgm:cxn modelId="{B656E494-0C6F-449A-9800-C794DBD67143}" type="presOf" srcId="{08B6FADF-C329-493E-BC1C-9483FC7432DC}" destId="{200303FD-0651-4C43-BF3D-8AAE2AD89C3F}" srcOrd="0" destOrd="1" presId="urn:microsoft.com/office/officeart/2005/8/layout/vList2"/>
    <dgm:cxn modelId="{8ABA1FA2-98F1-4D4F-9232-7EF71D0AA1E2}" type="presOf" srcId="{DF6B82F0-6C7B-4307-A988-FCD812342914}" destId="{1E193E93-0A91-4FE9-A04E-2E2EF4716285}" srcOrd="0" destOrd="0" presId="urn:microsoft.com/office/officeart/2005/8/layout/vList2"/>
    <dgm:cxn modelId="{16E66AAE-F931-45B5-9D30-4268470FD54B}" type="presOf" srcId="{C42E548A-E414-4DDB-900F-22D399F18BAB}" destId="{34A30425-8677-4F81-A65E-8083146F49B1}" srcOrd="0" destOrd="1" presId="urn:microsoft.com/office/officeart/2005/8/layout/vList2"/>
    <dgm:cxn modelId="{864118B7-CF41-41FF-B424-075641214168}" srcId="{DF6B82F0-6C7B-4307-A988-FCD812342914}" destId="{F5553D4E-E570-4FF7-A5FD-FF39CA7C7325}" srcOrd="2" destOrd="0" parTransId="{F14A89DE-CCF0-4FAE-B799-FAA1D8344849}" sibTransId="{0DF5F570-96E1-4A9D-BCEE-CD2BDFCB8ABA}"/>
    <dgm:cxn modelId="{50497AB7-84D1-4B4A-8DE4-9A97C44912C3}" srcId="{641FEFDD-8FAE-4B1E-9D03-8F436C3788F7}" destId="{08B6FADF-C329-493E-BC1C-9483FC7432DC}" srcOrd="1" destOrd="0" parTransId="{37E2D333-F266-4C70-B5F6-88687187D66A}" sibTransId="{D20DA438-C4B0-472F-B026-046FD9907D55}"/>
    <dgm:cxn modelId="{EDAD63C2-71F4-44FB-A34F-2EBF54D5228C}" srcId="{DF6B82F0-6C7B-4307-A988-FCD812342914}" destId="{C6049D0A-ED4A-4D4B-80D8-E8449226B3F3}" srcOrd="0" destOrd="0" parTransId="{02C01C26-4D40-413B-925D-65F1985D1E6D}" sibTransId="{AD1E4AC3-3B28-451B-8D06-667F5A936F63}"/>
    <dgm:cxn modelId="{2010FED6-A6FC-4C11-84A1-71F3DFBE4E4E}" srcId="{641FEFDD-8FAE-4B1E-9D03-8F436C3788F7}" destId="{8F022764-C571-4EC7-BB26-5F27E1F52DFF}" srcOrd="3" destOrd="0" parTransId="{D2EC5D62-086C-4BA3-A28F-ED2F5E3433C8}" sibTransId="{AA914CE4-4D4E-44AC-9E94-146A5EA5E309}"/>
    <dgm:cxn modelId="{E51B00D8-F961-49B2-B55D-8BC1F4FBA18E}" type="presOf" srcId="{8F022764-C571-4EC7-BB26-5F27E1F52DFF}" destId="{200303FD-0651-4C43-BF3D-8AAE2AD89C3F}" srcOrd="0" destOrd="3" presId="urn:microsoft.com/office/officeart/2005/8/layout/vList2"/>
    <dgm:cxn modelId="{B2AD1BE9-FB16-4F62-B604-F0E975EE4F73}" type="presOf" srcId="{641FEFDD-8FAE-4B1E-9D03-8F436C3788F7}" destId="{4526F520-AC59-4BEE-88EF-7D9C08E7CC8C}" srcOrd="0" destOrd="0" presId="urn:microsoft.com/office/officeart/2005/8/layout/vList2"/>
    <dgm:cxn modelId="{673B8CF7-4708-4F5D-BDF2-D4A7DAFCB4B1}" type="presOf" srcId="{AB3754AC-2B9A-4729-9B61-A105F923F8CB}" destId="{82FD9293-106A-4D59-B834-53AF13B3A42E}" srcOrd="0" destOrd="0" presId="urn:microsoft.com/office/officeart/2005/8/layout/vList2"/>
    <dgm:cxn modelId="{1552D26A-881F-4472-B7E3-569BF1B5051C}" type="presParOf" srcId="{82FD9293-106A-4D59-B834-53AF13B3A42E}" destId="{4526F520-AC59-4BEE-88EF-7D9C08E7CC8C}" srcOrd="0" destOrd="0" presId="urn:microsoft.com/office/officeart/2005/8/layout/vList2"/>
    <dgm:cxn modelId="{DF8C9E74-6627-46DA-B88E-C59D01BD012C}" type="presParOf" srcId="{82FD9293-106A-4D59-B834-53AF13B3A42E}" destId="{200303FD-0651-4C43-BF3D-8AAE2AD89C3F}" srcOrd="1" destOrd="0" presId="urn:microsoft.com/office/officeart/2005/8/layout/vList2"/>
    <dgm:cxn modelId="{895E99D3-0FF6-47F6-94EF-B1B5A8A630FB}" type="presParOf" srcId="{82FD9293-106A-4D59-B834-53AF13B3A42E}" destId="{1E193E93-0A91-4FE9-A04E-2E2EF4716285}" srcOrd="2" destOrd="0" presId="urn:microsoft.com/office/officeart/2005/8/layout/vList2"/>
    <dgm:cxn modelId="{53D50A53-D141-4645-B895-C2A372251965}" type="presParOf" srcId="{82FD9293-106A-4D59-B834-53AF13B3A42E}" destId="{34A30425-8677-4F81-A65E-8083146F49B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B95679-C6CD-4E32-A16E-BF4FA1DFAF2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724D33-0000-4A71-9146-7EFD545386B2}">
      <dgm:prSet/>
      <dgm:spPr/>
      <dgm:t>
        <a:bodyPr/>
        <a:lstStyle/>
        <a:p>
          <a:pPr>
            <a:defRPr b="1"/>
          </a:pPr>
          <a:r>
            <a:rPr lang="en-US"/>
            <a:t>Speaker</a:t>
          </a:r>
        </a:p>
      </dgm:t>
    </dgm:pt>
    <dgm:pt modelId="{F9C2F680-1D15-45AB-8EBB-5C16DC0363A4}" type="parTrans" cxnId="{3A219211-1A83-4B32-8C1E-822983A93121}">
      <dgm:prSet/>
      <dgm:spPr/>
      <dgm:t>
        <a:bodyPr/>
        <a:lstStyle/>
        <a:p>
          <a:endParaRPr lang="en-US"/>
        </a:p>
      </dgm:t>
    </dgm:pt>
    <dgm:pt modelId="{ED09BB42-A165-4C0E-AA2A-3AA6654E0B7E}" type="sibTrans" cxnId="{3A219211-1A83-4B32-8C1E-822983A93121}">
      <dgm:prSet/>
      <dgm:spPr/>
      <dgm:t>
        <a:bodyPr/>
        <a:lstStyle/>
        <a:p>
          <a:endParaRPr lang="en-US"/>
        </a:p>
      </dgm:t>
    </dgm:pt>
    <dgm:pt modelId="{ADF5995C-FC5A-45EA-A4EE-BFAEAB095CD1}">
      <dgm:prSet/>
      <dgm:spPr/>
      <dgm:t>
        <a:bodyPr/>
        <a:lstStyle/>
        <a:p>
          <a:r>
            <a:rPr lang="en-US"/>
            <a:t>Output device for sound</a:t>
          </a:r>
        </a:p>
      </dgm:t>
    </dgm:pt>
    <dgm:pt modelId="{A1395C04-F84B-47AE-A0BC-BDB533EC3833}" type="parTrans" cxnId="{890A9F58-4584-4912-81A9-109A37EE5369}">
      <dgm:prSet/>
      <dgm:spPr/>
      <dgm:t>
        <a:bodyPr/>
        <a:lstStyle/>
        <a:p>
          <a:endParaRPr lang="en-US"/>
        </a:p>
      </dgm:t>
    </dgm:pt>
    <dgm:pt modelId="{1F99633B-9106-4B37-A3FB-C19F2F72CDAE}" type="sibTrans" cxnId="{890A9F58-4584-4912-81A9-109A37EE5369}">
      <dgm:prSet/>
      <dgm:spPr/>
      <dgm:t>
        <a:bodyPr/>
        <a:lstStyle/>
        <a:p>
          <a:endParaRPr lang="en-US"/>
        </a:p>
      </dgm:t>
    </dgm:pt>
    <dgm:pt modelId="{3945829B-41C2-4AA9-9992-81BA01CC2C18}">
      <dgm:prSet/>
      <dgm:spPr/>
      <dgm:t>
        <a:bodyPr/>
        <a:lstStyle/>
        <a:p>
          <a:r>
            <a:rPr lang="en-US" dirty="0"/>
            <a:t>Surround-sound speakers </a:t>
          </a:r>
        </a:p>
      </dgm:t>
    </dgm:pt>
    <dgm:pt modelId="{36BC036C-E6BD-4B29-853D-0ABB06C1DD56}" type="parTrans" cxnId="{007FCC8C-01FB-4CF0-B066-C4C7CB1CFD85}">
      <dgm:prSet/>
      <dgm:spPr/>
      <dgm:t>
        <a:bodyPr/>
        <a:lstStyle/>
        <a:p>
          <a:endParaRPr lang="en-US"/>
        </a:p>
      </dgm:t>
    </dgm:pt>
    <dgm:pt modelId="{2908048A-1D12-4884-8476-4D5DBFCEB4D1}" type="sibTrans" cxnId="{007FCC8C-01FB-4CF0-B066-C4C7CB1CFD85}">
      <dgm:prSet/>
      <dgm:spPr/>
      <dgm:t>
        <a:bodyPr/>
        <a:lstStyle/>
        <a:p>
          <a:endParaRPr lang="en-US"/>
        </a:p>
      </dgm:t>
    </dgm:pt>
    <dgm:pt modelId="{D070DA18-EC0F-4B2C-9387-47E88718EBB8}">
      <dgm:prSet/>
      <dgm:spPr/>
      <dgm:t>
        <a:bodyPr/>
        <a:lstStyle/>
        <a:p>
          <a:r>
            <a:rPr lang="en-US"/>
            <a:t>Wireless speaker systems	</a:t>
          </a:r>
        </a:p>
      </dgm:t>
    </dgm:pt>
    <dgm:pt modelId="{4F62C96F-BDE1-4E35-889B-6087F9454BFE}" type="parTrans" cxnId="{171668F8-B95B-4C61-9635-7F9E9FD41B3B}">
      <dgm:prSet/>
      <dgm:spPr/>
      <dgm:t>
        <a:bodyPr/>
        <a:lstStyle/>
        <a:p>
          <a:endParaRPr lang="en-US"/>
        </a:p>
      </dgm:t>
    </dgm:pt>
    <dgm:pt modelId="{D1F1F56F-40A2-4833-821F-978D5FD0008D}" type="sibTrans" cxnId="{171668F8-B95B-4C61-9635-7F9E9FD41B3B}">
      <dgm:prSet/>
      <dgm:spPr/>
      <dgm:t>
        <a:bodyPr/>
        <a:lstStyle/>
        <a:p>
          <a:endParaRPr lang="en-US"/>
        </a:p>
      </dgm:t>
    </dgm:pt>
    <dgm:pt modelId="{378205DE-2D09-412D-BE13-7C3D3F04E1CC}">
      <dgm:prSet/>
      <dgm:spPr/>
      <dgm:t>
        <a:bodyPr/>
        <a:lstStyle/>
        <a:p>
          <a:pPr>
            <a:defRPr b="1"/>
          </a:pPr>
          <a:r>
            <a:rPr lang="en-US"/>
            <a:t>Headphones or earbuds</a:t>
          </a:r>
        </a:p>
      </dgm:t>
    </dgm:pt>
    <dgm:pt modelId="{69A39622-D7EA-47B1-A27F-877C7310AC91}" type="parTrans" cxnId="{0E0D646E-2B3E-4042-9AD5-D3F605250A30}">
      <dgm:prSet/>
      <dgm:spPr/>
      <dgm:t>
        <a:bodyPr/>
        <a:lstStyle/>
        <a:p>
          <a:endParaRPr lang="en-US"/>
        </a:p>
      </dgm:t>
    </dgm:pt>
    <dgm:pt modelId="{134BAF16-3C12-430E-A874-F6FDD96019DA}" type="sibTrans" cxnId="{0E0D646E-2B3E-4042-9AD5-D3F605250A30}">
      <dgm:prSet/>
      <dgm:spPr/>
      <dgm:t>
        <a:bodyPr/>
        <a:lstStyle/>
        <a:p>
          <a:endParaRPr lang="en-US"/>
        </a:p>
      </dgm:t>
    </dgm:pt>
    <dgm:pt modelId="{69C861EF-38F0-4F73-959D-87D5162AB66E}">
      <dgm:prSet/>
      <dgm:spPr/>
      <dgm:t>
        <a:bodyPr/>
        <a:lstStyle/>
        <a:p>
          <a:r>
            <a:rPr lang="en-US"/>
            <a:t>Keep from distracting others</a:t>
          </a:r>
        </a:p>
      </dgm:t>
    </dgm:pt>
    <dgm:pt modelId="{B35F17E5-5C34-4FB5-BC83-51D00055320F}" type="parTrans" cxnId="{AF4F62D8-A61C-4DA5-90E0-A9FA193E72F3}">
      <dgm:prSet/>
      <dgm:spPr/>
      <dgm:t>
        <a:bodyPr/>
        <a:lstStyle/>
        <a:p>
          <a:endParaRPr lang="en-US"/>
        </a:p>
      </dgm:t>
    </dgm:pt>
    <dgm:pt modelId="{04137AB4-8BCB-4E3D-9B0A-4DA0A8791DE3}" type="sibTrans" cxnId="{AF4F62D8-A61C-4DA5-90E0-A9FA193E72F3}">
      <dgm:prSet/>
      <dgm:spPr/>
      <dgm:t>
        <a:bodyPr/>
        <a:lstStyle/>
        <a:p>
          <a:endParaRPr lang="en-US"/>
        </a:p>
      </dgm:t>
    </dgm:pt>
    <dgm:pt modelId="{20AB82BB-83D5-46B4-95BF-71A2F99D8644}" type="pres">
      <dgm:prSet presAssocID="{07B95679-C6CD-4E32-A16E-BF4FA1DFAF28}" presName="root" presStyleCnt="0">
        <dgm:presLayoutVars>
          <dgm:dir/>
          <dgm:resizeHandles val="exact"/>
        </dgm:presLayoutVars>
      </dgm:prSet>
      <dgm:spPr/>
    </dgm:pt>
    <dgm:pt modelId="{7D1B6D0D-3150-43A3-B1A3-6FAA730D8323}" type="pres">
      <dgm:prSet presAssocID="{4A724D33-0000-4A71-9146-7EFD545386B2}" presName="compNode" presStyleCnt="0"/>
      <dgm:spPr/>
    </dgm:pt>
    <dgm:pt modelId="{B1A20864-CC60-4BBA-904E-887BD195A905}" type="pres">
      <dgm:prSet presAssocID="{4A724D33-0000-4A71-9146-7EFD545386B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akers"/>
        </a:ext>
      </dgm:extLst>
    </dgm:pt>
    <dgm:pt modelId="{3CC9629A-5849-400A-9DD4-639F4E830F53}" type="pres">
      <dgm:prSet presAssocID="{4A724D33-0000-4A71-9146-7EFD545386B2}" presName="iconSpace" presStyleCnt="0"/>
      <dgm:spPr/>
    </dgm:pt>
    <dgm:pt modelId="{B056FC58-6E15-45CB-8E87-D5CEA9EB71F3}" type="pres">
      <dgm:prSet presAssocID="{4A724D33-0000-4A71-9146-7EFD545386B2}" presName="parTx" presStyleLbl="revTx" presStyleIdx="0" presStyleCnt="4">
        <dgm:presLayoutVars>
          <dgm:chMax val="0"/>
          <dgm:chPref val="0"/>
        </dgm:presLayoutVars>
      </dgm:prSet>
      <dgm:spPr/>
    </dgm:pt>
    <dgm:pt modelId="{6B6AFFBF-4617-4708-A68E-C4085E327CE3}" type="pres">
      <dgm:prSet presAssocID="{4A724D33-0000-4A71-9146-7EFD545386B2}" presName="txSpace" presStyleCnt="0"/>
      <dgm:spPr/>
    </dgm:pt>
    <dgm:pt modelId="{ECB37D85-A8BF-4CB7-9D2B-4504C48651C2}" type="pres">
      <dgm:prSet presAssocID="{4A724D33-0000-4A71-9146-7EFD545386B2}" presName="desTx" presStyleLbl="revTx" presStyleIdx="1" presStyleCnt="4" custScaleX="117615">
        <dgm:presLayoutVars/>
      </dgm:prSet>
      <dgm:spPr/>
    </dgm:pt>
    <dgm:pt modelId="{F97C1017-BE27-49A5-AB52-6DE1A13F9E18}" type="pres">
      <dgm:prSet presAssocID="{ED09BB42-A165-4C0E-AA2A-3AA6654E0B7E}" presName="sibTrans" presStyleCnt="0"/>
      <dgm:spPr/>
    </dgm:pt>
    <dgm:pt modelId="{C8E85D31-6DCD-4755-9606-98B9BA94CDB3}" type="pres">
      <dgm:prSet presAssocID="{378205DE-2D09-412D-BE13-7C3D3F04E1CC}" presName="compNode" presStyleCnt="0"/>
      <dgm:spPr/>
    </dgm:pt>
    <dgm:pt modelId="{077365FD-81CD-4FD3-900F-5D7CCEA1F56A}" type="pres">
      <dgm:prSet presAssocID="{378205DE-2D09-412D-BE13-7C3D3F04E1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phones"/>
        </a:ext>
      </dgm:extLst>
    </dgm:pt>
    <dgm:pt modelId="{E0D388CB-D39D-45E0-BB2C-94D6760797DF}" type="pres">
      <dgm:prSet presAssocID="{378205DE-2D09-412D-BE13-7C3D3F04E1CC}" presName="iconSpace" presStyleCnt="0"/>
      <dgm:spPr/>
    </dgm:pt>
    <dgm:pt modelId="{437294E2-A159-46ED-9002-7B5458466E8F}" type="pres">
      <dgm:prSet presAssocID="{378205DE-2D09-412D-BE13-7C3D3F04E1CC}" presName="parTx" presStyleLbl="revTx" presStyleIdx="2" presStyleCnt="4">
        <dgm:presLayoutVars>
          <dgm:chMax val="0"/>
          <dgm:chPref val="0"/>
        </dgm:presLayoutVars>
      </dgm:prSet>
      <dgm:spPr/>
    </dgm:pt>
    <dgm:pt modelId="{169B30D7-949E-48DA-81DC-D00537D7C567}" type="pres">
      <dgm:prSet presAssocID="{378205DE-2D09-412D-BE13-7C3D3F04E1CC}" presName="txSpace" presStyleCnt="0"/>
      <dgm:spPr/>
    </dgm:pt>
    <dgm:pt modelId="{73C6DDF2-1A31-4F00-95F5-55F3EC24F82D}" type="pres">
      <dgm:prSet presAssocID="{378205DE-2D09-412D-BE13-7C3D3F04E1CC}" presName="desTx" presStyleLbl="revTx" presStyleIdx="3" presStyleCnt="4">
        <dgm:presLayoutVars/>
      </dgm:prSet>
      <dgm:spPr/>
    </dgm:pt>
  </dgm:ptLst>
  <dgm:cxnLst>
    <dgm:cxn modelId="{F2D9E806-F9CF-453F-B684-43B99EDD836F}" type="presOf" srcId="{ADF5995C-FC5A-45EA-A4EE-BFAEAB095CD1}" destId="{ECB37D85-A8BF-4CB7-9D2B-4504C48651C2}" srcOrd="0" destOrd="0" presId="urn:microsoft.com/office/officeart/2018/5/layout/CenteredIconLabelDescriptionList"/>
    <dgm:cxn modelId="{3A219211-1A83-4B32-8C1E-822983A93121}" srcId="{07B95679-C6CD-4E32-A16E-BF4FA1DFAF28}" destId="{4A724D33-0000-4A71-9146-7EFD545386B2}" srcOrd="0" destOrd="0" parTransId="{F9C2F680-1D15-45AB-8EBB-5C16DC0363A4}" sibTransId="{ED09BB42-A165-4C0E-AA2A-3AA6654E0B7E}"/>
    <dgm:cxn modelId="{88CE251A-E01E-47B4-8BCC-FC5C44132B82}" type="presOf" srcId="{D070DA18-EC0F-4B2C-9387-47E88718EBB8}" destId="{ECB37D85-A8BF-4CB7-9D2B-4504C48651C2}" srcOrd="0" destOrd="2" presId="urn:microsoft.com/office/officeart/2018/5/layout/CenteredIconLabelDescriptionList"/>
    <dgm:cxn modelId="{B3F2C234-3492-4226-BF0B-9F07D0F44802}" type="presOf" srcId="{378205DE-2D09-412D-BE13-7C3D3F04E1CC}" destId="{437294E2-A159-46ED-9002-7B5458466E8F}" srcOrd="0" destOrd="0" presId="urn:microsoft.com/office/officeart/2018/5/layout/CenteredIconLabelDescriptionList"/>
    <dgm:cxn modelId="{0E0D646E-2B3E-4042-9AD5-D3F605250A30}" srcId="{07B95679-C6CD-4E32-A16E-BF4FA1DFAF28}" destId="{378205DE-2D09-412D-BE13-7C3D3F04E1CC}" srcOrd="1" destOrd="0" parTransId="{69A39622-D7EA-47B1-A27F-877C7310AC91}" sibTransId="{134BAF16-3C12-430E-A874-F6FDD96019DA}"/>
    <dgm:cxn modelId="{890A9F58-4584-4912-81A9-109A37EE5369}" srcId="{4A724D33-0000-4A71-9146-7EFD545386B2}" destId="{ADF5995C-FC5A-45EA-A4EE-BFAEAB095CD1}" srcOrd="0" destOrd="0" parTransId="{A1395C04-F84B-47AE-A0BC-BDB533EC3833}" sibTransId="{1F99633B-9106-4B37-A3FB-C19F2F72CDAE}"/>
    <dgm:cxn modelId="{007FCC8C-01FB-4CF0-B066-C4C7CB1CFD85}" srcId="{4A724D33-0000-4A71-9146-7EFD545386B2}" destId="{3945829B-41C2-4AA9-9992-81BA01CC2C18}" srcOrd="1" destOrd="0" parTransId="{36BC036C-E6BD-4B29-853D-0ABB06C1DD56}" sibTransId="{2908048A-1D12-4884-8476-4D5DBFCEB4D1}"/>
    <dgm:cxn modelId="{B07D41AD-6DDE-400C-BF03-C67556EAD9B9}" type="presOf" srcId="{3945829B-41C2-4AA9-9992-81BA01CC2C18}" destId="{ECB37D85-A8BF-4CB7-9D2B-4504C48651C2}" srcOrd="0" destOrd="1" presId="urn:microsoft.com/office/officeart/2018/5/layout/CenteredIconLabelDescriptionList"/>
    <dgm:cxn modelId="{B70850B1-AC35-4CFE-94AA-F7FD5380AA10}" type="presOf" srcId="{69C861EF-38F0-4F73-959D-87D5162AB66E}" destId="{73C6DDF2-1A31-4F00-95F5-55F3EC24F82D}" srcOrd="0" destOrd="0" presId="urn:microsoft.com/office/officeart/2018/5/layout/CenteredIconLabelDescriptionList"/>
    <dgm:cxn modelId="{C0E700CE-D2DA-4155-9D43-D3D50F30FEA6}" type="presOf" srcId="{07B95679-C6CD-4E32-A16E-BF4FA1DFAF28}" destId="{20AB82BB-83D5-46B4-95BF-71A2F99D8644}" srcOrd="0" destOrd="0" presId="urn:microsoft.com/office/officeart/2018/5/layout/CenteredIconLabelDescriptionList"/>
    <dgm:cxn modelId="{AF4F62D8-A61C-4DA5-90E0-A9FA193E72F3}" srcId="{378205DE-2D09-412D-BE13-7C3D3F04E1CC}" destId="{69C861EF-38F0-4F73-959D-87D5162AB66E}" srcOrd="0" destOrd="0" parTransId="{B35F17E5-5C34-4FB5-BC83-51D00055320F}" sibTransId="{04137AB4-8BCB-4E3D-9B0A-4DA0A8791DE3}"/>
    <dgm:cxn modelId="{9415B4F5-2EFC-4A22-AAE6-7441F79E39D6}" type="presOf" srcId="{4A724D33-0000-4A71-9146-7EFD545386B2}" destId="{B056FC58-6E15-45CB-8E87-D5CEA9EB71F3}" srcOrd="0" destOrd="0" presId="urn:microsoft.com/office/officeart/2018/5/layout/CenteredIconLabelDescriptionList"/>
    <dgm:cxn modelId="{171668F8-B95B-4C61-9635-7F9E9FD41B3B}" srcId="{4A724D33-0000-4A71-9146-7EFD545386B2}" destId="{D070DA18-EC0F-4B2C-9387-47E88718EBB8}" srcOrd="2" destOrd="0" parTransId="{4F62C96F-BDE1-4E35-889B-6087F9454BFE}" sibTransId="{D1F1F56F-40A2-4833-821F-978D5FD0008D}"/>
    <dgm:cxn modelId="{3F26CA91-9068-4C4B-B50D-EF817FC94FB5}" type="presParOf" srcId="{20AB82BB-83D5-46B4-95BF-71A2F99D8644}" destId="{7D1B6D0D-3150-43A3-B1A3-6FAA730D8323}" srcOrd="0" destOrd="0" presId="urn:microsoft.com/office/officeart/2018/5/layout/CenteredIconLabelDescriptionList"/>
    <dgm:cxn modelId="{36B51389-E758-4683-8E5C-B35E9C0A23A6}" type="presParOf" srcId="{7D1B6D0D-3150-43A3-B1A3-6FAA730D8323}" destId="{B1A20864-CC60-4BBA-904E-887BD195A905}" srcOrd="0" destOrd="0" presId="urn:microsoft.com/office/officeart/2018/5/layout/CenteredIconLabelDescriptionList"/>
    <dgm:cxn modelId="{AF42FD9D-5D7D-4C80-AEBC-C1C5003A1E78}" type="presParOf" srcId="{7D1B6D0D-3150-43A3-B1A3-6FAA730D8323}" destId="{3CC9629A-5849-400A-9DD4-639F4E830F53}" srcOrd="1" destOrd="0" presId="urn:microsoft.com/office/officeart/2018/5/layout/CenteredIconLabelDescriptionList"/>
    <dgm:cxn modelId="{1C77202A-E38E-44C9-B260-990250442481}" type="presParOf" srcId="{7D1B6D0D-3150-43A3-B1A3-6FAA730D8323}" destId="{B056FC58-6E15-45CB-8E87-D5CEA9EB71F3}" srcOrd="2" destOrd="0" presId="urn:microsoft.com/office/officeart/2018/5/layout/CenteredIconLabelDescriptionList"/>
    <dgm:cxn modelId="{81CEEF64-EA10-4AAE-A04F-6482855B9848}" type="presParOf" srcId="{7D1B6D0D-3150-43A3-B1A3-6FAA730D8323}" destId="{6B6AFFBF-4617-4708-A68E-C4085E327CE3}" srcOrd="3" destOrd="0" presId="urn:microsoft.com/office/officeart/2018/5/layout/CenteredIconLabelDescriptionList"/>
    <dgm:cxn modelId="{4AF9AC5B-75C7-4FC7-89AD-8E0C7126B774}" type="presParOf" srcId="{7D1B6D0D-3150-43A3-B1A3-6FAA730D8323}" destId="{ECB37D85-A8BF-4CB7-9D2B-4504C48651C2}" srcOrd="4" destOrd="0" presId="urn:microsoft.com/office/officeart/2018/5/layout/CenteredIconLabelDescriptionList"/>
    <dgm:cxn modelId="{8A37E57B-7761-4412-8B10-CCE828AF6AD4}" type="presParOf" srcId="{20AB82BB-83D5-46B4-95BF-71A2F99D8644}" destId="{F97C1017-BE27-49A5-AB52-6DE1A13F9E18}" srcOrd="1" destOrd="0" presId="urn:microsoft.com/office/officeart/2018/5/layout/CenteredIconLabelDescriptionList"/>
    <dgm:cxn modelId="{BBA11497-0A62-4D43-B3A2-A1BD9987BA54}" type="presParOf" srcId="{20AB82BB-83D5-46B4-95BF-71A2F99D8644}" destId="{C8E85D31-6DCD-4755-9606-98B9BA94CDB3}" srcOrd="2" destOrd="0" presId="urn:microsoft.com/office/officeart/2018/5/layout/CenteredIconLabelDescriptionList"/>
    <dgm:cxn modelId="{DA264933-2C36-4886-87FA-2A1E3F4BC2A7}" type="presParOf" srcId="{C8E85D31-6DCD-4755-9606-98B9BA94CDB3}" destId="{077365FD-81CD-4FD3-900F-5D7CCEA1F56A}" srcOrd="0" destOrd="0" presId="urn:microsoft.com/office/officeart/2018/5/layout/CenteredIconLabelDescriptionList"/>
    <dgm:cxn modelId="{DFD6F430-8CC3-49F8-B4C6-55816823C9D5}" type="presParOf" srcId="{C8E85D31-6DCD-4755-9606-98B9BA94CDB3}" destId="{E0D388CB-D39D-45E0-BB2C-94D6760797DF}" srcOrd="1" destOrd="0" presId="urn:microsoft.com/office/officeart/2018/5/layout/CenteredIconLabelDescriptionList"/>
    <dgm:cxn modelId="{08CAE1EE-C643-40A6-896D-EC818A0BAA8B}" type="presParOf" srcId="{C8E85D31-6DCD-4755-9606-98B9BA94CDB3}" destId="{437294E2-A159-46ED-9002-7B5458466E8F}" srcOrd="2" destOrd="0" presId="urn:microsoft.com/office/officeart/2018/5/layout/CenteredIconLabelDescriptionList"/>
    <dgm:cxn modelId="{05FF9C12-CC7E-44F3-94A3-117139D08ECB}" type="presParOf" srcId="{C8E85D31-6DCD-4755-9606-98B9BA94CDB3}" destId="{169B30D7-949E-48DA-81DC-D00537D7C567}" srcOrd="3" destOrd="0" presId="urn:microsoft.com/office/officeart/2018/5/layout/CenteredIconLabelDescriptionList"/>
    <dgm:cxn modelId="{62DAF016-4933-42F4-B3BD-00F14863C84B}" type="presParOf" srcId="{C8E85D31-6DCD-4755-9606-98B9BA94CDB3}" destId="{73C6DDF2-1A31-4F00-95F5-55F3EC24F82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7137BB-ED4E-4F77-99E0-AE1EBE9C826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7BD1557-ADB7-4229-A171-6D2DAE420F67}">
      <dgm:prSet/>
      <dgm:spPr/>
      <dgm:t>
        <a:bodyPr/>
        <a:lstStyle/>
        <a:p>
          <a:r>
            <a:rPr lang="en-US"/>
            <a:t>Inkjet</a:t>
          </a:r>
        </a:p>
      </dgm:t>
    </dgm:pt>
    <dgm:pt modelId="{280BDC8C-09A8-4039-BFAD-27BD83BF4D85}" type="parTrans" cxnId="{B565FF06-E371-4819-A396-97FD8BD83D33}">
      <dgm:prSet/>
      <dgm:spPr/>
      <dgm:t>
        <a:bodyPr/>
        <a:lstStyle/>
        <a:p>
          <a:endParaRPr lang="en-US"/>
        </a:p>
      </dgm:t>
    </dgm:pt>
    <dgm:pt modelId="{56C992AF-CA15-4C4E-83DC-F0C0FD904874}" type="sibTrans" cxnId="{B565FF06-E371-4819-A396-97FD8BD83D33}">
      <dgm:prSet/>
      <dgm:spPr/>
      <dgm:t>
        <a:bodyPr/>
        <a:lstStyle/>
        <a:p>
          <a:endParaRPr lang="en-US"/>
        </a:p>
      </dgm:t>
    </dgm:pt>
    <dgm:pt modelId="{8396928D-1172-4DE6-A814-0941495A85C2}">
      <dgm:prSet/>
      <dgm:spPr/>
      <dgm:t>
        <a:bodyPr/>
        <a:lstStyle/>
        <a:p>
          <a:r>
            <a:rPr lang="en-US"/>
            <a:t>Affordable</a:t>
          </a:r>
        </a:p>
      </dgm:t>
    </dgm:pt>
    <dgm:pt modelId="{4387C1DA-7C76-4E69-A090-358A43377F28}" type="parTrans" cxnId="{48380B4F-119A-494D-8FAE-39AA22E0F6FB}">
      <dgm:prSet/>
      <dgm:spPr/>
      <dgm:t>
        <a:bodyPr/>
        <a:lstStyle/>
        <a:p>
          <a:endParaRPr lang="en-US"/>
        </a:p>
      </dgm:t>
    </dgm:pt>
    <dgm:pt modelId="{878574BE-5E59-4F07-906D-9C0111A56ECC}" type="sibTrans" cxnId="{48380B4F-119A-494D-8FAE-39AA22E0F6FB}">
      <dgm:prSet/>
      <dgm:spPr/>
      <dgm:t>
        <a:bodyPr/>
        <a:lstStyle/>
        <a:p>
          <a:endParaRPr lang="en-US"/>
        </a:p>
      </dgm:t>
    </dgm:pt>
    <dgm:pt modelId="{CF156492-231E-47F8-8813-B6A5EA91145A}">
      <dgm:prSet/>
      <dgm:spPr/>
      <dgm:t>
        <a:bodyPr/>
        <a:lstStyle/>
        <a:p>
          <a:r>
            <a:rPr lang="en-US"/>
            <a:t>High-quality color </a:t>
          </a:r>
        </a:p>
      </dgm:t>
    </dgm:pt>
    <dgm:pt modelId="{A959B25C-21F7-47FD-B49C-8DDB0784BA45}" type="parTrans" cxnId="{2EB74649-56AC-44CC-B702-DA2FF4B107F5}">
      <dgm:prSet/>
      <dgm:spPr/>
      <dgm:t>
        <a:bodyPr/>
        <a:lstStyle/>
        <a:p>
          <a:endParaRPr lang="en-US"/>
        </a:p>
      </dgm:t>
    </dgm:pt>
    <dgm:pt modelId="{16717A7E-191A-45A9-B9AF-4DEC051F1718}" type="sibTrans" cxnId="{2EB74649-56AC-44CC-B702-DA2FF4B107F5}">
      <dgm:prSet/>
      <dgm:spPr/>
      <dgm:t>
        <a:bodyPr/>
        <a:lstStyle/>
        <a:p>
          <a:endParaRPr lang="en-US"/>
        </a:p>
      </dgm:t>
    </dgm:pt>
    <dgm:pt modelId="{181AC615-E535-4D86-BB9E-D1FE7C12DB7E}">
      <dgm:prSet/>
      <dgm:spPr/>
      <dgm:t>
        <a:bodyPr/>
        <a:lstStyle/>
        <a:p>
          <a:r>
            <a:rPr lang="en-US"/>
            <a:t>Quick and quiet</a:t>
          </a:r>
        </a:p>
      </dgm:t>
    </dgm:pt>
    <dgm:pt modelId="{AC30E53A-F10A-4220-A965-FD871A57809D}" type="parTrans" cxnId="{42E7F5DB-B91E-4DA0-A999-7CC0A927D56A}">
      <dgm:prSet/>
      <dgm:spPr/>
      <dgm:t>
        <a:bodyPr/>
        <a:lstStyle/>
        <a:p>
          <a:endParaRPr lang="en-US"/>
        </a:p>
      </dgm:t>
    </dgm:pt>
    <dgm:pt modelId="{D06F4206-9D80-4605-AC3F-D6ED7776DAD7}" type="sibTrans" cxnId="{42E7F5DB-B91E-4DA0-A999-7CC0A927D56A}">
      <dgm:prSet/>
      <dgm:spPr/>
      <dgm:t>
        <a:bodyPr/>
        <a:lstStyle/>
        <a:p>
          <a:endParaRPr lang="en-US"/>
        </a:p>
      </dgm:t>
    </dgm:pt>
    <dgm:pt modelId="{22F5FA59-D05C-4F9B-86E6-8669D56A8E9B}">
      <dgm:prSet/>
      <dgm:spPr/>
      <dgm:t>
        <a:bodyPr/>
        <a:lstStyle/>
        <a:p>
          <a:r>
            <a:rPr lang="en-US"/>
            <a:t>Laser</a:t>
          </a:r>
        </a:p>
      </dgm:t>
    </dgm:pt>
    <dgm:pt modelId="{48BB6512-F276-435C-8642-368AF6A51963}" type="parTrans" cxnId="{F59DAC22-E496-470C-B875-0120E3769FFA}">
      <dgm:prSet/>
      <dgm:spPr/>
      <dgm:t>
        <a:bodyPr/>
        <a:lstStyle/>
        <a:p>
          <a:endParaRPr lang="en-US"/>
        </a:p>
      </dgm:t>
    </dgm:pt>
    <dgm:pt modelId="{9DE2E11F-0D3F-407D-A2E6-FC31F6C35B74}" type="sibTrans" cxnId="{F59DAC22-E496-470C-B875-0120E3769FFA}">
      <dgm:prSet/>
      <dgm:spPr/>
      <dgm:t>
        <a:bodyPr/>
        <a:lstStyle/>
        <a:p>
          <a:endParaRPr lang="en-US"/>
        </a:p>
      </dgm:t>
    </dgm:pt>
    <dgm:pt modelId="{3D34E499-B0B9-4466-8234-1ED4D74B7460}">
      <dgm:prSet/>
      <dgm:spPr/>
      <dgm:t>
        <a:bodyPr/>
        <a:lstStyle/>
        <a:p>
          <a:r>
            <a:rPr lang="en-US"/>
            <a:t>Faster printing speed</a:t>
          </a:r>
        </a:p>
      </dgm:t>
    </dgm:pt>
    <dgm:pt modelId="{2BC166CC-E588-40FF-B121-29B487AE6ECC}" type="parTrans" cxnId="{04BEC3FB-B7CB-46B7-8BD8-3A07D54C8284}">
      <dgm:prSet/>
      <dgm:spPr/>
      <dgm:t>
        <a:bodyPr/>
        <a:lstStyle/>
        <a:p>
          <a:endParaRPr lang="en-US"/>
        </a:p>
      </dgm:t>
    </dgm:pt>
    <dgm:pt modelId="{06449B29-724B-4BC9-B0BC-ED93BE8970A7}" type="sibTrans" cxnId="{04BEC3FB-B7CB-46B7-8BD8-3A07D54C8284}">
      <dgm:prSet/>
      <dgm:spPr/>
      <dgm:t>
        <a:bodyPr/>
        <a:lstStyle/>
        <a:p>
          <a:endParaRPr lang="en-US"/>
        </a:p>
      </dgm:t>
    </dgm:pt>
    <dgm:pt modelId="{0E776FF0-8922-4F03-96CF-CF580CE5FA41}">
      <dgm:prSet/>
      <dgm:spPr/>
      <dgm:t>
        <a:bodyPr/>
        <a:lstStyle/>
        <a:p>
          <a:r>
            <a:rPr lang="en-US"/>
            <a:t>Higher-quality printouts</a:t>
          </a:r>
        </a:p>
      </dgm:t>
    </dgm:pt>
    <dgm:pt modelId="{182A06F0-8844-4990-B893-46A5E11D1654}" type="parTrans" cxnId="{06557D35-A56D-4E93-9812-18CE38455296}">
      <dgm:prSet/>
      <dgm:spPr/>
      <dgm:t>
        <a:bodyPr/>
        <a:lstStyle/>
        <a:p>
          <a:endParaRPr lang="en-US"/>
        </a:p>
      </dgm:t>
    </dgm:pt>
    <dgm:pt modelId="{8FBDE877-E305-47DB-9643-933923276E7B}" type="sibTrans" cxnId="{06557D35-A56D-4E93-9812-18CE38455296}">
      <dgm:prSet/>
      <dgm:spPr/>
      <dgm:t>
        <a:bodyPr/>
        <a:lstStyle/>
        <a:p>
          <a:endParaRPr lang="en-US"/>
        </a:p>
      </dgm:t>
    </dgm:pt>
    <dgm:pt modelId="{41EED34B-EF5B-4A41-AA5A-F6AC503CE96B}">
      <dgm:prSet/>
      <dgm:spPr/>
      <dgm:t>
        <a:bodyPr/>
        <a:lstStyle/>
        <a:p>
          <a:r>
            <a:rPr lang="en-US" dirty="0"/>
            <a:t>More expensive</a:t>
          </a:r>
        </a:p>
      </dgm:t>
    </dgm:pt>
    <dgm:pt modelId="{FD5BDB06-3B56-4945-A4CF-4BEEEDBA4750}" type="parTrans" cxnId="{92C49A17-D8B6-44FC-8428-F534E711E933}">
      <dgm:prSet/>
      <dgm:spPr/>
      <dgm:t>
        <a:bodyPr/>
        <a:lstStyle/>
        <a:p>
          <a:endParaRPr lang="en-US"/>
        </a:p>
      </dgm:t>
    </dgm:pt>
    <dgm:pt modelId="{8A4AA0B1-1314-47B8-B83A-9C28EF78E0D7}" type="sibTrans" cxnId="{92C49A17-D8B6-44FC-8428-F534E711E933}">
      <dgm:prSet/>
      <dgm:spPr/>
      <dgm:t>
        <a:bodyPr/>
        <a:lstStyle/>
        <a:p>
          <a:endParaRPr lang="en-US"/>
        </a:p>
      </dgm:t>
    </dgm:pt>
    <dgm:pt modelId="{EB77BBAB-CE94-4626-BA7F-30E9D79EC98D}" type="pres">
      <dgm:prSet presAssocID="{DD7137BB-ED4E-4F77-99E0-AE1EBE9C826C}" presName="linear" presStyleCnt="0">
        <dgm:presLayoutVars>
          <dgm:dir/>
          <dgm:animLvl val="lvl"/>
          <dgm:resizeHandles val="exact"/>
        </dgm:presLayoutVars>
      </dgm:prSet>
      <dgm:spPr/>
    </dgm:pt>
    <dgm:pt modelId="{D6DF24D5-0A16-4AC9-A1D2-B868C4ABF613}" type="pres">
      <dgm:prSet presAssocID="{D7BD1557-ADB7-4229-A171-6D2DAE420F67}" presName="parentLin" presStyleCnt="0"/>
      <dgm:spPr/>
    </dgm:pt>
    <dgm:pt modelId="{8BDD2FC0-4ACE-4063-92B9-F404BA1B8984}" type="pres">
      <dgm:prSet presAssocID="{D7BD1557-ADB7-4229-A171-6D2DAE420F67}" presName="parentLeftMargin" presStyleLbl="node1" presStyleIdx="0" presStyleCnt="2"/>
      <dgm:spPr/>
    </dgm:pt>
    <dgm:pt modelId="{B246E86A-B682-436E-A952-6AA75C3B5F7C}" type="pres">
      <dgm:prSet presAssocID="{D7BD1557-ADB7-4229-A171-6D2DAE420F67}" presName="parentText" presStyleLbl="node1" presStyleIdx="0" presStyleCnt="2">
        <dgm:presLayoutVars>
          <dgm:chMax val="0"/>
          <dgm:bulletEnabled val="1"/>
        </dgm:presLayoutVars>
      </dgm:prSet>
      <dgm:spPr/>
    </dgm:pt>
    <dgm:pt modelId="{878DD28E-985C-461F-97D8-4B6C196A4C0B}" type="pres">
      <dgm:prSet presAssocID="{D7BD1557-ADB7-4229-A171-6D2DAE420F67}" presName="negativeSpace" presStyleCnt="0"/>
      <dgm:spPr/>
    </dgm:pt>
    <dgm:pt modelId="{8C6B9083-1199-488F-922C-95ABAD8169A9}" type="pres">
      <dgm:prSet presAssocID="{D7BD1557-ADB7-4229-A171-6D2DAE420F67}" presName="childText" presStyleLbl="conFgAcc1" presStyleIdx="0" presStyleCnt="2">
        <dgm:presLayoutVars>
          <dgm:bulletEnabled val="1"/>
        </dgm:presLayoutVars>
      </dgm:prSet>
      <dgm:spPr/>
    </dgm:pt>
    <dgm:pt modelId="{05999DE0-FC16-4F38-B6E9-D102ECCFA996}" type="pres">
      <dgm:prSet presAssocID="{56C992AF-CA15-4C4E-83DC-F0C0FD904874}" presName="spaceBetweenRectangles" presStyleCnt="0"/>
      <dgm:spPr/>
    </dgm:pt>
    <dgm:pt modelId="{3D5BA597-E8BE-4EF0-B711-2801DA8E023D}" type="pres">
      <dgm:prSet presAssocID="{22F5FA59-D05C-4F9B-86E6-8669D56A8E9B}" presName="parentLin" presStyleCnt="0"/>
      <dgm:spPr/>
    </dgm:pt>
    <dgm:pt modelId="{77225B0E-AD4C-47C1-A6B1-B6D4CCEB8C88}" type="pres">
      <dgm:prSet presAssocID="{22F5FA59-D05C-4F9B-86E6-8669D56A8E9B}" presName="parentLeftMargin" presStyleLbl="node1" presStyleIdx="0" presStyleCnt="2"/>
      <dgm:spPr/>
    </dgm:pt>
    <dgm:pt modelId="{7F993B70-280C-4260-9BB4-1034878AFAD7}" type="pres">
      <dgm:prSet presAssocID="{22F5FA59-D05C-4F9B-86E6-8669D56A8E9B}" presName="parentText" presStyleLbl="node1" presStyleIdx="1" presStyleCnt="2">
        <dgm:presLayoutVars>
          <dgm:chMax val="0"/>
          <dgm:bulletEnabled val="1"/>
        </dgm:presLayoutVars>
      </dgm:prSet>
      <dgm:spPr/>
    </dgm:pt>
    <dgm:pt modelId="{0F34FBAD-8EB3-424D-ACE2-C78687FC472A}" type="pres">
      <dgm:prSet presAssocID="{22F5FA59-D05C-4F9B-86E6-8669D56A8E9B}" presName="negativeSpace" presStyleCnt="0"/>
      <dgm:spPr/>
    </dgm:pt>
    <dgm:pt modelId="{B48B8C05-E264-48C3-983C-B6B5E528354A}" type="pres">
      <dgm:prSet presAssocID="{22F5FA59-D05C-4F9B-86E6-8669D56A8E9B}" presName="childText" presStyleLbl="conFgAcc1" presStyleIdx="1" presStyleCnt="2">
        <dgm:presLayoutVars>
          <dgm:bulletEnabled val="1"/>
        </dgm:presLayoutVars>
      </dgm:prSet>
      <dgm:spPr/>
    </dgm:pt>
  </dgm:ptLst>
  <dgm:cxnLst>
    <dgm:cxn modelId="{B565FF06-E371-4819-A396-97FD8BD83D33}" srcId="{DD7137BB-ED4E-4F77-99E0-AE1EBE9C826C}" destId="{D7BD1557-ADB7-4229-A171-6D2DAE420F67}" srcOrd="0" destOrd="0" parTransId="{280BDC8C-09A8-4039-BFAD-27BD83BF4D85}" sibTransId="{56C992AF-CA15-4C4E-83DC-F0C0FD904874}"/>
    <dgm:cxn modelId="{92C49A17-D8B6-44FC-8428-F534E711E933}" srcId="{22F5FA59-D05C-4F9B-86E6-8669D56A8E9B}" destId="{41EED34B-EF5B-4A41-AA5A-F6AC503CE96B}" srcOrd="2" destOrd="0" parTransId="{FD5BDB06-3B56-4945-A4CF-4BEEEDBA4750}" sibTransId="{8A4AA0B1-1314-47B8-B83A-9C28EF78E0D7}"/>
    <dgm:cxn modelId="{B6B80218-2B78-44C9-852C-063E65CB6B43}" type="presOf" srcId="{CF156492-231E-47F8-8813-B6A5EA91145A}" destId="{8C6B9083-1199-488F-922C-95ABAD8169A9}" srcOrd="0" destOrd="1" presId="urn:microsoft.com/office/officeart/2005/8/layout/list1"/>
    <dgm:cxn modelId="{F59DAC22-E496-470C-B875-0120E3769FFA}" srcId="{DD7137BB-ED4E-4F77-99E0-AE1EBE9C826C}" destId="{22F5FA59-D05C-4F9B-86E6-8669D56A8E9B}" srcOrd="1" destOrd="0" parTransId="{48BB6512-F276-435C-8642-368AF6A51963}" sibTransId="{9DE2E11F-0D3F-407D-A2E6-FC31F6C35B74}"/>
    <dgm:cxn modelId="{06557D35-A56D-4E93-9812-18CE38455296}" srcId="{22F5FA59-D05C-4F9B-86E6-8669D56A8E9B}" destId="{0E776FF0-8922-4F03-96CF-CF580CE5FA41}" srcOrd="1" destOrd="0" parTransId="{182A06F0-8844-4990-B893-46A5E11D1654}" sibTransId="{8FBDE877-E305-47DB-9643-933923276E7B}"/>
    <dgm:cxn modelId="{2EB74649-56AC-44CC-B702-DA2FF4B107F5}" srcId="{D7BD1557-ADB7-4229-A171-6D2DAE420F67}" destId="{CF156492-231E-47F8-8813-B6A5EA91145A}" srcOrd="1" destOrd="0" parTransId="{A959B25C-21F7-47FD-B49C-8DDB0784BA45}" sibTransId="{16717A7E-191A-45A9-B9AF-4DEC051F1718}"/>
    <dgm:cxn modelId="{48380B4F-119A-494D-8FAE-39AA22E0F6FB}" srcId="{D7BD1557-ADB7-4229-A171-6D2DAE420F67}" destId="{8396928D-1172-4DE6-A814-0941495A85C2}" srcOrd="0" destOrd="0" parTransId="{4387C1DA-7C76-4E69-A090-358A43377F28}" sibTransId="{878574BE-5E59-4F07-906D-9C0111A56ECC}"/>
    <dgm:cxn modelId="{0B30E453-3B21-40F2-A735-71A7D8E72DED}" type="presOf" srcId="{0E776FF0-8922-4F03-96CF-CF580CE5FA41}" destId="{B48B8C05-E264-48C3-983C-B6B5E528354A}" srcOrd="0" destOrd="1" presId="urn:microsoft.com/office/officeart/2005/8/layout/list1"/>
    <dgm:cxn modelId="{4EDD0E55-5DF2-4549-BC1D-60FA9A4523A9}" type="presOf" srcId="{3D34E499-B0B9-4466-8234-1ED4D74B7460}" destId="{B48B8C05-E264-48C3-983C-B6B5E528354A}" srcOrd="0" destOrd="0" presId="urn:microsoft.com/office/officeart/2005/8/layout/list1"/>
    <dgm:cxn modelId="{E4065D96-9839-40DE-8BAC-AAF39B7C4F3A}" type="presOf" srcId="{181AC615-E535-4D86-BB9E-D1FE7C12DB7E}" destId="{8C6B9083-1199-488F-922C-95ABAD8169A9}" srcOrd="0" destOrd="2" presId="urn:microsoft.com/office/officeart/2005/8/layout/list1"/>
    <dgm:cxn modelId="{90E71A9C-BC5C-4DF4-AC6D-A169BCA7D332}" type="presOf" srcId="{22F5FA59-D05C-4F9B-86E6-8669D56A8E9B}" destId="{77225B0E-AD4C-47C1-A6B1-B6D4CCEB8C88}" srcOrd="0" destOrd="0" presId="urn:microsoft.com/office/officeart/2005/8/layout/list1"/>
    <dgm:cxn modelId="{B3C289C1-D8E9-45DC-B011-A26B2A021C6E}" type="presOf" srcId="{22F5FA59-D05C-4F9B-86E6-8669D56A8E9B}" destId="{7F993B70-280C-4260-9BB4-1034878AFAD7}" srcOrd="1" destOrd="0" presId="urn:microsoft.com/office/officeart/2005/8/layout/list1"/>
    <dgm:cxn modelId="{83E7A2D3-A705-4D02-A3D3-9BBDE521A02E}" type="presOf" srcId="{D7BD1557-ADB7-4229-A171-6D2DAE420F67}" destId="{B246E86A-B682-436E-A952-6AA75C3B5F7C}" srcOrd="1" destOrd="0" presId="urn:microsoft.com/office/officeart/2005/8/layout/list1"/>
    <dgm:cxn modelId="{42E7F5DB-B91E-4DA0-A999-7CC0A927D56A}" srcId="{D7BD1557-ADB7-4229-A171-6D2DAE420F67}" destId="{181AC615-E535-4D86-BB9E-D1FE7C12DB7E}" srcOrd="2" destOrd="0" parTransId="{AC30E53A-F10A-4220-A965-FD871A57809D}" sibTransId="{D06F4206-9D80-4605-AC3F-D6ED7776DAD7}"/>
    <dgm:cxn modelId="{75D50DE0-EEA3-436E-AAA7-AAC41B237987}" type="presOf" srcId="{41EED34B-EF5B-4A41-AA5A-F6AC503CE96B}" destId="{B48B8C05-E264-48C3-983C-B6B5E528354A}" srcOrd="0" destOrd="2" presId="urn:microsoft.com/office/officeart/2005/8/layout/list1"/>
    <dgm:cxn modelId="{24DDEDE1-3099-4BCF-8CB4-2C67D71E47EB}" type="presOf" srcId="{DD7137BB-ED4E-4F77-99E0-AE1EBE9C826C}" destId="{EB77BBAB-CE94-4626-BA7F-30E9D79EC98D}" srcOrd="0" destOrd="0" presId="urn:microsoft.com/office/officeart/2005/8/layout/list1"/>
    <dgm:cxn modelId="{78941EF7-ED5B-4399-8C73-08FE5353FE1E}" type="presOf" srcId="{8396928D-1172-4DE6-A814-0941495A85C2}" destId="{8C6B9083-1199-488F-922C-95ABAD8169A9}" srcOrd="0" destOrd="0" presId="urn:microsoft.com/office/officeart/2005/8/layout/list1"/>
    <dgm:cxn modelId="{24D656F7-57DE-447E-A588-057A947F0954}" type="presOf" srcId="{D7BD1557-ADB7-4229-A171-6D2DAE420F67}" destId="{8BDD2FC0-4ACE-4063-92B9-F404BA1B8984}" srcOrd="0" destOrd="0" presId="urn:microsoft.com/office/officeart/2005/8/layout/list1"/>
    <dgm:cxn modelId="{04BEC3FB-B7CB-46B7-8BD8-3A07D54C8284}" srcId="{22F5FA59-D05C-4F9B-86E6-8669D56A8E9B}" destId="{3D34E499-B0B9-4466-8234-1ED4D74B7460}" srcOrd="0" destOrd="0" parTransId="{2BC166CC-E588-40FF-B121-29B487AE6ECC}" sibTransId="{06449B29-724B-4BC9-B0BC-ED93BE8970A7}"/>
    <dgm:cxn modelId="{54CFFE7F-826C-47AC-8FB7-39A2D2A9435C}" type="presParOf" srcId="{EB77BBAB-CE94-4626-BA7F-30E9D79EC98D}" destId="{D6DF24D5-0A16-4AC9-A1D2-B868C4ABF613}" srcOrd="0" destOrd="0" presId="urn:microsoft.com/office/officeart/2005/8/layout/list1"/>
    <dgm:cxn modelId="{CDB03DD1-A700-4E88-B0B9-7B0646E4DFF1}" type="presParOf" srcId="{D6DF24D5-0A16-4AC9-A1D2-B868C4ABF613}" destId="{8BDD2FC0-4ACE-4063-92B9-F404BA1B8984}" srcOrd="0" destOrd="0" presId="urn:microsoft.com/office/officeart/2005/8/layout/list1"/>
    <dgm:cxn modelId="{895C3E7D-70C2-4CE4-9F5C-527D503C95F9}" type="presParOf" srcId="{D6DF24D5-0A16-4AC9-A1D2-B868C4ABF613}" destId="{B246E86A-B682-436E-A952-6AA75C3B5F7C}" srcOrd="1" destOrd="0" presId="urn:microsoft.com/office/officeart/2005/8/layout/list1"/>
    <dgm:cxn modelId="{5B20D26D-0161-4460-A0FB-0455C32AA37C}" type="presParOf" srcId="{EB77BBAB-CE94-4626-BA7F-30E9D79EC98D}" destId="{878DD28E-985C-461F-97D8-4B6C196A4C0B}" srcOrd="1" destOrd="0" presId="urn:microsoft.com/office/officeart/2005/8/layout/list1"/>
    <dgm:cxn modelId="{49EF73C0-D4DD-4736-BE33-1D6CABBB04EC}" type="presParOf" srcId="{EB77BBAB-CE94-4626-BA7F-30E9D79EC98D}" destId="{8C6B9083-1199-488F-922C-95ABAD8169A9}" srcOrd="2" destOrd="0" presId="urn:microsoft.com/office/officeart/2005/8/layout/list1"/>
    <dgm:cxn modelId="{7D382875-E385-4938-B464-0777ADCE0673}" type="presParOf" srcId="{EB77BBAB-CE94-4626-BA7F-30E9D79EC98D}" destId="{05999DE0-FC16-4F38-B6E9-D102ECCFA996}" srcOrd="3" destOrd="0" presId="urn:microsoft.com/office/officeart/2005/8/layout/list1"/>
    <dgm:cxn modelId="{68036BEC-C379-4CF3-BE47-A4E7BC572B67}" type="presParOf" srcId="{EB77BBAB-CE94-4626-BA7F-30E9D79EC98D}" destId="{3D5BA597-E8BE-4EF0-B711-2801DA8E023D}" srcOrd="4" destOrd="0" presId="urn:microsoft.com/office/officeart/2005/8/layout/list1"/>
    <dgm:cxn modelId="{7A510B9B-834D-40B5-A617-67D24E3FBAEE}" type="presParOf" srcId="{3D5BA597-E8BE-4EF0-B711-2801DA8E023D}" destId="{77225B0E-AD4C-47C1-A6B1-B6D4CCEB8C88}" srcOrd="0" destOrd="0" presId="urn:microsoft.com/office/officeart/2005/8/layout/list1"/>
    <dgm:cxn modelId="{3EE382F6-E3B7-473B-8A98-7690B2CD17D8}" type="presParOf" srcId="{3D5BA597-E8BE-4EF0-B711-2801DA8E023D}" destId="{7F993B70-280C-4260-9BB4-1034878AFAD7}" srcOrd="1" destOrd="0" presId="urn:microsoft.com/office/officeart/2005/8/layout/list1"/>
    <dgm:cxn modelId="{01F714AD-F72C-4477-AD17-4265CA3D2340}" type="presParOf" srcId="{EB77BBAB-CE94-4626-BA7F-30E9D79EC98D}" destId="{0F34FBAD-8EB3-424D-ACE2-C78687FC472A}" srcOrd="5" destOrd="0" presId="urn:microsoft.com/office/officeart/2005/8/layout/list1"/>
    <dgm:cxn modelId="{85AFAB6C-FB5A-4046-8CD0-78A5F05BC61F}" type="presParOf" srcId="{EB77BBAB-CE94-4626-BA7F-30E9D79EC98D}" destId="{B48B8C05-E264-48C3-983C-B6B5E528354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8E0C59-C80A-435B-83EE-FB05EAC5C11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03744C3-30C0-457E-BCD5-608D84243E7A}">
      <dgm:prSet custT="1"/>
      <dgm:spPr/>
      <dgm:t>
        <a:bodyPr/>
        <a:lstStyle/>
        <a:p>
          <a:r>
            <a:rPr lang="en-US" sz="1600"/>
            <a:t>Battery drain - For portable devices,</a:t>
          </a:r>
          <a:r>
            <a:rPr lang="en-US" sz="1600" baseline="0"/>
            <a:t> it is important to know which devices drain the battery the most.</a:t>
          </a:r>
          <a:endParaRPr lang="en-US" sz="1600"/>
        </a:p>
      </dgm:t>
    </dgm:pt>
    <dgm:pt modelId="{F232FE1C-6C09-44A1-8F66-EC25603A5818}" type="parTrans" cxnId="{696FABDD-2631-4EAC-88BF-FF58670238A6}">
      <dgm:prSet/>
      <dgm:spPr/>
      <dgm:t>
        <a:bodyPr/>
        <a:lstStyle/>
        <a:p>
          <a:endParaRPr lang="en-US" sz="1800"/>
        </a:p>
      </dgm:t>
    </dgm:pt>
    <dgm:pt modelId="{FF92B7AB-5565-4A45-B3D9-9224C06E42C1}" type="sibTrans" cxnId="{696FABDD-2631-4EAC-88BF-FF58670238A6}">
      <dgm:prSet/>
      <dgm:spPr/>
      <dgm:t>
        <a:bodyPr/>
        <a:lstStyle/>
        <a:p>
          <a:endParaRPr lang="en-US" sz="1800"/>
        </a:p>
      </dgm:t>
    </dgm:pt>
    <dgm:pt modelId="{EC900D79-2A76-4D10-A9C7-C6C6C1AC1F75}">
      <dgm:prSet custT="1"/>
      <dgm:spPr/>
      <dgm:t>
        <a:bodyPr/>
        <a:lstStyle/>
        <a:p>
          <a:r>
            <a:rPr lang="en-US" sz="1600"/>
            <a:t>Power supply - </a:t>
          </a:r>
          <a:r>
            <a:rPr lang="en-US" sz="1600" baseline="0"/>
            <a:t>The computer’s power supply provides power for the devices.</a:t>
          </a:r>
          <a:endParaRPr lang="en-US" sz="1600"/>
        </a:p>
      </dgm:t>
    </dgm:pt>
    <dgm:pt modelId="{EEAE3B64-4D9B-4F58-A08D-F839F0357412}" type="parTrans" cxnId="{437FF13E-1650-455B-B444-465A6EB8BE44}">
      <dgm:prSet/>
      <dgm:spPr/>
      <dgm:t>
        <a:bodyPr/>
        <a:lstStyle/>
        <a:p>
          <a:endParaRPr lang="en-US" sz="1800"/>
        </a:p>
      </dgm:t>
    </dgm:pt>
    <dgm:pt modelId="{4BF6CC99-67F1-48CC-85C9-5AD5F99463E3}" type="sibTrans" cxnId="{437FF13E-1650-455B-B444-465A6EB8BE44}">
      <dgm:prSet/>
      <dgm:spPr/>
      <dgm:t>
        <a:bodyPr/>
        <a:lstStyle/>
        <a:p>
          <a:endParaRPr lang="en-US" sz="1800"/>
        </a:p>
      </dgm:t>
    </dgm:pt>
    <dgm:pt modelId="{BCEB567D-3954-47BA-BE83-C461BC12AA2C}">
      <dgm:prSet custT="1"/>
      <dgm:spPr/>
      <dgm:t>
        <a:bodyPr/>
        <a:lstStyle/>
        <a:p>
          <a:r>
            <a:rPr lang="en-US" sz="1600"/>
            <a:t>Sleep mode - </a:t>
          </a:r>
          <a:r>
            <a:rPr lang="en-US" sz="1600" baseline="0"/>
            <a:t>In sleep mode, all documents in RAM stay in RAM when the computer is put to sleep.</a:t>
          </a:r>
          <a:endParaRPr lang="en-US" sz="1600"/>
        </a:p>
      </dgm:t>
    </dgm:pt>
    <dgm:pt modelId="{4A67A416-416A-4DC8-9421-7F8B7D516D69}" type="parTrans" cxnId="{3EFD0D13-377C-48E1-A4CE-CD9AE3975CD9}">
      <dgm:prSet/>
      <dgm:spPr/>
      <dgm:t>
        <a:bodyPr/>
        <a:lstStyle/>
        <a:p>
          <a:endParaRPr lang="en-US" sz="1800"/>
        </a:p>
      </dgm:t>
    </dgm:pt>
    <dgm:pt modelId="{47034FA1-B51D-4C01-B24E-F6D7F987AB15}" type="sibTrans" cxnId="{3EFD0D13-377C-48E1-A4CE-CD9AE3975CD9}">
      <dgm:prSet/>
      <dgm:spPr/>
      <dgm:t>
        <a:bodyPr/>
        <a:lstStyle/>
        <a:p>
          <a:endParaRPr lang="en-US" sz="1800"/>
        </a:p>
      </dgm:t>
    </dgm:pt>
    <dgm:pt modelId="{A3568C1D-1B34-46CD-B344-DF5E948F7742}">
      <dgm:prSet custT="1"/>
      <dgm:spPr/>
      <dgm:t>
        <a:bodyPr/>
        <a:lstStyle/>
        <a:p>
          <a:r>
            <a:rPr lang="en-US" sz="1600"/>
            <a:t>Warm / Cold boot - </a:t>
          </a:r>
          <a:r>
            <a:rPr lang="en-US" sz="1600" baseline="0"/>
            <a:t>When a computer is restarted it is called a warm boot. When the computer is started from a powered down state, it is referred to as a cold boot.</a:t>
          </a:r>
          <a:endParaRPr lang="en-US" sz="1600"/>
        </a:p>
      </dgm:t>
    </dgm:pt>
    <dgm:pt modelId="{05B3A24E-D31D-462F-A439-B3DF6F0A7B36}" type="parTrans" cxnId="{DCB7A1E9-268F-40CB-A6CB-35818884308A}">
      <dgm:prSet/>
      <dgm:spPr/>
      <dgm:t>
        <a:bodyPr/>
        <a:lstStyle/>
        <a:p>
          <a:endParaRPr lang="en-US" sz="1800"/>
        </a:p>
      </dgm:t>
    </dgm:pt>
    <dgm:pt modelId="{11D906B8-2176-4BE7-A5F1-2DA38AD024AC}" type="sibTrans" cxnId="{DCB7A1E9-268F-40CB-A6CB-35818884308A}">
      <dgm:prSet/>
      <dgm:spPr/>
      <dgm:t>
        <a:bodyPr/>
        <a:lstStyle/>
        <a:p>
          <a:endParaRPr lang="en-US" sz="1800"/>
        </a:p>
      </dgm:t>
    </dgm:pt>
    <dgm:pt modelId="{9F10359A-3217-4637-BE92-08C7C415CE25}">
      <dgm:prSet custT="1"/>
      <dgm:spPr/>
      <dgm:t>
        <a:bodyPr/>
        <a:lstStyle/>
        <a:p>
          <a:r>
            <a:rPr lang="en-US" sz="1600"/>
            <a:t>Hibernate - </a:t>
          </a:r>
          <a:r>
            <a:rPr lang="en-US" sz="1600" baseline="0"/>
            <a:t>When a computer hibernates, it stores all the documents from RAM on the hard drive.</a:t>
          </a:r>
          <a:endParaRPr lang="en-US" sz="1600"/>
        </a:p>
      </dgm:t>
    </dgm:pt>
    <dgm:pt modelId="{CF66251E-D4D3-43A8-B4B2-8D561CD8F170}" type="parTrans" cxnId="{A8C56ABC-1FCF-4630-A696-1F3DFD3FDCB2}">
      <dgm:prSet/>
      <dgm:spPr/>
      <dgm:t>
        <a:bodyPr/>
        <a:lstStyle/>
        <a:p>
          <a:endParaRPr lang="en-US" sz="1800"/>
        </a:p>
      </dgm:t>
    </dgm:pt>
    <dgm:pt modelId="{1FBB7D22-E8E4-4167-8DDA-C5677281386F}" type="sibTrans" cxnId="{A8C56ABC-1FCF-4630-A696-1F3DFD3FDCB2}">
      <dgm:prSet/>
      <dgm:spPr/>
      <dgm:t>
        <a:bodyPr/>
        <a:lstStyle/>
        <a:p>
          <a:endParaRPr lang="en-US" sz="1800"/>
        </a:p>
      </dgm:t>
    </dgm:pt>
    <dgm:pt modelId="{43566C33-9AEF-4498-B3D3-5396C5D88BCE}" type="pres">
      <dgm:prSet presAssocID="{D18E0C59-C80A-435B-83EE-FB05EAC5C11D}" presName="root" presStyleCnt="0">
        <dgm:presLayoutVars>
          <dgm:dir/>
          <dgm:resizeHandles val="exact"/>
        </dgm:presLayoutVars>
      </dgm:prSet>
      <dgm:spPr/>
    </dgm:pt>
    <dgm:pt modelId="{64008D75-9CDE-47E2-AE1A-B1E751946629}" type="pres">
      <dgm:prSet presAssocID="{503744C3-30C0-457E-BCD5-608D84243E7A}" presName="compNode" presStyleCnt="0"/>
      <dgm:spPr/>
    </dgm:pt>
    <dgm:pt modelId="{C01BD6D6-3DA4-4E9D-8F9E-89A02377A74C}" type="pres">
      <dgm:prSet presAssocID="{503744C3-30C0-457E-BCD5-608D84243E7A}" presName="bgRect" presStyleLbl="bgShp" presStyleIdx="0" presStyleCnt="5"/>
      <dgm:spPr/>
    </dgm:pt>
    <dgm:pt modelId="{412A87EA-ABD7-490A-86C6-5DEF86D7F9F9}" type="pres">
      <dgm:prSet presAssocID="{503744C3-30C0-457E-BCD5-608D84243E7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ttery Charging"/>
        </a:ext>
      </dgm:extLst>
    </dgm:pt>
    <dgm:pt modelId="{9D9AA773-A5DD-4D29-9D92-A0A1DAFD8789}" type="pres">
      <dgm:prSet presAssocID="{503744C3-30C0-457E-BCD5-608D84243E7A}" presName="spaceRect" presStyleCnt="0"/>
      <dgm:spPr/>
    </dgm:pt>
    <dgm:pt modelId="{47C63A59-D989-4EC4-9CF6-D1033F27F354}" type="pres">
      <dgm:prSet presAssocID="{503744C3-30C0-457E-BCD5-608D84243E7A}" presName="parTx" presStyleLbl="revTx" presStyleIdx="0" presStyleCnt="5">
        <dgm:presLayoutVars>
          <dgm:chMax val="0"/>
          <dgm:chPref val="0"/>
        </dgm:presLayoutVars>
      </dgm:prSet>
      <dgm:spPr/>
    </dgm:pt>
    <dgm:pt modelId="{72296EBD-3C5C-44FF-B1CE-21DCD9D13E09}" type="pres">
      <dgm:prSet presAssocID="{FF92B7AB-5565-4A45-B3D9-9224C06E42C1}" presName="sibTrans" presStyleCnt="0"/>
      <dgm:spPr/>
    </dgm:pt>
    <dgm:pt modelId="{AC7C0019-6071-429B-9417-B8723B352C86}" type="pres">
      <dgm:prSet presAssocID="{EC900D79-2A76-4D10-A9C7-C6C6C1AC1F75}" presName="compNode" presStyleCnt="0"/>
      <dgm:spPr/>
    </dgm:pt>
    <dgm:pt modelId="{C231B1A6-3278-4664-B4A5-5D740E587735}" type="pres">
      <dgm:prSet presAssocID="{EC900D79-2A76-4D10-A9C7-C6C6C1AC1F75}" presName="bgRect" presStyleLbl="bgShp" presStyleIdx="1" presStyleCnt="5"/>
      <dgm:spPr/>
    </dgm:pt>
    <dgm:pt modelId="{34DC6233-029E-47FE-A06E-90C464B58AF8}" type="pres">
      <dgm:prSet presAssocID="{EC900D79-2A76-4D10-A9C7-C6C6C1AC1F7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wer"/>
        </a:ext>
      </dgm:extLst>
    </dgm:pt>
    <dgm:pt modelId="{43FDB091-2FD0-4270-B192-11BB073B0F1C}" type="pres">
      <dgm:prSet presAssocID="{EC900D79-2A76-4D10-A9C7-C6C6C1AC1F75}" presName="spaceRect" presStyleCnt="0"/>
      <dgm:spPr/>
    </dgm:pt>
    <dgm:pt modelId="{E45B7DBB-CE6B-4A22-88FE-E9EFF49EC787}" type="pres">
      <dgm:prSet presAssocID="{EC900D79-2A76-4D10-A9C7-C6C6C1AC1F75}" presName="parTx" presStyleLbl="revTx" presStyleIdx="1" presStyleCnt="5">
        <dgm:presLayoutVars>
          <dgm:chMax val="0"/>
          <dgm:chPref val="0"/>
        </dgm:presLayoutVars>
      </dgm:prSet>
      <dgm:spPr/>
    </dgm:pt>
    <dgm:pt modelId="{7F13840C-1BCF-41D4-9BC2-E4446B7F87F6}" type="pres">
      <dgm:prSet presAssocID="{4BF6CC99-67F1-48CC-85C9-5AD5F99463E3}" presName="sibTrans" presStyleCnt="0"/>
      <dgm:spPr/>
    </dgm:pt>
    <dgm:pt modelId="{66C4CB77-42F8-4444-BC89-BDC4903C88EA}" type="pres">
      <dgm:prSet presAssocID="{BCEB567D-3954-47BA-BE83-C461BC12AA2C}" presName="compNode" presStyleCnt="0"/>
      <dgm:spPr/>
    </dgm:pt>
    <dgm:pt modelId="{B3648B90-DE1B-4557-B8A0-CEC6AD8AE1E0}" type="pres">
      <dgm:prSet presAssocID="{BCEB567D-3954-47BA-BE83-C461BC12AA2C}" presName="bgRect" presStyleLbl="bgShp" presStyleIdx="2" presStyleCnt="5"/>
      <dgm:spPr/>
    </dgm:pt>
    <dgm:pt modelId="{9961BA92-B79D-40F5-9845-4DB95C2C9314}" type="pres">
      <dgm:prSet presAssocID="{BCEB567D-3954-47BA-BE83-C461BC12AA2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50F730E-D50D-420B-8D3D-BE86AEB78E0F}" type="pres">
      <dgm:prSet presAssocID="{BCEB567D-3954-47BA-BE83-C461BC12AA2C}" presName="spaceRect" presStyleCnt="0"/>
      <dgm:spPr/>
    </dgm:pt>
    <dgm:pt modelId="{779443E3-A69F-4A08-8C41-263AFE1E5DFA}" type="pres">
      <dgm:prSet presAssocID="{BCEB567D-3954-47BA-BE83-C461BC12AA2C}" presName="parTx" presStyleLbl="revTx" presStyleIdx="2" presStyleCnt="5">
        <dgm:presLayoutVars>
          <dgm:chMax val="0"/>
          <dgm:chPref val="0"/>
        </dgm:presLayoutVars>
      </dgm:prSet>
      <dgm:spPr/>
    </dgm:pt>
    <dgm:pt modelId="{577B439C-E528-4275-B84B-B9582C69B9E1}" type="pres">
      <dgm:prSet presAssocID="{47034FA1-B51D-4C01-B24E-F6D7F987AB15}" presName="sibTrans" presStyleCnt="0"/>
      <dgm:spPr/>
    </dgm:pt>
    <dgm:pt modelId="{FB14D6A2-A69A-4B84-8D8B-73E5F5E014D3}" type="pres">
      <dgm:prSet presAssocID="{A3568C1D-1B34-46CD-B344-DF5E948F7742}" presName="compNode" presStyleCnt="0"/>
      <dgm:spPr/>
    </dgm:pt>
    <dgm:pt modelId="{63A245F8-EED8-4DAE-B130-9218782C8D88}" type="pres">
      <dgm:prSet presAssocID="{A3568C1D-1B34-46CD-B344-DF5E948F7742}" presName="bgRect" presStyleLbl="bgShp" presStyleIdx="3" presStyleCnt="5"/>
      <dgm:spPr/>
    </dgm:pt>
    <dgm:pt modelId="{60F5FBA7-C639-475E-B266-7A25C4497776}" type="pres">
      <dgm:prSet presAssocID="{A3568C1D-1B34-46CD-B344-DF5E948F774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t"/>
        </a:ext>
      </dgm:extLst>
    </dgm:pt>
    <dgm:pt modelId="{B337651C-B178-4FD7-960F-11E6E876B085}" type="pres">
      <dgm:prSet presAssocID="{A3568C1D-1B34-46CD-B344-DF5E948F7742}" presName="spaceRect" presStyleCnt="0"/>
      <dgm:spPr/>
    </dgm:pt>
    <dgm:pt modelId="{8C10929A-F90B-4C1A-B9B6-F31CCB5C7463}" type="pres">
      <dgm:prSet presAssocID="{A3568C1D-1B34-46CD-B344-DF5E948F7742}" presName="parTx" presStyleLbl="revTx" presStyleIdx="3" presStyleCnt="5">
        <dgm:presLayoutVars>
          <dgm:chMax val="0"/>
          <dgm:chPref val="0"/>
        </dgm:presLayoutVars>
      </dgm:prSet>
      <dgm:spPr/>
    </dgm:pt>
    <dgm:pt modelId="{BAFE2DA9-0A3F-427E-A935-43216725E924}" type="pres">
      <dgm:prSet presAssocID="{11D906B8-2176-4BE7-A5F1-2DA38AD024AC}" presName="sibTrans" presStyleCnt="0"/>
      <dgm:spPr/>
    </dgm:pt>
    <dgm:pt modelId="{6A3FDFFC-9C96-404D-BDBE-B2AE7841E9F1}" type="pres">
      <dgm:prSet presAssocID="{9F10359A-3217-4637-BE92-08C7C415CE25}" presName="compNode" presStyleCnt="0"/>
      <dgm:spPr/>
    </dgm:pt>
    <dgm:pt modelId="{7F46C16D-8B5C-4FAE-B599-4FB218E2C6CA}" type="pres">
      <dgm:prSet presAssocID="{9F10359A-3217-4637-BE92-08C7C415CE25}" presName="bgRect" presStyleLbl="bgShp" presStyleIdx="4" presStyleCnt="5"/>
      <dgm:spPr/>
    </dgm:pt>
    <dgm:pt modelId="{CCAE561F-C374-4B9F-A99A-54955B9D7CD6}" type="pres">
      <dgm:prSet presAssocID="{9F10359A-3217-4637-BE92-08C7C415CE2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hotocopier"/>
        </a:ext>
      </dgm:extLst>
    </dgm:pt>
    <dgm:pt modelId="{4E9ABCC4-076E-4649-A7BE-EE518F188317}" type="pres">
      <dgm:prSet presAssocID="{9F10359A-3217-4637-BE92-08C7C415CE25}" presName="spaceRect" presStyleCnt="0"/>
      <dgm:spPr/>
    </dgm:pt>
    <dgm:pt modelId="{A8129D78-9F54-45A6-B9CE-61ECBB3E8BA2}" type="pres">
      <dgm:prSet presAssocID="{9F10359A-3217-4637-BE92-08C7C415CE25}" presName="parTx" presStyleLbl="revTx" presStyleIdx="4" presStyleCnt="5">
        <dgm:presLayoutVars>
          <dgm:chMax val="0"/>
          <dgm:chPref val="0"/>
        </dgm:presLayoutVars>
      </dgm:prSet>
      <dgm:spPr/>
    </dgm:pt>
  </dgm:ptLst>
  <dgm:cxnLst>
    <dgm:cxn modelId="{CFB5D809-F690-4868-8394-467760E1A768}" type="presOf" srcId="{EC900D79-2A76-4D10-A9C7-C6C6C1AC1F75}" destId="{E45B7DBB-CE6B-4A22-88FE-E9EFF49EC787}" srcOrd="0" destOrd="0" presId="urn:microsoft.com/office/officeart/2018/2/layout/IconVerticalSolidList"/>
    <dgm:cxn modelId="{3EFD0D13-377C-48E1-A4CE-CD9AE3975CD9}" srcId="{D18E0C59-C80A-435B-83EE-FB05EAC5C11D}" destId="{BCEB567D-3954-47BA-BE83-C461BC12AA2C}" srcOrd="2" destOrd="0" parTransId="{4A67A416-416A-4DC8-9421-7F8B7D516D69}" sibTransId="{47034FA1-B51D-4C01-B24E-F6D7F987AB15}"/>
    <dgm:cxn modelId="{A1E85D28-30B3-4E15-BF77-EAEF05FEF909}" type="presOf" srcId="{D18E0C59-C80A-435B-83EE-FB05EAC5C11D}" destId="{43566C33-9AEF-4498-B3D3-5396C5D88BCE}" srcOrd="0" destOrd="0" presId="urn:microsoft.com/office/officeart/2018/2/layout/IconVerticalSolidList"/>
    <dgm:cxn modelId="{437FF13E-1650-455B-B444-465A6EB8BE44}" srcId="{D18E0C59-C80A-435B-83EE-FB05EAC5C11D}" destId="{EC900D79-2A76-4D10-A9C7-C6C6C1AC1F75}" srcOrd="1" destOrd="0" parTransId="{EEAE3B64-4D9B-4F58-A08D-F839F0357412}" sibTransId="{4BF6CC99-67F1-48CC-85C9-5AD5F99463E3}"/>
    <dgm:cxn modelId="{31F4885E-A274-4ADA-A3E6-6C10615EADE8}" type="presOf" srcId="{9F10359A-3217-4637-BE92-08C7C415CE25}" destId="{A8129D78-9F54-45A6-B9CE-61ECBB3E8BA2}" srcOrd="0" destOrd="0" presId="urn:microsoft.com/office/officeart/2018/2/layout/IconVerticalSolidList"/>
    <dgm:cxn modelId="{5E6F4064-3E9D-4641-A806-8B75D41BD308}" type="presOf" srcId="{503744C3-30C0-457E-BCD5-608D84243E7A}" destId="{47C63A59-D989-4EC4-9CF6-D1033F27F354}" srcOrd="0" destOrd="0" presId="urn:microsoft.com/office/officeart/2018/2/layout/IconVerticalSolidList"/>
    <dgm:cxn modelId="{A2D3398A-4926-463D-A063-286BE1637BCC}" type="presOf" srcId="{A3568C1D-1B34-46CD-B344-DF5E948F7742}" destId="{8C10929A-F90B-4C1A-B9B6-F31CCB5C7463}" srcOrd="0" destOrd="0" presId="urn:microsoft.com/office/officeart/2018/2/layout/IconVerticalSolidList"/>
    <dgm:cxn modelId="{A8C56ABC-1FCF-4630-A696-1F3DFD3FDCB2}" srcId="{D18E0C59-C80A-435B-83EE-FB05EAC5C11D}" destId="{9F10359A-3217-4637-BE92-08C7C415CE25}" srcOrd="4" destOrd="0" parTransId="{CF66251E-D4D3-43A8-B4B2-8D561CD8F170}" sibTransId="{1FBB7D22-E8E4-4167-8DDA-C5677281386F}"/>
    <dgm:cxn modelId="{9FCDDDC3-24CB-4BA4-ADBD-F7962BB869E9}" type="presOf" srcId="{BCEB567D-3954-47BA-BE83-C461BC12AA2C}" destId="{779443E3-A69F-4A08-8C41-263AFE1E5DFA}" srcOrd="0" destOrd="0" presId="urn:microsoft.com/office/officeart/2018/2/layout/IconVerticalSolidList"/>
    <dgm:cxn modelId="{696FABDD-2631-4EAC-88BF-FF58670238A6}" srcId="{D18E0C59-C80A-435B-83EE-FB05EAC5C11D}" destId="{503744C3-30C0-457E-BCD5-608D84243E7A}" srcOrd="0" destOrd="0" parTransId="{F232FE1C-6C09-44A1-8F66-EC25603A5818}" sibTransId="{FF92B7AB-5565-4A45-B3D9-9224C06E42C1}"/>
    <dgm:cxn modelId="{DCB7A1E9-268F-40CB-A6CB-35818884308A}" srcId="{D18E0C59-C80A-435B-83EE-FB05EAC5C11D}" destId="{A3568C1D-1B34-46CD-B344-DF5E948F7742}" srcOrd="3" destOrd="0" parTransId="{05B3A24E-D31D-462F-A439-B3DF6F0A7B36}" sibTransId="{11D906B8-2176-4BE7-A5F1-2DA38AD024AC}"/>
    <dgm:cxn modelId="{7D44F68B-F86D-4E9F-951F-8E37D268BBC6}" type="presParOf" srcId="{43566C33-9AEF-4498-B3D3-5396C5D88BCE}" destId="{64008D75-9CDE-47E2-AE1A-B1E751946629}" srcOrd="0" destOrd="0" presId="urn:microsoft.com/office/officeart/2018/2/layout/IconVerticalSolidList"/>
    <dgm:cxn modelId="{BEEBE664-99B9-4C00-96B6-138D842822CF}" type="presParOf" srcId="{64008D75-9CDE-47E2-AE1A-B1E751946629}" destId="{C01BD6D6-3DA4-4E9D-8F9E-89A02377A74C}" srcOrd="0" destOrd="0" presId="urn:microsoft.com/office/officeart/2018/2/layout/IconVerticalSolidList"/>
    <dgm:cxn modelId="{A8F8BC64-C5A0-4310-8200-445B6582394A}" type="presParOf" srcId="{64008D75-9CDE-47E2-AE1A-B1E751946629}" destId="{412A87EA-ABD7-490A-86C6-5DEF86D7F9F9}" srcOrd="1" destOrd="0" presId="urn:microsoft.com/office/officeart/2018/2/layout/IconVerticalSolidList"/>
    <dgm:cxn modelId="{113126FD-1BDA-47EE-9286-A804E2C6DFD5}" type="presParOf" srcId="{64008D75-9CDE-47E2-AE1A-B1E751946629}" destId="{9D9AA773-A5DD-4D29-9D92-A0A1DAFD8789}" srcOrd="2" destOrd="0" presId="urn:microsoft.com/office/officeart/2018/2/layout/IconVerticalSolidList"/>
    <dgm:cxn modelId="{8BA28988-582C-4DC1-923E-1488A3E8C03D}" type="presParOf" srcId="{64008D75-9CDE-47E2-AE1A-B1E751946629}" destId="{47C63A59-D989-4EC4-9CF6-D1033F27F354}" srcOrd="3" destOrd="0" presId="urn:microsoft.com/office/officeart/2018/2/layout/IconVerticalSolidList"/>
    <dgm:cxn modelId="{259943F5-DE6B-42C4-8264-F7E6A272CB14}" type="presParOf" srcId="{43566C33-9AEF-4498-B3D3-5396C5D88BCE}" destId="{72296EBD-3C5C-44FF-B1CE-21DCD9D13E09}" srcOrd="1" destOrd="0" presId="urn:microsoft.com/office/officeart/2018/2/layout/IconVerticalSolidList"/>
    <dgm:cxn modelId="{975B32CC-D1C9-47F9-AC72-D5F19E51CB85}" type="presParOf" srcId="{43566C33-9AEF-4498-B3D3-5396C5D88BCE}" destId="{AC7C0019-6071-429B-9417-B8723B352C86}" srcOrd="2" destOrd="0" presId="urn:microsoft.com/office/officeart/2018/2/layout/IconVerticalSolidList"/>
    <dgm:cxn modelId="{A90B1FAE-5CE2-4B06-81BC-AB349B892A7D}" type="presParOf" srcId="{AC7C0019-6071-429B-9417-B8723B352C86}" destId="{C231B1A6-3278-4664-B4A5-5D740E587735}" srcOrd="0" destOrd="0" presId="urn:microsoft.com/office/officeart/2018/2/layout/IconVerticalSolidList"/>
    <dgm:cxn modelId="{1C295882-4B6E-4E90-8940-6A756CAB1E7A}" type="presParOf" srcId="{AC7C0019-6071-429B-9417-B8723B352C86}" destId="{34DC6233-029E-47FE-A06E-90C464B58AF8}" srcOrd="1" destOrd="0" presId="urn:microsoft.com/office/officeart/2018/2/layout/IconVerticalSolidList"/>
    <dgm:cxn modelId="{F687D06A-9879-4116-8DC4-97C574BC755F}" type="presParOf" srcId="{AC7C0019-6071-429B-9417-B8723B352C86}" destId="{43FDB091-2FD0-4270-B192-11BB073B0F1C}" srcOrd="2" destOrd="0" presId="urn:microsoft.com/office/officeart/2018/2/layout/IconVerticalSolidList"/>
    <dgm:cxn modelId="{4031B976-CAE2-4FEB-9353-4F16FE9E025D}" type="presParOf" srcId="{AC7C0019-6071-429B-9417-B8723B352C86}" destId="{E45B7DBB-CE6B-4A22-88FE-E9EFF49EC787}" srcOrd="3" destOrd="0" presId="urn:microsoft.com/office/officeart/2018/2/layout/IconVerticalSolidList"/>
    <dgm:cxn modelId="{55BA6538-E3E5-4FD2-9304-D794C6D918F1}" type="presParOf" srcId="{43566C33-9AEF-4498-B3D3-5396C5D88BCE}" destId="{7F13840C-1BCF-41D4-9BC2-E4446B7F87F6}" srcOrd="3" destOrd="0" presId="urn:microsoft.com/office/officeart/2018/2/layout/IconVerticalSolidList"/>
    <dgm:cxn modelId="{95268789-DA4C-4909-91FB-D1CF7D179CD3}" type="presParOf" srcId="{43566C33-9AEF-4498-B3D3-5396C5D88BCE}" destId="{66C4CB77-42F8-4444-BC89-BDC4903C88EA}" srcOrd="4" destOrd="0" presId="urn:microsoft.com/office/officeart/2018/2/layout/IconVerticalSolidList"/>
    <dgm:cxn modelId="{EF3BF2B2-7634-4F20-9879-78D6BD3DE011}" type="presParOf" srcId="{66C4CB77-42F8-4444-BC89-BDC4903C88EA}" destId="{B3648B90-DE1B-4557-B8A0-CEC6AD8AE1E0}" srcOrd="0" destOrd="0" presId="urn:microsoft.com/office/officeart/2018/2/layout/IconVerticalSolidList"/>
    <dgm:cxn modelId="{726BA9CE-8FAA-41B1-8561-95E162EE4519}" type="presParOf" srcId="{66C4CB77-42F8-4444-BC89-BDC4903C88EA}" destId="{9961BA92-B79D-40F5-9845-4DB95C2C9314}" srcOrd="1" destOrd="0" presId="urn:microsoft.com/office/officeart/2018/2/layout/IconVerticalSolidList"/>
    <dgm:cxn modelId="{EED3E019-2795-44E5-8AE2-CEA4859C9B0F}" type="presParOf" srcId="{66C4CB77-42F8-4444-BC89-BDC4903C88EA}" destId="{250F730E-D50D-420B-8D3D-BE86AEB78E0F}" srcOrd="2" destOrd="0" presId="urn:microsoft.com/office/officeart/2018/2/layout/IconVerticalSolidList"/>
    <dgm:cxn modelId="{6DBA8C3C-5567-4EB6-9421-8F5B728EBF13}" type="presParOf" srcId="{66C4CB77-42F8-4444-BC89-BDC4903C88EA}" destId="{779443E3-A69F-4A08-8C41-263AFE1E5DFA}" srcOrd="3" destOrd="0" presId="urn:microsoft.com/office/officeart/2018/2/layout/IconVerticalSolidList"/>
    <dgm:cxn modelId="{B0A23E79-8A76-42C4-97BA-EBDC7EEE5814}" type="presParOf" srcId="{43566C33-9AEF-4498-B3D3-5396C5D88BCE}" destId="{577B439C-E528-4275-B84B-B9582C69B9E1}" srcOrd="5" destOrd="0" presId="urn:microsoft.com/office/officeart/2018/2/layout/IconVerticalSolidList"/>
    <dgm:cxn modelId="{58BCFABB-80DA-485E-9884-24B1EB4EE675}" type="presParOf" srcId="{43566C33-9AEF-4498-B3D3-5396C5D88BCE}" destId="{FB14D6A2-A69A-4B84-8D8B-73E5F5E014D3}" srcOrd="6" destOrd="0" presId="urn:microsoft.com/office/officeart/2018/2/layout/IconVerticalSolidList"/>
    <dgm:cxn modelId="{00ED8210-7E3E-42DD-B394-280608E913AB}" type="presParOf" srcId="{FB14D6A2-A69A-4B84-8D8B-73E5F5E014D3}" destId="{63A245F8-EED8-4DAE-B130-9218782C8D88}" srcOrd="0" destOrd="0" presId="urn:microsoft.com/office/officeart/2018/2/layout/IconVerticalSolidList"/>
    <dgm:cxn modelId="{6DA97389-78AA-4317-AF86-AAA537A56216}" type="presParOf" srcId="{FB14D6A2-A69A-4B84-8D8B-73E5F5E014D3}" destId="{60F5FBA7-C639-475E-B266-7A25C4497776}" srcOrd="1" destOrd="0" presId="urn:microsoft.com/office/officeart/2018/2/layout/IconVerticalSolidList"/>
    <dgm:cxn modelId="{D1D6E426-2639-461D-A084-08F97CD77AD7}" type="presParOf" srcId="{FB14D6A2-A69A-4B84-8D8B-73E5F5E014D3}" destId="{B337651C-B178-4FD7-960F-11E6E876B085}" srcOrd="2" destOrd="0" presId="urn:microsoft.com/office/officeart/2018/2/layout/IconVerticalSolidList"/>
    <dgm:cxn modelId="{36654824-D5F6-47C8-981F-56AE0E47F853}" type="presParOf" srcId="{FB14D6A2-A69A-4B84-8D8B-73E5F5E014D3}" destId="{8C10929A-F90B-4C1A-B9B6-F31CCB5C7463}" srcOrd="3" destOrd="0" presId="urn:microsoft.com/office/officeart/2018/2/layout/IconVerticalSolidList"/>
    <dgm:cxn modelId="{6F7AEB04-0F98-4008-816D-227E064F8C4E}" type="presParOf" srcId="{43566C33-9AEF-4498-B3D3-5396C5D88BCE}" destId="{BAFE2DA9-0A3F-427E-A935-43216725E924}" srcOrd="7" destOrd="0" presId="urn:microsoft.com/office/officeart/2018/2/layout/IconVerticalSolidList"/>
    <dgm:cxn modelId="{58E1E3A4-D656-494D-8F6F-4D0C88E34FEB}" type="presParOf" srcId="{43566C33-9AEF-4498-B3D3-5396C5D88BCE}" destId="{6A3FDFFC-9C96-404D-BDBE-B2AE7841E9F1}" srcOrd="8" destOrd="0" presId="urn:microsoft.com/office/officeart/2018/2/layout/IconVerticalSolidList"/>
    <dgm:cxn modelId="{BD098572-937B-4FAF-8C0F-DFB33BBD93BA}" type="presParOf" srcId="{6A3FDFFC-9C96-404D-BDBE-B2AE7841E9F1}" destId="{7F46C16D-8B5C-4FAE-B599-4FB218E2C6CA}" srcOrd="0" destOrd="0" presId="urn:microsoft.com/office/officeart/2018/2/layout/IconVerticalSolidList"/>
    <dgm:cxn modelId="{82DEC6D2-E7CE-4170-BC1F-DCE4FBE9C1E1}" type="presParOf" srcId="{6A3FDFFC-9C96-404D-BDBE-B2AE7841E9F1}" destId="{CCAE561F-C374-4B9F-A99A-54955B9D7CD6}" srcOrd="1" destOrd="0" presId="urn:microsoft.com/office/officeart/2018/2/layout/IconVerticalSolidList"/>
    <dgm:cxn modelId="{5A583338-1B1B-4C05-90D8-AAAAFE6D43CB}" type="presParOf" srcId="{6A3FDFFC-9C96-404D-BDBE-B2AE7841E9F1}" destId="{4E9ABCC4-076E-4649-A7BE-EE518F188317}" srcOrd="2" destOrd="0" presId="urn:microsoft.com/office/officeart/2018/2/layout/IconVerticalSolidList"/>
    <dgm:cxn modelId="{1106AD9E-7114-4C91-9BFC-816902B20B86}" type="presParOf" srcId="{6A3FDFFC-9C96-404D-BDBE-B2AE7841E9F1}" destId="{A8129D78-9F54-45A6-B9CE-61ECBB3E8BA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8BCA1-5F86-43EA-A46B-F3D8EFE40655}">
      <dsp:nvSpPr>
        <dsp:cNvPr id="0" name=""/>
        <dsp:cNvSpPr/>
      </dsp:nvSpPr>
      <dsp:spPr>
        <a:xfrm>
          <a:off x="0" y="766160"/>
          <a:ext cx="5962720" cy="50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EB1B1B-B9F4-4ED5-AA0C-A83553763EF7}">
      <dsp:nvSpPr>
        <dsp:cNvPr id="0" name=""/>
        <dsp:cNvSpPr/>
      </dsp:nvSpPr>
      <dsp:spPr>
        <a:xfrm>
          <a:off x="298136" y="470960"/>
          <a:ext cx="4173904"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764" tIns="0" rIns="157764" bIns="0" numCol="1" spcCol="1270" anchor="ctr" anchorCtr="0">
          <a:noAutofit/>
        </a:bodyPr>
        <a:lstStyle/>
        <a:p>
          <a:pPr marL="0" lvl="0" indent="0" algn="l" defTabSz="889000">
            <a:lnSpc>
              <a:spcPct val="90000"/>
            </a:lnSpc>
            <a:spcBef>
              <a:spcPct val="0"/>
            </a:spcBef>
            <a:spcAft>
              <a:spcPct val="35000"/>
            </a:spcAft>
            <a:buNone/>
          </a:pPr>
          <a:r>
            <a:rPr lang="en-US" sz="2000" kern="1200"/>
            <a:t>Used to enter data and instructions </a:t>
          </a:r>
        </a:p>
      </dsp:txBody>
      <dsp:txXfrm>
        <a:off x="326957" y="499781"/>
        <a:ext cx="4116262" cy="532758"/>
      </dsp:txXfrm>
    </dsp:sp>
    <dsp:sp modelId="{BDA40E5F-F979-4683-AB58-EA90BB81369C}">
      <dsp:nvSpPr>
        <dsp:cNvPr id="0" name=""/>
        <dsp:cNvSpPr/>
      </dsp:nvSpPr>
      <dsp:spPr>
        <a:xfrm>
          <a:off x="0" y="1673361"/>
          <a:ext cx="5962720" cy="28350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2773" tIns="416560" rIns="46277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Keyboard</a:t>
          </a:r>
        </a:p>
        <a:p>
          <a:pPr marL="228600" lvl="1" indent="-228600" algn="l" defTabSz="889000">
            <a:lnSpc>
              <a:spcPct val="90000"/>
            </a:lnSpc>
            <a:spcBef>
              <a:spcPct val="0"/>
            </a:spcBef>
            <a:spcAft>
              <a:spcPct val="15000"/>
            </a:spcAft>
            <a:buChar char="•"/>
          </a:pPr>
          <a:r>
            <a:rPr lang="en-US" sz="2000" kern="1200"/>
            <a:t>Touch screen</a:t>
          </a:r>
        </a:p>
        <a:p>
          <a:pPr marL="228600" lvl="1" indent="-228600" algn="l" defTabSz="889000">
            <a:lnSpc>
              <a:spcPct val="90000"/>
            </a:lnSpc>
            <a:spcBef>
              <a:spcPct val="0"/>
            </a:spcBef>
            <a:spcAft>
              <a:spcPct val="15000"/>
            </a:spcAft>
            <a:buChar char="•"/>
          </a:pPr>
          <a:r>
            <a:rPr lang="en-US" sz="2000" kern="1200"/>
            <a:t>Stylus</a:t>
          </a:r>
        </a:p>
        <a:p>
          <a:pPr marL="228600" lvl="1" indent="-228600" algn="l" defTabSz="889000">
            <a:lnSpc>
              <a:spcPct val="90000"/>
            </a:lnSpc>
            <a:spcBef>
              <a:spcPct val="0"/>
            </a:spcBef>
            <a:spcAft>
              <a:spcPct val="15000"/>
            </a:spcAft>
            <a:buChar char="•"/>
          </a:pPr>
          <a:r>
            <a:rPr lang="en-US" sz="2000" kern="1200"/>
            <a:t>Virtual keyboard</a:t>
          </a:r>
        </a:p>
        <a:p>
          <a:pPr marL="228600" lvl="1" indent="-228600" algn="l" defTabSz="889000">
            <a:lnSpc>
              <a:spcPct val="90000"/>
            </a:lnSpc>
            <a:spcBef>
              <a:spcPct val="0"/>
            </a:spcBef>
            <a:spcAft>
              <a:spcPct val="15000"/>
            </a:spcAft>
            <a:buChar char="•"/>
          </a:pPr>
          <a:r>
            <a:rPr lang="en-US" sz="2000" kern="1200"/>
            <a:t>Mouse</a:t>
          </a:r>
        </a:p>
        <a:p>
          <a:pPr marL="228600" lvl="1" indent="-228600" algn="l" defTabSz="889000">
            <a:lnSpc>
              <a:spcPct val="90000"/>
            </a:lnSpc>
            <a:spcBef>
              <a:spcPct val="0"/>
            </a:spcBef>
            <a:spcAft>
              <a:spcPct val="15000"/>
            </a:spcAft>
            <a:buChar char="•"/>
          </a:pPr>
          <a:r>
            <a:rPr lang="en-US" sz="2000" kern="1200"/>
            <a:t>Touch pad (trackpad)</a:t>
          </a:r>
        </a:p>
        <a:p>
          <a:pPr marL="228600" lvl="1" indent="-228600" algn="l" defTabSz="889000">
            <a:lnSpc>
              <a:spcPct val="90000"/>
            </a:lnSpc>
            <a:spcBef>
              <a:spcPct val="0"/>
            </a:spcBef>
            <a:spcAft>
              <a:spcPct val="15000"/>
            </a:spcAft>
            <a:buChar char="•"/>
          </a:pPr>
          <a:r>
            <a:rPr lang="en-US" sz="2000" kern="1200"/>
            <a:t>Game controllers</a:t>
          </a:r>
        </a:p>
      </dsp:txBody>
      <dsp:txXfrm>
        <a:off x="0" y="1673361"/>
        <a:ext cx="5962720" cy="2835000"/>
      </dsp:txXfrm>
    </dsp:sp>
    <dsp:sp modelId="{79DFC9F6-2B45-4CE1-B70B-011617A19A17}">
      <dsp:nvSpPr>
        <dsp:cNvPr id="0" name=""/>
        <dsp:cNvSpPr/>
      </dsp:nvSpPr>
      <dsp:spPr>
        <a:xfrm>
          <a:off x="298136" y="1378161"/>
          <a:ext cx="4173904" cy="590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764" tIns="0" rIns="157764" bIns="0" numCol="1" spcCol="1270" anchor="ctr" anchorCtr="0">
          <a:noAutofit/>
        </a:bodyPr>
        <a:lstStyle/>
        <a:p>
          <a:pPr marL="0" lvl="0" indent="0" algn="l" defTabSz="889000">
            <a:lnSpc>
              <a:spcPct val="90000"/>
            </a:lnSpc>
            <a:spcBef>
              <a:spcPct val="0"/>
            </a:spcBef>
            <a:spcAft>
              <a:spcPct val="35000"/>
            </a:spcAft>
            <a:buNone/>
          </a:pPr>
          <a:r>
            <a:rPr lang="en-US" sz="2000" kern="1200"/>
            <a:t>Examples</a:t>
          </a:r>
        </a:p>
      </dsp:txBody>
      <dsp:txXfrm>
        <a:off x="326957" y="1406982"/>
        <a:ext cx="4116262"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B7D6C-8AF6-463B-B8A1-A8DF85E6F36D}">
      <dsp:nvSpPr>
        <dsp:cNvPr id="0" name=""/>
        <dsp:cNvSpPr/>
      </dsp:nvSpPr>
      <dsp:spPr>
        <a:xfrm>
          <a:off x="0" y="363450"/>
          <a:ext cx="6900512" cy="257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99872" rIns="53555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Digital cameras</a:t>
          </a:r>
        </a:p>
        <a:p>
          <a:pPr marL="228600" lvl="1" indent="-228600" algn="l" defTabSz="1066800">
            <a:lnSpc>
              <a:spcPct val="90000"/>
            </a:lnSpc>
            <a:spcBef>
              <a:spcPct val="0"/>
            </a:spcBef>
            <a:spcAft>
              <a:spcPct val="15000"/>
            </a:spcAft>
            <a:buChar char="•"/>
          </a:pPr>
          <a:r>
            <a:rPr lang="en-US" sz="2400" kern="1200"/>
            <a:t>Camcorders</a:t>
          </a:r>
        </a:p>
        <a:p>
          <a:pPr marL="228600" lvl="1" indent="-228600" algn="l" defTabSz="1066800">
            <a:lnSpc>
              <a:spcPct val="90000"/>
            </a:lnSpc>
            <a:spcBef>
              <a:spcPct val="0"/>
            </a:spcBef>
            <a:spcAft>
              <a:spcPct val="15000"/>
            </a:spcAft>
            <a:buChar char="•"/>
          </a:pPr>
          <a:r>
            <a:rPr lang="en-US" sz="2400" kern="1200"/>
            <a:t>Mobil device cameras</a:t>
          </a:r>
        </a:p>
        <a:p>
          <a:pPr marL="228600" lvl="1" indent="-228600" algn="l" defTabSz="1066800">
            <a:lnSpc>
              <a:spcPct val="90000"/>
            </a:lnSpc>
            <a:spcBef>
              <a:spcPct val="0"/>
            </a:spcBef>
            <a:spcAft>
              <a:spcPct val="15000"/>
            </a:spcAft>
            <a:buChar char="•"/>
          </a:pPr>
          <a:r>
            <a:rPr lang="en-US" sz="2400" kern="1200"/>
            <a:t>Flatbed scanners</a:t>
          </a:r>
        </a:p>
        <a:p>
          <a:pPr marL="228600" lvl="1" indent="-228600" algn="l" defTabSz="1066800">
            <a:lnSpc>
              <a:spcPct val="90000"/>
            </a:lnSpc>
            <a:spcBef>
              <a:spcPct val="0"/>
            </a:spcBef>
            <a:spcAft>
              <a:spcPct val="15000"/>
            </a:spcAft>
            <a:buChar char="•"/>
          </a:pPr>
          <a:r>
            <a:rPr lang="en-US" sz="2400" kern="1200"/>
            <a:t>Webcams</a:t>
          </a:r>
        </a:p>
      </dsp:txBody>
      <dsp:txXfrm>
        <a:off x="0" y="363450"/>
        <a:ext cx="6900512" cy="2570400"/>
      </dsp:txXfrm>
    </dsp:sp>
    <dsp:sp modelId="{A00F5D47-0F3B-43CE-8009-112701C40F5A}">
      <dsp:nvSpPr>
        <dsp:cNvPr id="0" name=""/>
        <dsp:cNvSpPr/>
      </dsp:nvSpPr>
      <dsp:spPr>
        <a:xfrm>
          <a:off x="345025" y="9210"/>
          <a:ext cx="4830358"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en-US" sz="2400" kern="1200"/>
            <a:t>Popular for images</a:t>
          </a:r>
        </a:p>
      </dsp:txBody>
      <dsp:txXfrm>
        <a:off x="379610" y="43795"/>
        <a:ext cx="4761188" cy="639310"/>
      </dsp:txXfrm>
    </dsp:sp>
    <dsp:sp modelId="{51954785-2CE3-4367-975F-3C9182B152A6}">
      <dsp:nvSpPr>
        <dsp:cNvPr id="0" name=""/>
        <dsp:cNvSpPr/>
      </dsp:nvSpPr>
      <dsp:spPr>
        <a:xfrm>
          <a:off x="0" y="3417690"/>
          <a:ext cx="6900512" cy="10206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99872" rIns="53555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Microphone with voice recognition software</a:t>
          </a:r>
        </a:p>
      </dsp:txBody>
      <dsp:txXfrm>
        <a:off x="0" y="3417690"/>
        <a:ext cx="6900512" cy="1020600"/>
      </dsp:txXfrm>
    </dsp:sp>
    <dsp:sp modelId="{C226E624-16FA-4401-994F-4B38C2A84CA6}">
      <dsp:nvSpPr>
        <dsp:cNvPr id="0" name=""/>
        <dsp:cNvSpPr/>
      </dsp:nvSpPr>
      <dsp:spPr>
        <a:xfrm>
          <a:off x="345025" y="3063450"/>
          <a:ext cx="4830358"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en-US" sz="2400" kern="1200"/>
            <a:t>Popular for sound</a:t>
          </a:r>
        </a:p>
      </dsp:txBody>
      <dsp:txXfrm>
        <a:off x="379610" y="3098035"/>
        <a:ext cx="4761188" cy="639310"/>
      </dsp:txXfrm>
    </dsp:sp>
    <dsp:sp modelId="{2FE1EBDB-3DB9-4C82-ADF0-20650FA5D977}">
      <dsp:nvSpPr>
        <dsp:cNvPr id="0" name=""/>
        <dsp:cNvSpPr/>
      </dsp:nvSpPr>
      <dsp:spPr>
        <a:xfrm>
          <a:off x="0" y="4922130"/>
          <a:ext cx="6900512"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88ACE1-320C-4E2A-AD44-F16AECFF534A}">
      <dsp:nvSpPr>
        <dsp:cNvPr id="0" name=""/>
        <dsp:cNvSpPr/>
      </dsp:nvSpPr>
      <dsp:spPr>
        <a:xfrm>
          <a:off x="345025" y="4567890"/>
          <a:ext cx="4830358"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en-US" sz="2400" kern="1200"/>
            <a:t>Sensors</a:t>
          </a:r>
        </a:p>
      </dsp:txBody>
      <dsp:txXfrm>
        <a:off x="379610" y="4602475"/>
        <a:ext cx="4761188"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6F520-AC59-4BEE-88EF-7D9C08E7CC8C}">
      <dsp:nvSpPr>
        <dsp:cNvPr id="0" name=""/>
        <dsp:cNvSpPr/>
      </dsp:nvSpPr>
      <dsp:spPr>
        <a:xfrm>
          <a:off x="0" y="75023"/>
          <a:ext cx="6900512" cy="1233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Send data out of the computer in the form of:</a:t>
          </a:r>
        </a:p>
      </dsp:txBody>
      <dsp:txXfrm>
        <a:off x="60199" y="135222"/>
        <a:ext cx="6780114" cy="1112781"/>
      </dsp:txXfrm>
    </dsp:sp>
    <dsp:sp modelId="{200303FD-0651-4C43-BF3D-8AAE2AD89C3F}">
      <dsp:nvSpPr>
        <dsp:cNvPr id="0" name=""/>
        <dsp:cNvSpPr/>
      </dsp:nvSpPr>
      <dsp:spPr>
        <a:xfrm>
          <a:off x="0" y="1308203"/>
          <a:ext cx="6900512" cy="166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Text</a:t>
          </a:r>
        </a:p>
        <a:p>
          <a:pPr marL="228600" lvl="1" indent="-228600" algn="l" defTabSz="1066800">
            <a:lnSpc>
              <a:spcPct val="90000"/>
            </a:lnSpc>
            <a:spcBef>
              <a:spcPct val="0"/>
            </a:spcBef>
            <a:spcAft>
              <a:spcPct val="20000"/>
            </a:spcAft>
            <a:buChar char="•"/>
          </a:pPr>
          <a:r>
            <a:rPr lang="en-US" sz="2400" kern="1200"/>
            <a:t>Pictures</a:t>
          </a:r>
        </a:p>
        <a:p>
          <a:pPr marL="228600" lvl="1" indent="-228600" algn="l" defTabSz="1066800">
            <a:lnSpc>
              <a:spcPct val="90000"/>
            </a:lnSpc>
            <a:spcBef>
              <a:spcPct val="0"/>
            </a:spcBef>
            <a:spcAft>
              <a:spcPct val="20000"/>
            </a:spcAft>
            <a:buChar char="•"/>
          </a:pPr>
          <a:r>
            <a:rPr lang="en-US" sz="2400" kern="1200"/>
            <a:t>Sounds</a:t>
          </a:r>
        </a:p>
        <a:p>
          <a:pPr marL="228600" lvl="1" indent="-228600" algn="l" defTabSz="1066800">
            <a:lnSpc>
              <a:spcPct val="90000"/>
            </a:lnSpc>
            <a:spcBef>
              <a:spcPct val="0"/>
            </a:spcBef>
            <a:spcAft>
              <a:spcPct val="20000"/>
            </a:spcAft>
            <a:buChar char="•"/>
          </a:pPr>
          <a:r>
            <a:rPr lang="en-US" sz="2400" kern="1200"/>
            <a:t>Video</a:t>
          </a:r>
        </a:p>
      </dsp:txBody>
      <dsp:txXfrm>
        <a:off x="0" y="1308203"/>
        <a:ext cx="6900512" cy="1668420"/>
      </dsp:txXfrm>
    </dsp:sp>
    <dsp:sp modelId="{1E193E93-0A91-4FE9-A04E-2E2EF4716285}">
      <dsp:nvSpPr>
        <dsp:cNvPr id="0" name=""/>
        <dsp:cNvSpPr/>
      </dsp:nvSpPr>
      <dsp:spPr>
        <a:xfrm>
          <a:off x="0" y="2976623"/>
          <a:ext cx="6900512" cy="12331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Examples</a:t>
          </a:r>
        </a:p>
      </dsp:txBody>
      <dsp:txXfrm>
        <a:off x="60199" y="3036822"/>
        <a:ext cx="6780114" cy="1112781"/>
      </dsp:txXfrm>
    </dsp:sp>
    <dsp:sp modelId="{34A30425-8677-4F81-A65E-8083146F49B1}">
      <dsp:nvSpPr>
        <dsp:cNvPr id="0" name=""/>
        <dsp:cNvSpPr/>
      </dsp:nvSpPr>
      <dsp:spPr>
        <a:xfrm>
          <a:off x="0" y="4209803"/>
          <a:ext cx="6900512" cy="1251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Monitors</a:t>
          </a:r>
        </a:p>
        <a:p>
          <a:pPr marL="228600" lvl="1" indent="-228600" algn="l" defTabSz="1066800">
            <a:lnSpc>
              <a:spcPct val="90000"/>
            </a:lnSpc>
            <a:spcBef>
              <a:spcPct val="0"/>
            </a:spcBef>
            <a:spcAft>
              <a:spcPct val="20000"/>
            </a:spcAft>
            <a:buChar char="•"/>
          </a:pPr>
          <a:r>
            <a:rPr lang="en-US" sz="2400" kern="1200"/>
            <a:t>Printers</a:t>
          </a:r>
        </a:p>
        <a:p>
          <a:pPr marL="228600" lvl="1" indent="-228600" algn="l" defTabSz="1066800">
            <a:lnSpc>
              <a:spcPct val="90000"/>
            </a:lnSpc>
            <a:spcBef>
              <a:spcPct val="0"/>
            </a:spcBef>
            <a:spcAft>
              <a:spcPct val="20000"/>
            </a:spcAft>
            <a:buChar char="•"/>
          </a:pPr>
          <a:r>
            <a:rPr lang="en-US" sz="2400" kern="1200"/>
            <a:t>Speakers and earphones</a:t>
          </a:r>
        </a:p>
      </dsp:txBody>
      <dsp:txXfrm>
        <a:off x="0" y="4209803"/>
        <a:ext cx="6900512" cy="12513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A20864-CC60-4BBA-904E-887BD195A905}">
      <dsp:nvSpPr>
        <dsp:cNvPr id="0" name=""/>
        <dsp:cNvSpPr/>
      </dsp:nvSpPr>
      <dsp:spPr>
        <a:xfrm>
          <a:off x="1967016" y="558276"/>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56FC58-6E15-45CB-8E87-D5CEA9EB71F3}">
      <dsp:nvSpPr>
        <dsp:cNvPr id="0" name=""/>
        <dsp:cNvSpPr/>
      </dsp:nvSpPr>
      <dsp:spPr>
        <a:xfrm>
          <a:off x="564387" y="2178915"/>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defRPr b="1"/>
          </a:pPr>
          <a:r>
            <a:rPr lang="en-US" sz="3400" kern="1200"/>
            <a:t>Speaker</a:t>
          </a:r>
        </a:p>
      </dsp:txBody>
      <dsp:txXfrm>
        <a:off x="564387" y="2178915"/>
        <a:ext cx="4315781" cy="647367"/>
      </dsp:txXfrm>
    </dsp:sp>
    <dsp:sp modelId="{ECB37D85-A8BF-4CB7-9D2B-4504C48651C2}">
      <dsp:nvSpPr>
        <dsp:cNvPr id="0" name=""/>
        <dsp:cNvSpPr/>
      </dsp:nvSpPr>
      <dsp:spPr>
        <a:xfrm>
          <a:off x="184275" y="2877498"/>
          <a:ext cx="5076006" cy="24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Output device for sound</a:t>
          </a:r>
        </a:p>
        <a:p>
          <a:pPr marL="0" lvl="0" indent="0" algn="ctr" defTabSz="755650">
            <a:lnSpc>
              <a:spcPct val="90000"/>
            </a:lnSpc>
            <a:spcBef>
              <a:spcPct val="0"/>
            </a:spcBef>
            <a:spcAft>
              <a:spcPct val="35000"/>
            </a:spcAft>
            <a:buNone/>
          </a:pPr>
          <a:r>
            <a:rPr lang="en-US" sz="1700" kern="1200" dirty="0"/>
            <a:t>Surround-sound speakers </a:t>
          </a:r>
        </a:p>
        <a:p>
          <a:pPr marL="0" lvl="0" indent="0" algn="ctr" defTabSz="755650">
            <a:lnSpc>
              <a:spcPct val="90000"/>
            </a:lnSpc>
            <a:spcBef>
              <a:spcPct val="0"/>
            </a:spcBef>
            <a:spcAft>
              <a:spcPct val="35000"/>
            </a:spcAft>
            <a:buNone/>
          </a:pPr>
          <a:r>
            <a:rPr lang="en-US" sz="1700" kern="1200"/>
            <a:t>Wireless speaker systems	</a:t>
          </a:r>
        </a:p>
      </dsp:txBody>
      <dsp:txXfrm>
        <a:off x="184275" y="2877498"/>
        <a:ext cx="5076006" cy="240895"/>
      </dsp:txXfrm>
    </dsp:sp>
    <dsp:sp modelId="{077365FD-81CD-4FD3-900F-5D7CCEA1F56A}">
      <dsp:nvSpPr>
        <dsp:cNvPr id="0" name=""/>
        <dsp:cNvSpPr/>
      </dsp:nvSpPr>
      <dsp:spPr>
        <a:xfrm>
          <a:off x="7418172" y="558276"/>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7294E2-A159-46ED-9002-7B5458466E8F}">
      <dsp:nvSpPr>
        <dsp:cNvPr id="0" name=""/>
        <dsp:cNvSpPr/>
      </dsp:nvSpPr>
      <dsp:spPr>
        <a:xfrm>
          <a:off x="6015543" y="2178915"/>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defRPr b="1"/>
          </a:pPr>
          <a:r>
            <a:rPr lang="en-US" sz="3400" kern="1200"/>
            <a:t>Headphones or earbuds</a:t>
          </a:r>
        </a:p>
      </dsp:txBody>
      <dsp:txXfrm>
        <a:off x="6015543" y="2178915"/>
        <a:ext cx="4315781" cy="647367"/>
      </dsp:txXfrm>
    </dsp:sp>
    <dsp:sp modelId="{73C6DDF2-1A31-4F00-95F5-55F3EC24F82D}">
      <dsp:nvSpPr>
        <dsp:cNvPr id="0" name=""/>
        <dsp:cNvSpPr/>
      </dsp:nvSpPr>
      <dsp:spPr>
        <a:xfrm>
          <a:off x="6015543" y="2877498"/>
          <a:ext cx="4315781" cy="24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Keep from distracting others</a:t>
          </a:r>
        </a:p>
      </dsp:txBody>
      <dsp:txXfrm>
        <a:off x="6015543" y="2877498"/>
        <a:ext cx="4315781" cy="2408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B9083-1199-488F-922C-95ABAD8169A9}">
      <dsp:nvSpPr>
        <dsp:cNvPr id="0" name=""/>
        <dsp:cNvSpPr/>
      </dsp:nvSpPr>
      <dsp:spPr>
        <a:xfrm>
          <a:off x="0" y="230653"/>
          <a:ext cx="6570594" cy="105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9951" tIns="291592" rIns="50995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Affordable</a:t>
          </a:r>
        </a:p>
        <a:p>
          <a:pPr marL="114300" lvl="1" indent="-114300" algn="l" defTabSz="622300">
            <a:lnSpc>
              <a:spcPct val="90000"/>
            </a:lnSpc>
            <a:spcBef>
              <a:spcPct val="0"/>
            </a:spcBef>
            <a:spcAft>
              <a:spcPct val="15000"/>
            </a:spcAft>
            <a:buChar char="•"/>
          </a:pPr>
          <a:r>
            <a:rPr lang="en-US" sz="1400" kern="1200"/>
            <a:t>High-quality color </a:t>
          </a:r>
        </a:p>
        <a:p>
          <a:pPr marL="114300" lvl="1" indent="-114300" algn="l" defTabSz="622300">
            <a:lnSpc>
              <a:spcPct val="90000"/>
            </a:lnSpc>
            <a:spcBef>
              <a:spcPct val="0"/>
            </a:spcBef>
            <a:spcAft>
              <a:spcPct val="15000"/>
            </a:spcAft>
            <a:buChar char="•"/>
          </a:pPr>
          <a:r>
            <a:rPr lang="en-US" sz="1400" kern="1200"/>
            <a:t>Quick and quiet</a:t>
          </a:r>
        </a:p>
      </dsp:txBody>
      <dsp:txXfrm>
        <a:off x="0" y="230653"/>
        <a:ext cx="6570594" cy="1058400"/>
      </dsp:txXfrm>
    </dsp:sp>
    <dsp:sp modelId="{B246E86A-B682-436E-A952-6AA75C3B5F7C}">
      <dsp:nvSpPr>
        <dsp:cNvPr id="0" name=""/>
        <dsp:cNvSpPr/>
      </dsp:nvSpPr>
      <dsp:spPr>
        <a:xfrm>
          <a:off x="328529" y="24013"/>
          <a:ext cx="4599415"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47" tIns="0" rIns="173847" bIns="0" numCol="1" spcCol="1270" anchor="ctr" anchorCtr="0">
          <a:noAutofit/>
        </a:bodyPr>
        <a:lstStyle/>
        <a:p>
          <a:pPr marL="0" lvl="0" indent="0" algn="l" defTabSz="622300">
            <a:lnSpc>
              <a:spcPct val="90000"/>
            </a:lnSpc>
            <a:spcBef>
              <a:spcPct val="0"/>
            </a:spcBef>
            <a:spcAft>
              <a:spcPct val="35000"/>
            </a:spcAft>
            <a:buNone/>
          </a:pPr>
          <a:r>
            <a:rPr lang="en-US" sz="1400" kern="1200"/>
            <a:t>Inkjet</a:t>
          </a:r>
        </a:p>
      </dsp:txBody>
      <dsp:txXfrm>
        <a:off x="348704" y="44188"/>
        <a:ext cx="4559065" cy="372930"/>
      </dsp:txXfrm>
    </dsp:sp>
    <dsp:sp modelId="{B48B8C05-E264-48C3-983C-B6B5E528354A}">
      <dsp:nvSpPr>
        <dsp:cNvPr id="0" name=""/>
        <dsp:cNvSpPr/>
      </dsp:nvSpPr>
      <dsp:spPr>
        <a:xfrm>
          <a:off x="0" y="1571293"/>
          <a:ext cx="6570594" cy="10584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9951" tIns="291592" rIns="50995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Faster printing speed</a:t>
          </a:r>
        </a:p>
        <a:p>
          <a:pPr marL="114300" lvl="1" indent="-114300" algn="l" defTabSz="622300">
            <a:lnSpc>
              <a:spcPct val="90000"/>
            </a:lnSpc>
            <a:spcBef>
              <a:spcPct val="0"/>
            </a:spcBef>
            <a:spcAft>
              <a:spcPct val="15000"/>
            </a:spcAft>
            <a:buChar char="•"/>
          </a:pPr>
          <a:r>
            <a:rPr lang="en-US" sz="1400" kern="1200"/>
            <a:t>Higher-quality printouts</a:t>
          </a:r>
        </a:p>
        <a:p>
          <a:pPr marL="114300" lvl="1" indent="-114300" algn="l" defTabSz="622300">
            <a:lnSpc>
              <a:spcPct val="90000"/>
            </a:lnSpc>
            <a:spcBef>
              <a:spcPct val="0"/>
            </a:spcBef>
            <a:spcAft>
              <a:spcPct val="15000"/>
            </a:spcAft>
            <a:buChar char="•"/>
          </a:pPr>
          <a:r>
            <a:rPr lang="en-US" sz="1400" kern="1200" dirty="0"/>
            <a:t>More expensive</a:t>
          </a:r>
        </a:p>
      </dsp:txBody>
      <dsp:txXfrm>
        <a:off x="0" y="1571293"/>
        <a:ext cx="6570594" cy="1058400"/>
      </dsp:txXfrm>
    </dsp:sp>
    <dsp:sp modelId="{7F993B70-280C-4260-9BB4-1034878AFAD7}">
      <dsp:nvSpPr>
        <dsp:cNvPr id="0" name=""/>
        <dsp:cNvSpPr/>
      </dsp:nvSpPr>
      <dsp:spPr>
        <a:xfrm>
          <a:off x="328529" y="1364653"/>
          <a:ext cx="4599415" cy="413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47" tIns="0" rIns="173847" bIns="0" numCol="1" spcCol="1270" anchor="ctr" anchorCtr="0">
          <a:noAutofit/>
        </a:bodyPr>
        <a:lstStyle/>
        <a:p>
          <a:pPr marL="0" lvl="0" indent="0" algn="l" defTabSz="622300">
            <a:lnSpc>
              <a:spcPct val="90000"/>
            </a:lnSpc>
            <a:spcBef>
              <a:spcPct val="0"/>
            </a:spcBef>
            <a:spcAft>
              <a:spcPct val="35000"/>
            </a:spcAft>
            <a:buNone/>
          </a:pPr>
          <a:r>
            <a:rPr lang="en-US" sz="1400" kern="1200"/>
            <a:t>Laser</a:t>
          </a:r>
        </a:p>
      </dsp:txBody>
      <dsp:txXfrm>
        <a:off x="348704" y="1384828"/>
        <a:ext cx="4559065"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BD6D6-3DA4-4E9D-8F9E-89A02377A74C}">
      <dsp:nvSpPr>
        <dsp:cNvPr id="0" name=""/>
        <dsp:cNvSpPr/>
      </dsp:nvSpPr>
      <dsp:spPr>
        <a:xfrm>
          <a:off x="0" y="4938"/>
          <a:ext cx="7105650" cy="10519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A87EA-ABD7-490A-86C6-5DEF86D7F9F9}">
      <dsp:nvSpPr>
        <dsp:cNvPr id="0" name=""/>
        <dsp:cNvSpPr/>
      </dsp:nvSpPr>
      <dsp:spPr>
        <a:xfrm>
          <a:off x="318207" y="241621"/>
          <a:ext cx="578558" cy="5785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C63A59-D989-4EC4-9CF6-D1033F27F354}">
      <dsp:nvSpPr>
        <dsp:cNvPr id="0" name=""/>
        <dsp:cNvSpPr/>
      </dsp:nvSpPr>
      <dsp:spPr>
        <a:xfrm>
          <a:off x="1214972" y="4938"/>
          <a:ext cx="5890677" cy="1051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29" tIns="111329" rIns="111329" bIns="111329" numCol="1" spcCol="1270" anchor="ctr" anchorCtr="0">
          <a:noAutofit/>
        </a:bodyPr>
        <a:lstStyle/>
        <a:p>
          <a:pPr marL="0" lvl="0" indent="0" algn="l" defTabSz="711200">
            <a:lnSpc>
              <a:spcPct val="90000"/>
            </a:lnSpc>
            <a:spcBef>
              <a:spcPct val="0"/>
            </a:spcBef>
            <a:spcAft>
              <a:spcPct val="35000"/>
            </a:spcAft>
            <a:buNone/>
          </a:pPr>
          <a:r>
            <a:rPr lang="en-US" sz="1600" kern="1200"/>
            <a:t>Battery drain - For portable devices,</a:t>
          </a:r>
          <a:r>
            <a:rPr lang="en-US" sz="1600" kern="1200" baseline="0"/>
            <a:t> it is important to know which devices drain the battery the most.</a:t>
          </a:r>
          <a:endParaRPr lang="en-US" sz="1600" kern="1200"/>
        </a:p>
      </dsp:txBody>
      <dsp:txXfrm>
        <a:off x="1214972" y="4938"/>
        <a:ext cx="5890677" cy="1051924"/>
      </dsp:txXfrm>
    </dsp:sp>
    <dsp:sp modelId="{C231B1A6-3278-4664-B4A5-5D740E587735}">
      <dsp:nvSpPr>
        <dsp:cNvPr id="0" name=""/>
        <dsp:cNvSpPr/>
      </dsp:nvSpPr>
      <dsp:spPr>
        <a:xfrm>
          <a:off x="0" y="1319844"/>
          <a:ext cx="7105650" cy="10519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DC6233-029E-47FE-A06E-90C464B58AF8}">
      <dsp:nvSpPr>
        <dsp:cNvPr id="0" name=""/>
        <dsp:cNvSpPr/>
      </dsp:nvSpPr>
      <dsp:spPr>
        <a:xfrm>
          <a:off x="318207" y="1556527"/>
          <a:ext cx="578558" cy="5785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5B7DBB-CE6B-4A22-88FE-E9EFF49EC787}">
      <dsp:nvSpPr>
        <dsp:cNvPr id="0" name=""/>
        <dsp:cNvSpPr/>
      </dsp:nvSpPr>
      <dsp:spPr>
        <a:xfrm>
          <a:off x="1214972" y="1319844"/>
          <a:ext cx="5890677" cy="1051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29" tIns="111329" rIns="111329" bIns="111329" numCol="1" spcCol="1270" anchor="ctr" anchorCtr="0">
          <a:noAutofit/>
        </a:bodyPr>
        <a:lstStyle/>
        <a:p>
          <a:pPr marL="0" lvl="0" indent="0" algn="l" defTabSz="711200">
            <a:lnSpc>
              <a:spcPct val="90000"/>
            </a:lnSpc>
            <a:spcBef>
              <a:spcPct val="0"/>
            </a:spcBef>
            <a:spcAft>
              <a:spcPct val="35000"/>
            </a:spcAft>
            <a:buNone/>
          </a:pPr>
          <a:r>
            <a:rPr lang="en-US" sz="1600" kern="1200"/>
            <a:t>Power supply - </a:t>
          </a:r>
          <a:r>
            <a:rPr lang="en-US" sz="1600" kern="1200" baseline="0"/>
            <a:t>The computer’s power supply provides power for the devices.</a:t>
          </a:r>
          <a:endParaRPr lang="en-US" sz="1600" kern="1200"/>
        </a:p>
      </dsp:txBody>
      <dsp:txXfrm>
        <a:off x="1214972" y="1319844"/>
        <a:ext cx="5890677" cy="1051924"/>
      </dsp:txXfrm>
    </dsp:sp>
    <dsp:sp modelId="{B3648B90-DE1B-4557-B8A0-CEC6AD8AE1E0}">
      <dsp:nvSpPr>
        <dsp:cNvPr id="0" name=""/>
        <dsp:cNvSpPr/>
      </dsp:nvSpPr>
      <dsp:spPr>
        <a:xfrm>
          <a:off x="0" y="2634750"/>
          <a:ext cx="7105650" cy="10519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61BA92-B79D-40F5-9845-4DB95C2C9314}">
      <dsp:nvSpPr>
        <dsp:cNvPr id="0" name=""/>
        <dsp:cNvSpPr/>
      </dsp:nvSpPr>
      <dsp:spPr>
        <a:xfrm>
          <a:off x="318207" y="2871433"/>
          <a:ext cx="578558" cy="5785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9443E3-A69F-4A08-8C41-263AFE1E5DFA}">
      <dsp:nvSpPr>
        <dsp:cNvPr id="0" name=""/>
        <dsp:cNvSpPr/>
      </dsp:nvSpPr>
      <dsp:spPr>
        <a:xfrm>
          <a:off x="1214972" y="2634750"/>
          <a:ext cx="5890677" cy="1051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29" tIns="111329" rIns="111329" bIns="111329" numCol="1" spcCol="1270" anchor="ctr" anchorCtr="0">
          <a:noAutofit/>
        </a:bodyPr>
        <a:lstStyle/>
        <a:p>
          <a:pPr marL="0" lvl="0" indent="0" algn="l" defTabSz="711200">
            <a:lnSpc>
              <a:spcPct val="90000"/>
            </a:lnSpc>
            <a:spcBef>
              <a:spcPct val="0"/>
            </a:spcBef>
            <a:spcAft>
              <a:spcPct val="35000"/>
            </a:spcAft>
            <a:buNone/>
          </a:pPr>
          <a:r>
            <a:rPr lang="en-US" sz="1600" kern="1200"/>
            <a:t>Sleep mode - </a:t>
          </a:r>
          <a:r>
            <a:rPr lang="en-US" sz="1600" kern="1200" baseline="0"/>
            <a:t>In sleep mode, all documents in RAM stay in RAM when the computer is put to sleep.</a:t>
          </a:r>
          <a:endParaRPr lang="en-US" sz="1600" kern="1200"/>
        </a:p>
      </dsp:txBody>
      <dsp:txXfrm>
        <a:off x="1214972" y="2634750"/>
        <a:ext cx="5890677" cy="1051924"/>
      </dsp:txXfrm>
    </dsp:sp>
    <dsp:sp modelId="{63A245F8-EED8-4DAE-B130-9218782C8D88}">
      <dsp:nvSpPr>
        <dsp:cNvPr id="0" name=""/>
        <dsp:cNvSpPr/>
      </dsp:nvSpPr>
      <dsp:spPr>
        <a:xfrm>
          <a:off x="0" y="3949655"/>
          <a:ext cx="7105650" cy="10519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5FBA7-C639-475E-B266-7A25C4497776}">
      <dsp:nvSpPr>
        <dsp:cNvPr id="0" name=""/>
        <dsp:cNvSpPr/>
      </dsp:nvSpPr>
      <dsp:spPr>
        <a:xfrm>
          <a:off x="318207" y="4186339"/>
          <a:ext cx="578558" cy="5785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10929A-F90B-4C1A-B9B6-F31CCB5C7463}">
      <dsp:nvSpPr>
        <dsp:cNvPr id="0" name=""/>
        <dsp:cNvSpPr/>
      </dsp:nvSpPr>
      <dsp:spPr>
        <a:xfrm>
          <a:off x="1214972" y="3949655"/>
          <a:ext cx="5890677" cy="1051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29" tIns="111329" rIns="111329" bIns="111329" numCol="1" spcCol="1270" anchor="ctr" anchorCtr="0">
          <a:noAutofit/>
        </a:bodyPr>
        <a:lstStyle/>
        <a:p>
          <a:pPr marL="0" lvl="0" indent="0" algn="l" defTabSz="711200">
            <a:lnSpc>
              <a:spcPct val="90000"/>
            </a:lnSpc>
            <a:spcBef>
              <a:spcPct val="0"/>
            </a:spcBef>
            <a:spcAft>
              <a:spcPct val="35000"/>
            </a:spcAft>
            <a:buNone/>
          </a:pPr>
          <a:r>
            <a:rPr lang="en-US" sz="1600" kern="1200"/>
            <a:t>Warm / Cold boot - </a:t>
          </a:r>
          <a:r>
            <a:rPr lang="en-US" sz="1600" kern="1200" baseline="0"/>
            <a:t>When a computer is restarted it is called a warm boot. When the computer is started from a powered down state, it is referred to as a cold boot.</a:t>
          </a:r>
          <a:endParaRPr lang="en-US" sz="1600" kern="1200"/>
        </a:p>
      </dsp:txBody>
      <dsp:txXfrm>
        <a:off x="1214972" y="3949655"/>
        <a:ext cx="5890677" cy="1051924"/>
      </dsp:txXfrm>
    </dsp:sp>
    <dsp:sp modelId="{7F46C16D-8B5C-4FAE-B599-4FB218E2C6CA}">
      <dsp:nvSpPr>
        <dsp:cNvPr id="0" name=""/>
        <dsp:cNvSpPr/>
      </dsp:nvSpPr>
      <dsp:spPr>
        <a:xfrm>
          <a:off x="0" y="5264561"/>
          <a:ext cx="7105650" cy="105192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AE561F-C374-4B9F-A99A-54955B9D7CD6}">
      <dsp:nvSpPr>
        <dsp:cNvPr id="0" name=""/>
        <dsp:cNvSpPr/>
      </dsp:nvSpPr>
      <dsp:spPr>
        <a:xfrm>
          <a:off x="318207" y="5501244"/>
          <a:ext cx="578558" cy="5785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129D78-9F54-45A6-B9CE-61ECBB3E8BA2}">
      <dsp:nvSpPr>
        <dsp:cNvPr id="0" name=""/>
        <dsp:cNvSpPr/>
      </dsp:nvSpPr>
      <dsp:spPr>
        <a:xfrm>
          <a:off x="1214972" y="5264561"/>
          <a:ext cx="5890677" cy="1051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29" tIns="111329" rIns="111329" bIns="111329" numCol="1" spcCol="1270" anchor="ctr" anchorCtr="0">
          <a:noAutofit/>
        </a:bodyPr>
        <a:lstStyle/>
        <a:p>
          <a:pPr marL="0" lvl="0" indent="0" algn="l" defTabSz="711200">
            <a:lnSpc>
              <a:spcPct val="90000"/>
            </a:lnSpc>
            <a:spcBef>
              <a:spcPct val="0"/>
            </a:spcBef>
            <a:spcAft>
              <a:spcPct val="35000"/>
            </a:spcAft>
            <a:buNone/>
          </a:pPr>
          <a:r>
            <a:rPr lang="en-US" sz="1600" kern="1200"/>
            <a:t>Hibernate - </a:t>
          </a:r>
          <a:r>
            <a:rPr lang="en-US" sz="1600" kern="1200" baseline="0"/>
            <a:t>When a computer hibernates, it stores all the documents from RAM on the hard drive.</a:t>
          </a:r>
          <a:endParaRPr lang="en-US" sz="1600" kern="1200"/>
        </a:p>
      </dsp:txBody>
      <dsp:txXfrm>
        <a:off x="1214972" y="5264561"/>
        <a:ext cx="5890677" cy="10519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80186-3B5D-4E58-9ADC-1048A8F1DB73}" type="datetimeFigureOut">
              <a:rPr lang="en-GB" smtClean="0"/>
              <a:t>28/01/2021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AEAA0-C956-4327-9B3A-816A73CCAC91}" type="slidenum">
              <a:rPr lang="en-GB" smtClean="0"/>
              <a:t>‹#›</a:t>
            </a:fld>
            <a:endParaRPr lang="en-GB"/>
          </a:p>
        </p:txBody>
      </p:sp>
    </p:spTree>
    <p:extLst>
      <p:ext uri="{BB962C8B-B14F-4D97-AF65-F5344CB8AC3E}">
        <p14:creationId xmlns:p14="http://schemas.microsoft.com/office/powerpoint/2010/main" val="267312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dirty="0"/>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Most computers include inexpensive speakers. These speakers are</a:t>
            </a:r>
            <a:r>
              <a:rPr lang="en-US" sz="1200" kern="1200" baseline="0" dirty="0">
                <a:solidFill>
                  <a:schemeClr val="tx1"/>
                </a:solidFill>
                <a:effectLst/>
                <a:latin typeface="+mn-lt"/>
                <a:ea typeface="+mn-ea"/>
                <a:cs typeface="+mn-cs"/>
              </a:rPr>
              <a:t> sufficient to </a:t>
            </a:r>
            <a:r>
              <a:rPr lang="en-US" sz="1200" kern="1200" dirty="0">
                <a:solidFill>
                  <a:schemeClr val="tx1"/>
                </a:solidFill>
                <a:effectLst/>
                <a:latin typeface="+mn-lt"/>
                <a:ea typeface="+mn-ea"/>
                <a:cs typeface="+mn-cs"/>
              </a:rPr>
              <a:t>play audio clips from the Web and enable you to participate in videoconferencing or phone calls made over the Internet.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surround-sound speaker is a system of speakers and audio processing that envelops the listener in a 360-degree field of sound.</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Wireless speaker systems are available to help you avoid cluttering up your rooms with speaker wires.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Headphones or earbuds plug into the same jack to which speakers connect. Hearing might be damaged by excessive volume when using earbuds.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10</a:t>
            </a:fld>
            <a:endParaRPr lang="en-US" dirty="0"/>
          </a:p>
        </p:txBody>
      </p:sp>
    </p:spTree>
    <p:extLst>
      <p:ext uri="{BB962C8B-B14F-4D97-AF65-F5344CB8AC3E}">
        <p14:creationId xmlns:p14="http://schemas.microsoft.com/office/powerpoint/2010/main" val="1036035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8397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30</a:t>
            </a:r>
          </a:p>
        </p:txBody>
      </p:sp>
      <p:sp>
        <p:nvSpPr>
          <p:cNvPr id="8397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8397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83973" name="Rectangle 6"/>
          <p:cNvSpPr>
            <a:spLocks noGrp="1" noRot="1" noChangeAspect="1" noChangeArrowheads="1" noTextEdit="1"/>
          </p:cNvSpPr>
          <p:nvPr>
            <p:ph type="sldImg"/>
          </p:nvPr>
        </p:nvSpPr>
        <p:spPr>
          <a:ln cap="flat"/>
        </p:spPr>
      </p:sp>
      <p:sp>
        <p:nvSpPr>
          <p:cNvPr id="83974"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Inkjet printers are affordable and produce high-quality color printouts quickly and quietly. They spray tiny drops of ink onto paper.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Laser printers use laser beams and static electricity to deliver toner onto the correct areas of the page. Heat fuses the toner to the page.</a:t>
            </a:r>
          </a:p>
        </p:txBody>
      </p:sp>
    </p:spTree>
    <p:extLst>
      <p:ext uri="{BB962C8B-B14F-4D97-AF65-F5344CB8AC3E}">
        <p14:creationId xmlns:p14="http://schemas.microsoft.com/office/powerpoint/2010/main" val="1136674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0854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42</a:t>
            </a:r>
          </a:p>
        </p:txBody>
      </p:sp>
      <p:sp>
        <p:nvSpPr>
          <p:cNvPr id="10854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0854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08549" name="Rectangle 6"/>
          <p:cNvSpPr>
            <a:spLocks noGrp="1" noRot="1" noChangeAspect="1" noChangeArrowheads="1" noTextEdit="1"/>
          </p:cNvSpPr>
          <p:nvPr>
            <p:ph type="sldImg"/>
          </p:nvPr>
        </p:nvSpPr>
        <p:spPr>
          <a:ln cap="flat"/>
        </p:spPr>
      </p:sp>
      <p:sp>
        <p:nvSpPr>
          <p:cNvPr id="108550"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motherboard is located inside the system unit and contains the central electronic components of the computer, including the computer's processor (CPU), and many circuit boards that help the computer to function.</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The motherboard includes slots for expansion cards, which provide additional functionality.</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Sound cards connect speakers and a microphone. Video cards provide connections for the monitor.</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Network interface cards enable your computer to connect with other computers and provide high-speed Internet connections.</a:t>
            </a:r>
          </a:p>
        </p:txBody>
      </p:sp>
    </p:spTree>
    <p:extLst>
      <p:ext uri="{BB962C8B-B14F-4D97-AF65-F5344CB8AC3E}">
        <p14:creationId xmlns:p14="http://schemas.microsoft.com/office/powerpoint/2010/main" val="1565140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059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43</a:t>
            </a:r>
          </a:p>
        </p:txBody>
      </p:sp>
      <p:sp>
        <p:nvSpPr>
          <p:cNvPr id="11059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059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0597" name="Rectangle 6"/>
          <p:cNvSpPr>
            <a:spLocks noGrp="1" noRot="1" noChangeAspect="1" noChangeArrowheads="1" noTextEdit="1"/>
          </p:cNvSpPr>
          <p:nvPr>
            <p:ph type="sldImg"/>
          </p:nvPr>
        </p:nvSpPr>
        <p:spPr>
          <a:ln cap="flat"/>
        </p:spPr>
      </p:sp>
      <p:sp>
        <p:nvSpPr>
          <p:cNvPr id="110598" name="Rectangle 7"/>
          <p:cNvSpPr>
            <a:spLocks noGrp="1" noChangeArrowheads="1"/>
          </p:cNvSpPr>
          <p:nvPr>
            <p:ph type="body" idx="1"/>
          </p:nvPr>
        </p:nvSpPr>
        <p:spPr>
          <a:noFill/>
          <a:ln w="9525"/>
        </p:spPr>
        <p:txBody>
          <a:bodyPr/>
          <a:lstStyle/>
          <a:p>
            <a:pPr marL="171450" indent="-171450">
              <a:buClr>
                <a:schemeClr val="tx1"/>
              </a:buClr>
              <a:buFont typeface="Arial" pitchFamily="34" charset="0"/>
              <a:buChar char="•"/>
            </a:pPr>
            <a:r>
              <a:rPr lang="en-US" dirty="0">
                <a:latin typeface="+mn-lt"/>
              </a:rPr>
              <a:t>The central processing unit (CPU, or processor) is sometimes referred to as the “brains” of the computer because it controls all the functions performed by the computer’s other components and processes all the commands issued to it by software instructions.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Current systems run at speeds measured in gigahertz or billions of machine cycles per second.</a:t>
            </a:r>
            <a:endParaRPr lang="en-US" dirty="0">
              <a:latin typeface="+mn-lt"/>
            </a:endParaRPr>
          </a:p>
        </p:txBody>
      </p:sp>
    </p:spTree>
    <p:extLst>
      <p:ext uri="{BB962C8B-B14F-4D97-AF65-F5344CB8AC3E}">
        <p14:creationId xmlns:p14="http://schemas.microsoft.com/office/powerpoint/2010/main" val="2202366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059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43</a:t>
            </a:r>
          </a:p>
        </p:txBody>
      </p:sp>
      <p:sp>
        <p:nvSpPr>
          <p:cNvPr id="11059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059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0597" name="Rectangle 6"/>
          <p:cNvSpPr>
            <a:spLocks noGrp="1" noRot="1" noChangeAspect="1" noChangeArrowheads="1" noTextEdit="1"/>
          </p:cNvSpPr>
          <p:nvPr>
            <p:ph type="sldImg"/>
          </p:nvPr>
        </p:nvSpPr>
        <p:spPr>
          <a:ln cap="flat"/>
        </p:spPr>
      </p:sp>
      <p:sp>
        <p:nvSpPr>
          <p:cNvPr id="110598"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Processor speed is measured in units of hertz. Hertz is a measurement of machine cycles per second.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Current systems run at speeds measured in gigahertz, or billions of machine cycles per second. Therefore, a 3.8 GHz processor performs at 3.8 billion machine cycles per second.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CPU performance is also affected by the number of cores, or processing paths, the processor has. Processors have been designed that have two, four, and even ten cores.</a:t>
            </a:r>
          </a:p>
        </p:txBody>
      </p:sp>
    </p:spTree>
    <p:extLst>
      <p:ext uri="{BB962C8B-B14F-4D97-AF65-F5344CB8AC3E}">
        <p14:creationId xmlns:p14="http://schemas.microsoft.com/office/powerpoint/2010/main" val="3080155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830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36</a:t>
            </a:r>
          </a:p>
        </p:txBody>
      </p:sp>
      <p:sp>
        <p:nvSpPr>
          <p:cNvPr id="9830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830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8309" name="Rectangle 6"/>
          <p:cNvSpPr>
            <a:spLocks noGrp="1" noRot="1" noChangeAspect="1" noChangeArrowheads="1" noTextEdit="1"/>
          </p:cNvSpPr>
          <p:nvPr>
            <p:ph type="sldImg"/>
          </p:nvPr>
        </p:nvSpPr>
        <p:spPr>
          <a:ln cap="flat"/>
        </p:spPr>
      </p:sp>
      <p:sp>
        <p:nvSpPr>
          <p:cNvPr id="98310"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hard disk drive is your computer’s primary device for permanent storage of software and documents.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Hard drives are nonvolatile storage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devices.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internal hard drive resides in the unit and holds all permanently stored programs and data.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External hard drives reside outside the unit and connect via a USB or FireWire port.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Solid-state drives have no moving parts, so they’re more efficient, run with no noise, emit little heat, and require little power.</a:t>
            </a:r>
          </a:p>
        </p:txBody>
      </p:sp>
    </p:spTree>
    <p:extLst>
      <p:ext uri="{BB962C8B-B14F-4D97-AF65-F5344CB8AC3E}">
        <p14:creationId xmlns:p14="http://schemas.microsoft.com/office/powerpoint/2010/main" val="1812432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62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36</a:t>
            </a:r>
          </a:p>
        </p:txBody>
      </p:sp>
      <p:sp>
        <p:nvSpPr>
          <p:cNvPr id="962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62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6261" name="Rectangle 6"/>
          <p:cNvSpPr>
            <a:spLocks noGrp="1" noRot="1" noChangeAspect="1" noChangeArrowheads="1" noTextEdit="1"/>
          </p:cNvSpPr>
          <p:nvPr>
            <p:ph type="sldImg"/>
          </p:nvPr>
        </p:nvSpPr>
        <p:spPr>
          <a:ln cap="flat"/>
        </p:spPr>
      </p:sp>
      <p:sp>
        <p:nvSpPr>
          <p:cNvPr id="96262"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Cloud</a:t>
            </a:r>
            <a:r>
              <a:rPr lang="en-US" sz="1200" kern="1200" baseline="0" dirty="0">
                <a:solidFill>
                  <a:schemeClr val="tx1"/>
                </a:solidFill>
                <a:effectLst/>
                <a:latin typeface="+mn-lt"/>
                <a:ea typeface="+mn-ea"/>
                <a:cs typeface="+mn-cs"/>
              </a:rPr>
              <a:t> storage refers to files being stored on the Internet.</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Most companies offer a limited amount of space for free.</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Additional space can be purchased.</a:t>
            </a:r>
          </a:p>
        </p:txBody>
      </p:sp>
    </p:spTree>
    <p:extLst>
      <p:ext uri="{BB962C8B-B14F-4D97-AF65-F5344CB8AC3E}">
        <p14:creationId xmlns:p14="http://schemas.microsoft.com/office/powerpoint/2010/main" val="2613193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Thunderbolt provides a transfer rate of 20 Gbps.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Universal serial bus ports are used to connect input and output devices to computers.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USB 3.1 standard provides transfer speeds of 10Gbps and charges devices faster than previous USB ports.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Connecting computers can be done through an Ethernet</a:t>
            </a:r>
            <a:r>
              <a:rPr lang="en-US" sz="1200" kern="1200" baseline="0" dirty="0">
                <a:solidFill>
                  <a:schemeClr val="tx1"/>
                </a:solidFill>
                <a:effectLst/>
                <a:latin typeface="+mn-lt"/>
                <a:ea typeface="+mn-ea"/>
                <a:cs typeface="+mn-cs"/>
              </a:rPr>
              <a:t> port.</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HDMI ports are used for high definition audio and video.</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17</a:t>
            </a:fld>
            <a:endParaRPr lang="en-US" dirty="0"/>
          </a:p>
        </p:txBody>
      </p:sp>
    </p:spTree>
    <p:extLst>
      <p:ext uri="{BB962C8B-B14F-4D97-AF65-F5344CB8AC3E}">
        <p14:creationId xmlns:p14="http://schemas.microsoft.com/office/powerpoint/2010/main" val="2205971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878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46</a:t>
            </a:r>
          </a:p>
        </p:txBody>
      </p:sp>
      <p:sp>
        <p:nvSpPr>
          <p:cNvPr id="11878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878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8789" name="Rectangle 6"/>
          <p:cNvSpPr>
            <a:spLocks noGrp="1" noRot="1" noChangeAspect="1" noChangeArrowheads="1" noTextEdit="1"/>
          </p:cNvSpPr>
          <p:nvPr>
            <p:ph type="sldImg"/>
          </p:nvPr>
        </p:nvSpPr>
        <p:spPr>
          <a:ln cap="flat"/>
        </p:spPr>
      </p:sp>
      <p:sp>
        <p:nvSpPr>
          <p:cNvPr id="118790"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portable devices,</a:t>
            </a:r>
            <a:r>
              <a:rPr lang="en-US" sz="1200" kern="1200" baseline="0" dirty="0">
                <a:solidFill>
                  <a:schemeClr val="tx1"/>
                </a:solidFill>
                <a:effectLst/>
                <a:latin typeface="+mn-lt"/>
                <a:ea typeface="+mn-ea"/>
                <a:cs typeface="+mn-cs"/>
              </a:rPr>
              <a:t> it is important to know which devices drain the battery the most.</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The computer’s power supply provides power for the devices.</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In sleep mode, all documents in RAM stay in RAM when the computer is put to sleep.</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When a computer is restarted it is called a warm boot. When the computer is started from a powered down state, it is referred to as a cold boot.</a:t>
            </a:r>
          </a:p>
          <a:p>
            <a:pPr marL="171450" lvl="0" indent="-171450">
              <a:buFont typeface="Arial" panose="020B0604020202020204" pitchFamily="34" charset="0"/>
              <a:buChar char="•"/>
            </a:pPr>
            <a:r>
              <a:rPr lang="en-US" sz="1200" kern="1200" baseline="0" dirty="0">
                <a:solidFill>
                  <a:schemeClr val="tx1"/>
                </a:solidFill>
                <a:effectLst/>
                <a:latin typeface="+mn-lt"/>
                <a:ea typeface="+mn-ea"/>
                <a:cs typeface="+mn-cs"/>
              </a:rPr>
              <a:t>When a computer hibernates, it stores all the documents from RAM on the hard drive.</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16167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878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46</a:t>
            </a:r>
          </a:p>
        </p:txBody>
      </p:sp>
      <p:sp>
        <p:nvSpPr>
          <p:cNvPr id="11878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878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8789" name="Rectangle 6"/>
          <p:cNvSpPr>
            <a:spLocks noGrp="1" noRot="1" noChangeAspect="1" noChangeArrowheads="1" noTextEdit="1"/>
          </p:cNvSpPr>
          <p:nvPr>
            <p:ph type="sldImg"/>
          </p:nvPr>
        </p:nvSpPr>
        <p:spPr>
          <a:ln cap="flat"/>
        </p:spPr>
      </p:sp>
      <p:sp>
        <p:nvSpPr>
          <p:cNvPr id="118790"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Ergonomics refers to how you set up your computer and other equipment to minimize your risk of injury or discomfort.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These guidelines can help keep you comfortable and productive:</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Position your monitor correctly.</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Purchase an adjustable chair.</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Assume a proper position while typing.</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Take breaks from computer tasks.</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Ensure that the lighting is adequate.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Assistive (or adaptive) technologies are products, devices, equipment, or software that are used to maintain, increase, or improve the functional capabilities of individuals with disabilities.</a:t>
            </a:r>
          </a:p>
        </p:txBody>
      </p:sp>
    </p:spTree>
    <p:extLst>
      <p:ext uri="{BB962C8B-B14F-4D97-AF65-F5344CB8AC3E}">
        <p14:creationId xmlns:p14="http://schemas.microsoft.com/office/powerpoint/2010/main" val="280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3686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a:t>
            </a:r>
          </a:p>
        </p:txBody>
      </p:sp>
      <p:sp>
        <p:nvSpPr>
          <p:cNvPr id="3686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3686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36869" name="Rectangle 6"/>
          <p:cNvSpPr>
            <a:spLocks noGrp="1" noRot="1" noChangeAspect="1" noChangeArrowheads="1" noTextEdit="1"/>
          </p:cNvSpPr>
          <p:nvPr>
            <p:ph type="sldImg"/>
          </p:nvPr>
        </p:nvSpPr>
        <p:spPr>
          <a:ln cap="flat"/>
        </p:spPr>
      </p:sp>
      <p:sp>
        <p:nvSpPr>
          <p:cNvPr id="36870" name="Rectangle 7"/>
          <p:cNvSpPr>
            <a:spLocks noGrp="1" noChangeArrowheads="1"/>
          </p:cNvSpPr>
          <p:nvPr>
            <p:ph type="body" idx="1"/>
          </p:nvPr>
        </p:nvSpPr>
        <p:spPr>
          <a:noFill/>
          <a:ln w="9525"/>
        </p:spPr>
        <p:txBody>
          <a:bodyPr/>
          <a:lstStyle/>
          <a:p>
            <a:pPr marL="171450" indent="-171450">
              <a:buFont typeface="Arial" pitchFamily="34" charset="0"/>
              <a:buChar char="•"/>
            </a:pPr>
            <a:r>
              <a:rPr lang="en-US" sz="1200" kern="1200" dirty="0">
                <a:solidFill>
                  <a:schemeClr val="tx1"/>
                </a:solidFill>
                <a:effectLst/>
              </a:rPr>
              <a:t>Strictly defined, a </a:t>
            </a:r>
            <a:r>
              <a:rPr lang="en-US" sz="1200" b="0" u="none" strike="noStrike" kern="1200" dirty="0">
                <a:solidFill>
                  <a:schemeClr val="tx1"/>
                </a:solidFill>
                <a:effectLst/>
              </a:rPr>
              <a:t>computer</a:t>
            </a:r>
            <a:r>
              <a:rPr lang="en-US" sz="1200" kern="1200" dirty="0">
                <a:solidFill>
                  <a:schemeClr val="tx1"/>
                </a:solidFill>
                <a:effectLst/>
              </a:rPr>
              <a:t> is a data processing device that performs four major functions:</a:t>
            </a:r>
          </a:p>
          <a:p>
            <a:pPr lvl="1"/>
            <a:r>
              <a:rPr lang="en-US" sz="1200" b="0" u="none" strike="noStrike" kern="1200" dirty="0">
                <a:solidFill>
                  <a:schemeClr val="tx1"/>
                </a:solidFill>
                <a:effectLst/>
              </a:rPr>
              <a:t>1.</a:t>
            </a:r>
            <a:r>
              <a:rPr lang="en-US" sz="1200" kern="1200" dirty="0">
                <a:solidFill>
                  <a:schemeClr val="tx1"/>
                </a:solidFill>
                <a:effectLst/>
              </a:rPr>
              <a:t> </a:t>
            </a:r>
            <a:r>
              <a:rPr lang="en-US" sz="1200" b="0" kern="1200" dirty="0">
                <a:solidFill>
                  <a:schemeClr val="tx1"/>
                </a:solidFill>
                <a:effectLst/>
              </a:rPr>
              <a:t>Input: </a:t>
            </a:r>
            <a:r>
              <a:rPr lang="en-US" sz="1200" kern="1200" dirty="0">
                <a:solidFill>
                  <a:schemeClr val="tx1"/>
                </a:solidFill>
                <a:effectLst/>
              </a:rPr>
              <a:t>It gathers data, or allows users to enter data.</a:t>
            </a:r>
          </a:p>
          <a:p>
            <a:pPr marL="571500" lvl="1" indent="-114300"/>
            <a:r>
              <a:rPr lang="en-US" sz="1200" b="0" u="none" strike="noStrike" kern="1200" dirty="0">
                <a:solidFill>
                  <a:schemeClr val="tx1"/>
                </a:solidFill>
                <a:effectLst/>
              </a:rPr>
              <a:t>2.</a:t>
            </a:r>
            <a:r>
              <a:rPr lang="en-US" sz="1200" kern="1200" dirty="0">
                <a:solidFill>
                  <a:schemeClr val="tx1"/>
                </a:solidFill>
                <a:effectLst/>
              </a:rPr>
              <a:t> </a:t>
            </a:r>
            <a:r>
              <a:rPr lang="en-US" sz="1200" b="0" kern="1200" dirty="0">
                <a:solidFill>
                  <a:schemeClr val="tx1"/>
                </a:solidFill>
                <a:effectLst/>
              </a:rPr>
              <a:t>Processing: </a:t>
            </a:r>
            <a:r>
              <a:rPr lang="en-US" sz="1200" kern="1200" dirty="0">
                <a:solidFill>
                  <a:schemeClr val="tx1"/>
                </a:solidFill>
                <a:effectLst/>
              </a:rPr>
              <a:t>It manipulates, calculates, or organizes that data into information.</a:t>
            </a:r>
          </a:p>
          <a:p>
            <a:pPr marL="571500" lvl="1" indent="-114300"/>
            <a:r>
              <a:rPr lang="en-US" sz="1200" b="0" u="none" strike="noStrike" kern="1200" dirty="0">
                <a:solidFill>
                  <a:schemeClr val="tx1"/>
                </a:solidFill>
                <a:effectLst/>
              </a:rPr>
              <a:t>3.</a:t>
            </a:r>
            <a:r>
              <a:rPr lang="en-US" sz="1200" b="1" kern="1200" dirty="0">
                <a:solidFill>
                  <a:schemeClr val="tx1"/>
                </a:solidFill>
                <a:effectLst/>
              </a:rPr>
              <a:t> </a:t>
            </a:r>
            <a:r>
              <a:rPr lang="en-US" sz="1200" b="0" kern="1200" dirty="0">
                <a:solidFill>
                  <a:schemeClr val="tx1"/>
                </a:solidFill>
                <a:effectLst/>
              </a:rPr>
              <a:t>Output: </a:t>
            </a:r>
            <a:r>
              <a:rPr lang="en-US" sz="1200" kern="1200" dirty="0">
                <a:solidFill>
                  <a:schemeClr val="tx1"/>
                </a:solidFill>
                <a:effectLst/>
              </a:rPr>
              <a:t>It displays data and information in a form suitable for the user.</a:t>
            </a:r>
          </a:p>
          <a:p>
            <a:pPr lvl="1"/>
            <a:r>
              <a:rPr lang="en-US" sz="1200" b="0" u="none" strike="noStrike" kern="1200" dirty="0">
                <a:solidFill>
                  <a:schemeClr val="tx1"/>
                </a:solidFill>
                <a:effectLst/>
              </a:rPr>
              <a:t>4.</a:t>
            </a:r>
            <a:r>
              <a:rPr lang="en-US" sz="1200" kern="1200" dirty="0">
                <a:solidFill>
                  <a:schemeClr val="tx1"/>
                </a:solidFill>
                <a:effectLst/>
              </a:rPr>
              <a:t> </a:t>
            </a:r>
            <a:r>
              <a:rPr lang="en-US" sz="1200" b="0" kern="1200" dirty="0">
                <a:solidFill>
                  <a:schemeClr val="tx1"/>
                </a:solidFill>
                <a:effectLst/>
              </a:rPr>
              <a:t>Storage: </a:t>
            </a:r>
            <a:r>
              <a:rPr lang="en-US" sz="1200" kern="1200" dirty="0">
                <a:solidFill>
                  <a:schemeClr val="tx1"/>
                </a:solidFill>
                <a:effectLst/>
              </a:rPr>
              <a:t>It saves data and information for later use</a:t>
            </a:r>
            <a:r>
              <a:rPr lang="en-US" sz="1200" b="0" u="none" strike="noStrike" kern="1200" baseline="0" dirty="0">
                <a:solidFill>
                  <a:schemeClr val="tx1"/>
                </a:solidFill>
              </a:rPr>
              <a:t>.</a:t>
            </a:r>
            <a:endParaRPr lang="en-US" sz="2000" kern="1200" dirty="0">
              <a:solidFill>
                <a:schemeClr val="tx1"/>
              </a:solidFill>
              <a:effectLst/>
            </a:endParaRPr>
          </a:p>
        </p:txBody>
      </p:sp>
    </p:spTree>
    <p:extLst>
      <p:ext uri="{BB962C8B-B14F-4D97-AF65-F5344CB8AC3E}">
        <p14:creationId xmlns:p14="http://schemas.microsoft.com/office/powerpoint/2010/main" val="94542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096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6</a:t>
            </a:r>
          </a:p>
        </p:txBody>
      </p:sp>
      <p:sp>
        <p:nvSpPr>
          <p:cNvPr id="4096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096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0965" name="Rectangle 6"/>
          <p:cNvSpPr>
            <a:spLocks noGrp="1" noRot="1" noChangeAspect="1" noChangeArrowheads="1" noTextEdit="1"/>
          </p:cNvSpPr>
          <p:nvPr>
            <p:ph type="sldImg"/>
          </p:nvPr>
        </p:nvSpPr>
        <p:spPr>
          <a:ln cap="flat"/>
        </p:spPr>
      </p:sp>
      <p:sp>
        <p:nvSpPr>
          <p:cNvPr id="40966"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Computers need a language they understand. Binary language, consists of two digits: 0 and 1.</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Each 0 and 1 is a binary digit, or bit for short. Eight binary digits (or bits) combine to create one byte.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computers, each letter, number, and special character consists of a unique combination of eight bits.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Files can be quite large, containing thousands or millions of bytes.</a:t>
            </a:r>
          </a:p>
        </p:txBody>
      </p:sp>
    </p:spTree>
    <p:extLst>
      <p:ext uri="{BB962C8B-B14F-4D97-AF65-F5344CB8AC3E}">
        <p14:creationId xmlns:p14="http://schemas.microsoft.com/office/powerpoint/2010/main" val="96224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50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8</a:t>
            </a:r>
          </a:p>
        </p:txBody>
      </p:sp>
      <p:sp>
        <p:nvSpPr>
          <p:cNvPr id="450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50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5061" name="Rectangle 6"/>
          <p:cNvSpPr>
            <a:spLocks noGrp="1" noRot="1" noChangeAspect="1" noChangeArrowheads="1" noTextEdit="1"/>
          </p:cNvSpPr>
          <p:nvPr>
            <p:ph type="sldImg"/>
          </p:nvPr>
        </p:nvSpPr>
        <p:spPr>
          <a:ln cap="flat"/>
        </p:spPr>
      </p:sp>
      <p:sp>
        <p:nvSpPr>
          <p:cNvPr id="45062" name="Rectangle 7"/>
          <p:cNvSpPr>
            <a:spLocks noGrp="1" noChangeArrowheads="1"/>
          </p:cNvSpPr>
          <p:nvPr>
            <p:ph type="body" idx="1"/>
          </p:nvPr>
        </p:nvSpPr>
        <p:spPr>
          <a:noFill/>
          <a:ln w="9525"/>
        </p:spPr>
        <p:txBody>
          <a:bodyPr/>
          <a:lstStyle/>
          <a:p>
            <a:pPr marL="0" indent="0">
              <a:lnSpc>
                <a:spcPct val="120000"/>
              </a:lnSpc>
              <a:buFont typeface="Arial" panose="020B0604020202020204" pitchFamily="34" charset="0"/>
              <a:buNone/>
              <a:defRPr/>
            </a:pPr>
            <a:r>
              <a:rPr lang="en-US" dirty="0"/>
              <a:t>Types of Computers include:</a:t>
            </a:r>
          </a:p>
          <a:p>
            <a:pPr marL="171450" indent="-171450">
              <a:lnSpc>
                <a:spcPct val="120000"/>
              </a:lnSpc>
              <a:buFont typeface="Arial" panose="020B0604020202020204" pitchFamily="34" charset="0"/>
              <a:buChar char="•"/>
              <a:defRPr/>
            </a:pPr>
            <a:r>
              <a:rPr lang="en-US" dirty="0"/>
              <a:t>Cell phones</a:t>
            </a:r>
          </a:p>
          <a:p>
            <a:pPr marL="171450" indent="-171450">
              <a:lnSpc>
                <a:spcPct val="120000"/>
              </a:lnSpc>
              <a:buFont typeface="Arial" panose="020B0604020202020204" pitchFamily="34" charset="0"/>
              <a:buChar char="•"/>
              <a:defRPr/>
            </a:pPr>
            <a:r>
              <a:rPr lang="en-US" dirty="0"/>
              <a:t>Tablets</a:t>
            </a:r>
          </a:p>
          <a:p>
            <a:pPr marL="171450" indent="-171450">
              <a:lnSpc>
                <a:spcPct val="120000"/>
              </a:lnSpc>
              <a:buFont typeface="Arial" panose="020B0604020202020204" pitchFamily="34" charset="0"/>
              <a:buChar char="•"/>
              <a:defRPr/>
            </a:pPr>
            <a:r>
              <a:rPr lang="en-US" dirty="0"/>
              <a:t>Laptops and their variants</a:t>
            </a:r>
          </a:p>
          <a:p>
            <a:pPr marL="171450" indent="-171450">
              <a:lnSpc>
                <a:spcPct val="120000"/>
              </a:lnSpc>
              <a:buFont typeface="Arial" panose="020B0604020202020204" pitchFamily="34" charset="0"/>
              <a:buChar char="•"/>
              <a:defRPr/>
            </a:pPr>
            <a:r>
              <a:rPr lang="en-US" dirty="0"/>
              <a:t>Choosing a portable device</a:t>
            </a:r>
          </a:p>
          <a:p>
            <a:pPr marL="171450" indent="-171450">
              <a:lnSpc>
                <a:spcPct val="120000"/>
              </a:lnSpc>
              <a:buFont typeface="Arial" panose="020B0604020202020204" pitchFamily="34" charset="0"/>
              <a:buChar char="•"/>
              <a:defRPr/>
            </a:pPr>
            <a:r>
              <a:rPr lang="en-US" dirty="0"/>
              <a:t>Stationary computers</a:t>
            </a:r>
          </a:p>
        </p:txBody>
      </p:sp>
    </p:spTree>
    <p:extLst>
      <p:ext uri="{BB962C8B-B14F-4D97-AF65-F5344CB8AC3E}">
        <p14:creationId xmlns:p14="http://schemas.microsoft.com/office/powerpoint/2010/main" val="3736671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915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12</a:t>
            </a:r>
          </a:p>
        </p:txBody>
      </p:sp>
      <p:sp>
        <p:nvSpPr>
          <p:cNvPr id="4915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915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9157" name="Rectangle 6"/>
          <p:cNvSpPr>
            <a:spLocks noGrp="1" noRot="1" noChangeAspect="1" noChangeArrowheads="1" noTextEdit="1"/>
          </p:cNvSpPr>
          <p:nvPr>
            <p:ph type="sldImg"/>
          </p:nvPr>
        </p:nvSpPr>
        <p:spPr>
          <a:ln cap="flat"/>
        </p:spPr>
      </p:sp>
      <p:sp>
        <p:nvSpPr>
          <p:cNvPr id="49158" name="Rectangle 7"/>
          <p:cNvSpPr>
            <a:spLocks noGrp="1" noChangeArrowheads="1"/>
          </p:cNvSpPr>
          <p:nvPr>
            <p:ph type="body" idx="1"/>
          </p:nvPr>
        </p:nvSpPr>
        <p:spPr>
          <a:noFill/>
          <a:ln w="9525"/>
        </p:spPr>
        <p:txBody>
          <a:bodyPr/>
          <a:lstStyle/>
          <a:p>
            <a:pPr marL="0" lvl="0" indent="0">
              <a:buFont typeface="Arial" panose="020B0604020202020204" pitchFamily="34" charset="0"/>
              <a:buNone/>
            </a:pPr>
            <a:r>
              <a:rPr lang="en-US" sz="1200" kern="1200" dirty="0">
                <a:solidFill>
                  <a:schemeClr val="tx1"/>
                </a:solidFill>
                <a:effectLst/>
                <a:latin typeface="+mn-lt"/>
                <a:ea typeface="+mn-ea"/>
                <a:cs typeface="+mn-cs"/>
              </a:rPr>
              <a:t>An input device enables you to enter data and instructions into your computer. Examples include:</a:t>
            </a:r>
            <a:endParaRPr lang="en-US" dirty="0">
              <a:solidFill>
                <a:srgbClr val="0070C0"/>
              </a:solidFill>
              <a:effectLst/>
            </a:endParaRPr>
          </a:p>
          <a:p>
            <a:pPr marL="285750" lvl="1" indent="-171450">
              <a:lnSpc>
                <a:spcPct val="100000"/>
              </a:lnSpc>
              <a:buFont typeface="Arial" panose="020B0604020202020204" pitchFamily="34" charset="0"/>
              <a:buChar char="•"/>
              <a:defRPr/>
            </a:pPr>
            <a:r>
              <a:rPr lang="en-US" dirty="0">
                <a:effectLst/>
              </a:rPr>
              <a:t>Keyboard</a:t>
            </a:r>
          </a:p>
          <a:p>
            <a:pPr marL="285750" lvl="1" indent="-171450">
              <a:lnSpc>
                <a:spcPct val="100000"/>
              </a:lnSpc>
              <a:buFont typeface="Arial" panose="020B0604020202020204" pitchFamily="34" charset="0"/>
              <a:buChar char="•"/>
              <a:defRPr/>
            </a:pPr>
            <a:r>
              <a:rPr lang="en-US" dirty="0"/>
              <a:t>Touch screen</a:t>
            </a:r>
          </a:p>
          <a:p>
            <a:pPr marL="285750" lvl="1" indent="-171450">
              <a:lnSpc>
                <a:spcPct val="100000"/>
              </a:lnSpc>
              <a:buFont typeface="Arial" panose="020B0604020202020204" pitchFamily="34" charset="0"/>
              <a:buChar char="•"/>
              <a:defRPr/>
            </a:pPr>
            <a:r>
              <a:rPr lang="en-US" dirty="0">
                <a:effectLst/>
              </a:rPr>
              <a:t>Stylus</a:t>
            </a:r>
          </a:p>
          <a:p>
            <a:pPr marL="285750" lvl="1" indent="-171450">
              <a:lnSpc>
                <a:spcPct val="100000"/>
              </a:lnSpc>
              <a:buFont typeface="Arial" panose="020B0604020202020204" pitchFamily="34" charset="0"/>
              <a:buChar char="•"/>
              <a:defRPr/>
            </a:pPr>
            <a:r>
              <a:rPr lang="en-US" dirty="0"/>
              <a:t>Virtual keyboard</a:t>
            </a:r>
            <a:endParaRPr lang="en-US" dirty="0">
              <a:effectLst/>
            </a:endParaRPr>
          </a:p>
        </p:txBody>
      </p:sp>
    </p:spTree>
    <p:extLst>
      <p:ext uri="{BB962C8B-B14F-4D97-AF65-F5344CB8AC3E}">
        <p14:creationId xmlns:p14="http://schemas.microsoft.com/office/powerpoint/2010/main" val="4290388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915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12</a:t>
            </a:r>
          </a:p>
        </p:txBody>
      </p:sp>
      <p:sp>
        <p:nvSpPr>
          <p:cNvPr id="4915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915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9157" name="Rectangle 6"/>
          <p:cNvSpPr>
            <a:spLocks noGrp="1" noRot="1" noChangeAspect="1" noChangeArrowheads="1" noTextEdit="1"/>
          </p:cNvSpPr>
          <p:nvPr>
            <p:ph type="sldImg"/>
          </p:nvPr>
        </p:nvSpPr>
        <p:spPr>
          <a:ln cap="flat"/>
        </p:spPr>
      </p:sp>
      <p:sp>
        <p:nvSpPr>
          <p:cNvPr id="49158" name="Rectangle 7"/>
          <p:cNvSpPr>
            <a:spLocks noGrp="1" noChangeArrowheads="1"/>
          </p:cNvSpPr>
          <p:nvPr>
            <p:ph type="body" idx="1"/>
          </p:nvPr>
        </p:nvSpPr>
        <p:spPr>
          <a:noFill/>
          <a:ln w="9525"/>
        </p:spPr>
        <p:txBody>
          <a:bodyPr/>
          <a:lstStyle/>
          <a:p>
            <a:pPr marL="171450" indent="-171450">
              <a:spcBef>
                <a:spcPts val="0"/>
              </a:spcBef>
              <a:buFont typeface="Arial" panose="020B0604020202020204" pitchFamily="34" charset="0"/>
              <a:buChar char="•"/>
              <a:defRPr/>
            </a:pPr>
            <a:r>
              <a:rPr lang="en-US" dirty="0">
                <a:effectLst/>
              </a:rPr>
              <a:t>Popular input devices for images include:</a:t>
            </a:r>
          </a:p>
          <a:p>
            <a:pPr marL="400050" lvl="1" indent="-171450">
              <a:spcBef>
                <a:spcPts val="0"/>
              </a:spcBef>
              <a:buFont typeface="Arial" panose="020B0604020202020204" pitchFamily="34" charset="0"/>
              <a:buChar char="•"/>
              <a:defRPr/>
            </a:pPr>
            <a:r>
              <a:rPr lang="en-US" dirty="0">
                <a:effectLst/>
              </a:rPr>
              <a:t>Digital cameras</a:t>
            </a:r>
          </a:p>
          <a:p>
            <a:pPr marL="400050" lvl="1" indent="-171450">
              <a:spcBef>
                <a:spcPts val="0"/>
              </a:spcBef>
              <a:buFont typeface="Arial" panose="020B0604020202020204" pitchFamily="34" charset="0"/>
              <a:buChar char="•"/>
              <a:defRPr/>
            </a:pPr>
            <a:r>
              <a:rPr lang="en-US" dirty="0"/>
              <a:t>Camcorders</a:t>
            </a:r>
          </a:p>
          <a:p>
            <a:pPr marL="400050" lvl="1" indent="-171450">
              <a:spcBef>
                <a:spcPts val="0"/>
              </a:spcBef>
              <a:buFont typeface="Arial" panose="020B0604020202020204" pitchFamily="34" charset="0"/>
              <a:buChar char="•"/>
              <a:defRPr/>
            </a:pPr>
            <a:r>
              <a:rPr lang="en-US" dirty="0">
                <a:effectLst/>
              </a:rPr>
              <a:t>Mobil device cameras</a:t>
            </a:r>
          </a:p>
          <a:p>
            <a:pPr marL="400050" lvl="1" indent="-171450">
              <a:spcBef>
                <a:spcPts val="0"/>
              </a:spcBef>
              <a:buFont typeface="Arial" panose="020B0604020202020204" pitchFamily="34" charset="0"/>
              <a:buChar char="•"/>
              <a:defRPr/>
            </a:pPr>
            <a:r>
              <a:rPr lang="en-US" dirty="0"/>
              <a:t>Flatbed scanners</a:t>
            </a:r>
          </a:p>
          <a:p>
            <a:pPr marL="400050" lvl="1" indent="-171450">
              <a:spcBef>
                <a:spcPts val="0"/>
              </a:spcBef>
              <a:buFont typeface="Arial" panose="020B0604020202020204" pitchFamily="34" charset="0"/>
              <a:buChar char="•"/>
              <a:defRPr/>
            </a:pPr>
            <a:r>
              <a:rPr lang="en-US" dirty="0">
                <a:effectLst/>
              </a:rPr>
              <a:t>Webcams</a:t>
            </a:r>
          </a:p>
          <a:p>
            <a:pPr marL="171450" indent="-171450">
              <a:spcBef>
                <a:spcPts val="0"/>
              </a:spcBef>
              <a:buFont typeface="Arial" panose="020B0604020202020204" pitchFamily="34" charset="0"/>
              <a:buChar char="•"/>
              <a:defRPr/>
            </a:pPr>
            <a:r>
              <a:rPr lang="en-US" dirty="0"/>
              <a:t>Popular input devices for sound are:</a:t>
            </a:r>
          </a:p>
          <a:p>
            <a:pPr marL="400050" lvl="1" indent="-171450">
              <a:spcBef>
                <a:spcPts val="0"/>
              </a:spcBef>
              <a:buFont typeface="Arial" panose="020B0604020202020204" pitchFamily="34" charset="0"/>
              <a:buChar char="•"/>
              <a:defRPr/>
            </a:pPr>
            <a:r>
              <a:rPr lang="en-US" dirty="0">
                <a:effectLst/>
              </a:rPr>
              <a:t>Microphone with v</a:t>
            </a:r>
            <a:r>
              <a:rPr lang="en-US" dirty="0"/>
              <a:t>oice recognition software</a:t>
            </a:r>
          </a:p>
          <a:p>
            <a:pPr marL="171450" indent="-171450">
              <a:spcBef>
                <a:spcPts val="0"/>
              </a:spcBef>
              <a:buFont typeface="Arial" panose="020B0604020202020204" pitchFamily="34" charset="0"/>
              <a:buChar char="•"/>
              <a:defRPr/>
            </a:pPr>
            <a:r>
              <a:rPr lang="en-US" dirty="0">
                <a:effectLst/>
              </a:rPr>
              <a:t>Various sensors are also used to detect</a:t>
            </a:r>
            <a:r>
              <a:rPr lang="en-US" baseline="0" dirty="0">
                <a:effectLst/>
              </a:rPr>
              <a:t> or measure things</a:t>
            </a:r>
            <a:endParaRPr lang="en-US" dirty="0">
              <a:effectLst/>
            </a:endParaRPr>
          </a:p>
        </p:txBody>
      </p:sp>
    </p:spTree>
    <p:extLst>
      <p:ext uri="{BB962C8B-B14F-4D97-AF65-F5344CB8AC3E}">
        <p14:creationId xmlns:p14="http://schemas.microsoft.com/office/powerpoint/2010/main" val="1771998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963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23</a:t>
            </a:r>
          </a:p>
        </p:txBody>
      </p:sp>
      <p:sp>
        <p:nvSpPr>
          <p:cNvPr id="6963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963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9637" name="Rectangle 6"/>
          <p:cNvSpPr>
            <a:spLocks noGrp="1" noRot="1" noChangeAspect="1" noChangeArrowheads="1" noTextEdit="1"/>
          </p:cNvSpPr>
          <p:nvPr>
            <p:ph type="sldImg"/>
          </p:nvPr>
        </p:nvSpPr>
        <p:spPr>
          <a:ln cap="flat"/>
        </p:spPr>
      </p:sp>
      <p:sp>
        <p:nvSpPr>
          <p:cNvPr id="69638" name="Rectangle 7"/>
          <p:cNvSpPr>
            <a:spLocks noGrp="1" noChangeArrowheads="1"/>
          </p:cNvSpPr>
          <p:nvPr>
            <p:ph type="body" idx="1"/>
          </p:nvPr>
        </p:nvSpPr>
        <p:spPr>
          <a:noFill/>
          <a:ln w="9525"/>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output device lets you send processed data out of your computer in the form of text, pictures, sounds, or video.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most common output device is a monitor, which displays text, graphics, and video as soft copies (copies you can see only on-screen).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Another common output device is a printer, which creates hard copies— copies you can touch—of text and graphics.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Speakers and earphones (or earbuds) are the output devices for sound.</a:t>
            </a:r>
          </a:p>
        </p:txBody>
      </p:sp>
    </p:spTree>
    <p:extLst>
      <p:ext uri="{BB962C8B-B14F-4D97-AF65-F5344CB8AC3E}">
        <p14:creationId xmlns:p14="http://schemas.microsoft.com/office/powerpoint/2010/main" val="2844555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963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23</a:t>
            </a:r>
          </a:p>
        </p:txBody>
      </p:sp>
      <p:sp>
        <p:nvSpPr>
          <p:cNvPr id="6963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963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9637" name="Rectangle 6"/>
          <p:cNvSpPr>
            <a:spLocks noGrp="1" noRot="1" noChangeAspect="1" noChangeArrowheads="1" noTextEdit="1"/>
          </p:cNvSpPr>
          <p:nvPr>
            <p:ph type="sldImg"/>
          </p:nvPr>
        </p:nvSpPr>
        <p:spPr>
          <a:ln cap="flat"/>
        </p:spPr>
      </p:sp>
      <p:sp>
        <p:nvSpPr>
          <p:cNvPr id="69638" name="Rectangle 7"/>
          <p:cNvSpPr>
            <a:spLocks noGrp="1" noChangeArrowheads="1"/>
          </p:cNvSpPr>
          <p:nvPr>
            <p:ph type="body" idx="1"/>
          </p:nvPr>
        </p:nvSpPr>
        <p:spPr>
          <a:noFill/>
          <a:ln w="9525"/>
        </p:spPr>
        <p:txBody>
          <a:bodyPr/>
          <a:lstStyle/>
          <a:p>
            <a:pPr marL="0" lvl="0" indent="0">
              <a:buFont typeface="Arial" panose="020B0604020202020204" pitchFamily="34" charset="0"/>
              <a:buNone/>
            </a:pPr>
            <a:r>
              <a:rPr lang="en-US" sz="1200" kern="1200" dirty="0">
                <a:effectLst/>
                <a:latin typeface="+mn-lt"/>
                <a:ea typeface="+mn-ea"/>
                <a:cs typeface="+mn-cs"/>
              </a:rPr>
              <a:t>The most common monitor is a liquid crystal display (LCD), also called a flat-panel monitor. It is light and energy-efficient.</a:t>
            </a:r>
          </a:p>
          <a:p>
            <a:pPr marL="342900" lvl="1" indent="-171450">
              <a:buFont typeface="Arial" panose="020B0604020202020204" pitchFamily="34" charset="0"/>
              <a:buChar char="•"/>
            </a:pPr>
            <a:r>
              <a:rPr lang="en-US" sz="1200" kern="1200" dirty="0">
                <a:effectLst/>
                <a:latin typeface="+mn-lt"/>
                <a:ea typeface="+mn-ea"/>
                <a:cs typeface="+mn-cs"/>
              </a:rPr>
              <a:t>Light-emitting diode (LED) technology is more energy-efficient and has better color accuracy and thinner panels than LCD monitors. </a:t>
            </a:r>
          </a:p>
          <a:p>
            <a:pPr marL="342900" lvl="1" indent="-171450">
              <a:buFont typeface="Arial" panose="020B0604020202020204" pitchFamily="34" charset="0"/>
              <a:buChar char="•"/>
            </a:pPr>
            <a:r>
              <a:rPr lang="en-US" sz="1200" kern="1200" dirty="0">
                <a:effectLst/>
                <a:latin typeface="+mn-lt"/>
                <a:ea typeface="+mn-ea"/>
                <a:cs typeface="+mn-cs"/>
              </a:rPr>
              <a:t>Organic light-emitting diode (OLED) displays use organic compounds that produce light when exposed to an electric current. Unlike LCDs and LEDs, OLEDs do not require a backlight and therefore draw less power and have a thinner display.</a:t>
            </a:r>
          </a:p>
          <a:p>
            <a:pPr>
              <a:defRPr/>
            </a:pPr>
            <a:r>
              <a:rPr lang="en-US" dirty="0">
                <a:effectLst/>
              </a:rPr>
              <a:t>How they work:</a:t>
            </a:r>
          </a:p>
          <a:p>
            <a:pPr marL="342900" lvl="1" indent="-171450">
              <a:buFont typeface="Arial" panose="020B0604020202020204" pitchFamily="34" charset="0"/>
              <a:buChar char="•"/>
              <a:defRPr/>
            </a:pPr>
            <a:r>
              <a:rPr lang="en-US" dirty="0"/>
              <a:t>Pixels refer to picture elements.</a:t>
            </a:r>
          </a:p>
          <a:p>
            <a:pPr marL="342900" lvl="1" indent="-171450">
              <a:buFont typeface="Arial" panose="020B0604020202020204" pitchFamily="34" charset="0"/>
              <a:buChar char="•"/>
              <a:defRPr/>
            </a:pPr>
            <a:r>
              <a:rPr lang="en-US" dirty="0">
                <a:effectLst/>
              </a:rPr>
              <a:t>Aspect ratio is the relation</a:t>
            </a:r>
            <a:r>
              <a:rPr lang="en-US" baseline="0" dirty="0">
                <a:effectLst/>
              </a:rPr>
              <a:t>ship between the height and width of the screen.</a:t>
            </a:r>
            <a:endParaRPr lang="en-US" dirty="0">
              <a:effectLst/>
            </a:endParaRPr>
          </a:p>
          <a:p>
            <a:pPr marL="342900" lvl="1" indent="-171450">
              <a:buFont typeface="Arial" panose="020B0604020202020204" pitchFamily="34" charset="0"/>
              <a:buChar char="•"/>
              <a:defRPr/>
            </a:pPr>
            <a:r>
              <a:rPr lang="en-US" dirty="0"/>
              <a:t>Resolution is the amount</a:t>
            </a:r>
            <a:r>
              <a:rPr lang="en-US" baseline="0" dirty="0"/>
              <a:t> of pixels that can be displayed.</a:t>
            </a:r>
            <a:endParaRPr lang="en-US" dirty="0">
              <a:effectLst/>
            </a:endParaRPr>
          </a:p>
        </p:txBody>
      </p:sp>
    </p:spTree>
    <p:extLst>
      <p:ext uri="{BB962C8B-B14F-4D97-AF65-F5344CB8AC3E}">
        <p14:creationId xmlns:p14="http://schemas.microsoft.com/office/powerpoint/2010/main" val="71510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B92E-2888-4ABF-8809-167926595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93AE0D3-DA14-42A1-AD7D-A13D32A699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BC840C5-77B8-4540-988B-172305F1A21A}"/>
              </a:ext>
            </a:extLst>
          </p:cNvPr>
          <p:cNvSpPr>
            <a:spLocks noGrp="1"/>
          </p:cNvSpPr>
          <p:nvPr>
            <p:ph type="dt" sz="half" idx="10"/>
          </p:nvPr>
        </p:nvSpPr>
        <p:spPr/>
        <p:txBody>
          <a:bodyPr/>
          <a:lstStyle/>
          <a:p>
            <a:fld id="{EAC89630-10A2-4D86-BE2F-4A51183A7FEB}" type="datetime1">
              <a:rPr lang="en-GB" smtClean="0"/>
              <a:t>28/01/2021</a:t>
            </a:fld>
            <a:endParaRPr lang="en-GB"/>
          </a:p>
        </p:txBody>
      </p:sp>
      <p:sp>
        <p:nvSpPr>
          <p:cNvPr id="5" name="Footer Placeholder 4">
            <a:extLst>
              <a:ext uri="{FF2B5EF4-FFF2-40B4-BE49-F238E27FC236}">
                <a16:creationId xmlns:a16="http://schemas.microsoft.com/office/drawing/2014/main" id="{526350D1-D110-467B-8FEC-B2B1AD5147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568D13-1441-43F9-9186-68E2DC7881D2}"/>
              </a:ext>
            </a:extLst>
          </p:cNvPr>
          <p:cNvSpPr>
            <a:spLocks noGrp="1"/>
          </p:cNvSpPr>
          <p:nvPr>
            <p:ph type="sldNum" sz="quarter" idx="12"/>
          </p:nvPr>
        </p:nvSpPr>
        <p:spPr/>
        <p:txBody>
          <a:bodyPr/>
          <a:lstStyle/>
          <a:p>
            <a:fld id="{F53C9E13-F7C0-455F-8726-C56FEF6B380C}" type="slidenum">
              <a:rPr lang="en-GB" smtClean="0"/>
              <a:t>‹#›</a:t>
            </a:fld>
            <a:endParaRPr lang="en-GB"/>
          </a:p>
        </p:txBody>
      </p:sp>
    </p:spTree>
    <p:extLst>
      <p:ext uri="{BB962C8B-B14F-4D97-AF65-F5344CB8AC3E}">
        <p14:creationId xmlns:p14="http://schemas.microsoft.com/office/powerpoint/2010/main" val="381503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54CC-654F-4B1A-8D6B-184925B8067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39695A-EE05-4B4E-975C-8C77B7150E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3A960D-4D98-40A1-B5EA-A60D899CD851}"/>
              </a:ext>
            </a:extLst>
          </p:cNvPr>
          <p:cNvSpPr>
            <a:spLocks noGrp="1"/>
          </p:cNvSpPr>
          <p:nvPr>
            <p:ph type="dt" sz="half" idx="10"/>
          </p:nvPr>
        </p:nvSpPr>
        <p:spPr/>
        <p:txBody>
          <a:bodyPr/>
          <a:lstStyle/>
          <a:p>
            <a:fld id="{F6333ECA-5B3B-4A61-B488-EFE25B9FF9DB}" type="datetime1">
              <a:rPr lang="en-GB" smtClean="0"/>
              <a:t>28/01/2021</a:t>
            </a:fld>
            <a:endParaRPr lang="en-GB"/>
          </a:p>
        </p:txBody>
      </p:sp>
      <p:sp>
        <p:nvSpPr>
          <p:cNvPr id="5" name="Footer Placeholder 4">
            <a:extLst>
              <a:ext uri="{FF2B5EF4-FFF2-40B4-BE49-F238E27FC236}">
                <a16:creationId xmlns:a16="http://schemas.microsoft.com/office/drawing/2014/main" id="{166F72FC-D658-4E08-8CFB-3B4A29A010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ECA9D9-366D-444C-96ED-6B2A5385CBE8}"/>
              </a:ext>
            </a:extLst>
          </p:cNvPr>
          <p:cNvSpPr>
            <a:spLocks noGrp="1"/>
          </p:cNvSpPr>
          <p:nvPr>
            <p:ph type="sldNum" sz="quarter" idx="12"/>
          </p:nvPr>
        </p:nvSpPr>
        <p:spPr/>
        <p:txBody>
          <a:bodyPr/>
          <a:lstStyle/>
          <a:p>
            <a:fld id="{F53C9E13-F7C0-455F-8726-C56FEF6B380C}" type="slidenum">
              <a:rPr lang="en-GB" smtClean="0"/>
              <a:t>‹#›</a:t>
            </a:fld>
            <a:endParaRPr lang="en-GB"/>
          </a:p>
        </p:txBody>
      </p:sp>
    </p:spTree>
    <p:extLst>
      <p:ext uri="{BB962C8B-B14F-4D97-AF65-F5344CB8AC3E}">
        <p14:creationId xmlns:p14="http://schemas.microsoft.com/office/powerpoint/2010/main" val="128659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77FFF0-7258-4B48-91BF-739DF2702D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C15B51-BD08-4E6E-A752-79B01B9D8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21447D-BB8F-4A63-A0D4-47CDA35419A6}"/>
              </a:ext>
            </a:extLst>
          </p:cNvPr>
          <p:cNvSpPr>
            <a:spLocks noGrp="1"/>
          </p:cNvSpPr>
          <p:nvPr>
            <p:ph type="dt" sz="half" idx="10"/>
          </p:nvPr>
        </p:nvSpPr>
        <p:spPr/>
        <p:txBody>
          <a:bodyPr/>
          <a:lstStyle/>
          <a:p>
            <a:fld id="{13E1BBB5-B28F-42D9-B1EC-A0C517D7EF2D}" type="datetime1">
              <a:rPr lang="en-GB" smtClean="0"/>
              <a:t>28/01/2021</a:t>
            </a:fld>
            <a:endParaRPr lang="en-GB"/>
          </a:p>
        </p:txBody>
      </p:sp>
      <p:sp>
        <p:nvSpPr>
          <p:cNvPr id="5" name="Footer Placeholder 4">
            <a:extLst>
              <a:ext uri="{FF2B5EF4-FFF2-40B4-BE49-F238E27FC236}">
                <a16:creationId xmlns:a16="http://schemas.microsoft.com/office/drawing/2014/main" id="{5945550B-9DD5-4049-8F0E-83F4088C29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130435-1A90-4121-80A9-E0D2B6FD75D2}"/>
              </a:ext>
            </a:extLst>
          </p:cNvPr>
          <p:cNvSpPr>
            <a:spLocks noGrp="1"/>
          </p:cNvSpPr>
          <p:nvPr>
            <p:ph type="sldNum" sz="quarter" idx="12"/>
          </p:nvPr>
        </p:nvSpPr>
        <p:spPr/>
        <p:txBody>
          <a:bodyPr/>
          <a:lstStyle/>
          <a:p>
            <a:fld id="{F53C9E13-F7C0-455F-8726-C56FEF6B380C}" type="slidenum">
              <a:rPr lang="en-GB" smtClean="0"/>
              <a:t>‹#›</a:t>
            </a:fld>
            <a:endParaRPr lang="en-GB"/>
          </a:p>
        </p:txBody>
      </p:sp>
    </p:spTree>
    <p:extLst>
      <p:ext uri="{BB962C8B-B14F-4D97-AF65-F5344CB8AC3E}">
        <p14:creationId xmlns:p14="http://schemas.microsoft.com/office/powerpoint/2010/main" val="1942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1923-57CA-42CA-816A-D588BDC95C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F4E0215-BD89-4AB2-A571-27A6D3AC38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D228C1-9596-418F-A045-BC25DD446D92}"/>
              </a:ext>
            </a:extLst>
          </p:cNvPr>
          <p:cNvSpPr>
            <a:spLocks noGrp="1"/>
          </p:cNvSpPr>
          <p:nvPr>
            <p:ph type="dt" sz="half" idx="10"/>
          </p:nvPr>
        </p:nvSpPr>
        <p:spPr/>
        <p:txBody>
          <a:bodyPr/>
          <a:lstStyle/>
          <a:p>
            <a:fld id="{CFA76ED8-3B65-432D-8B52-54DD6CC35D01}" type="datetime1">
              <a:rPr lang="en-GB" smtClean="0"/>
              <a:t>28/01/2021</a:t>
            </a:fld>
            <a:endParaRPr lang="en-GB"/>
          </a:p>
        </p:txBody>
      </p:sp>
      <p:sp>
        <p:nvSpPr>
          <p:cNvPr id="5" name="Footer Placeholder 4">
            <a:extLst>
              <a:ext uri="{FF2B5EF4-FFF2-40B4-BE49-F238E27FC236}">
                <a16:creationId xmlns:a16="http://schemas.microsoft.com/office/drawing/2014/main" id="{F7E7A37C-C34A-46CF-BEA8-D3F692FF51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3EFD42-5F5E-4BA9-A399-9B041904F269}"/>
              </a:ext>
            </a:extLst>
          </p:cNvPr>
          <p:cNvSpPr>
            <a:spLocks noGrp="1"/>
          </p:cNvSpPr>
          <p:nvPr>
            <p:ph type="sldNum" sz="quarter" idx="12"/>
          </p:nvPr>
        </p:nvSpPr>
        <p:spPr/>
        <p:txBody>
          <a:bodyPr/>
          <a:lstStyle/>
          <a:p>
            <a:fld id="{F53C9E13-F7C0-455F-8726-C56FEF6B380C}" type="slidenum">
              <a:rPr lang="en-GB" smtClean="0"/>
              <a:t>‹#›</a:t>
            </a:fld>
            <a:endParaRPr lang="en-GB"/>
          </a:p>
        </p:txBody>
      </p:sp>
    </p:spTree>
    <p:extLst>
      <p:ext uri="{BB962C8B-B14F-4D97-AF65-F5344CB8AC3E}">
        <p14:creationId xmlns:p14="http://schemas.microsoft.com/office/powerpoint/2010/main" val="2877471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D47B-497F-4914-8DA7-22B40A9432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9594A27-4278-45D4-B370-88C23556F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AB912F-F46F-424B-B4E5-88C9BC12F652}"/>
              </a:ext>
            </a:extLst>
          </p:cNvPr>
          <p:cNvSpPr>
            <a:spLocks noGrp="1"/>
          </p:cNvSpPr>
          <p:nvPr>
            <p:ph type="dt" sz="half" idx="10"/>
          </p:nvPr>
        </p:nvSpPr>
        <p:spPr/>
        <p:txBody>
          <a:bodyPr/>
          <a:lstStyle/>
          <a:p>
            <a:fld id="{5BF18E99-4AD9-4E2D-AC21-5BD7E2D1C90B}" type="datetime1">
              <a:rPr lang="en-GB" smtClean="0"/>
              <a:t>28/01/2021</a:t>
            </a:fld>
            <a:endParaRPr lang="en-GB"/>
          </a:p>
        </p:txBody>
      </p:sp>
      <p:sp>
        <p:nvSpPr>
          <p:cNvPr id="5" name="Footer Placeholder 4">
            <a:extLst>
              <a:ext uri="{FF2B5EF4-FFF2-40B4-BE49-F238E27FC236}">
                <a16:creationId xmlns:a16="http://schemas.microsoft.com/office/drawing/2014/main" id="{2A0F1C4B-DFB9-4E99-ACAD-055C910364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A774C8-7C84-49F6-8370-5C68EB247F77}"/>
              </a:ext>
            </a:extLst>
          </p:cNvPr>
          <p:cNvSpPr>
            <a:spLocks noGrp="1"/>
          </p:cNvSpPr>
          <p:nvPr>
            <p:ph type="sldNum" sz="quarter" idx="12"/>
          </p:nvPr>
        </p:nvSpPr>
        <p:spPr/>
        <p:txBody>
          <a:bodyPr/>
          <a:lstStyle/>
          <a:p>
            <a:fld id="{F53C9E13-F7C0-455F-8726-C56FEF6B380C}" type="slidenum">
              <a:rPr lang="en-GB" smtClean="0"/>
              <a:t>‹#›</a:t>
            </a:fld>
            <a:endParaRPr lang="en-GB"/>
          </a:p>
        </p:txBody>
      </p:sp>
    </p:spTree>
    <p:extLst>
      <p:ext uri="{BB962C8B-B14F-4D97-AF65-F5344CB8AC3E}">
        <p14:creationId xmlns:p14="http://schemas.microsoft.com/office/powerpoint/2010/main" val="85412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969A-23F0-41ED-B94A-3516B9252C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BDB3AD-73EB-4C9C-B00D-3B330141F6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0CF307D-E554-4743-B2BC-B7F8E58554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2E2B9C4-A085-4662-B64E-EE5A41F789DF}"/>
              </a:ext>
            </a:extLst>
          </p:cNvPr>
          <p:cNvSpPr>
            <a:spLocks noGrp="1"/>
          </p:cNvSpPr>
          <p:nvPr>
            <p:ph type="dt" sz="half" idx="10"/>
          </p:nvPr>
        </p:nvSpPr>
        <p:spPr/>
        <p:txBody>
          <a:bodyPr/>
          <a:lstStyle/>
          <a:p>
            <a:fld id="{9B0F8295-0BFB-4375-B002-77224FFBC10B}" type="datetime1">
              <a:rPr lang="en-GB" smtClean="0"/>
              <a:t>28/01/2021</a:t>
            </a:fld>
            <a:endParaRPr lang="en-GB"/>
          </a:p>
        </p:txBody>
      </p:sp>
      <p:sp>
        <p:nvSpPr>
          <p:cNvPr id="6" name="Footer Placeholder 5">
            <a:extLst>
              <a:ext uri="{FF2B5EF4-FFF2-40B4-BE49-F238E27FC236}">
                <a16:creationId xmlns:a16="http://schemas.microsoft.com/office/drawing/2014/main" id="{C3BA2A9A-7A55-4B1A-AC24-DC2BB6AE32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B38B3C-0240-4561-82B8-24B4D35F23E9}"/>
              </a:ext>
            </a:extLst>
          </p:cNvPr>
          <p:cNvSpPr>
            <a:spLocks noGrp="1"/>
          </p:cNvSpPr>
          <p:nvPr>
            <p:ph type="sldNum" sz="quarter" idx="12"/>
          </p:nvPr>
        </p:nvSpPr>
        <p:spPr/>
        <p:txBody>
          <a:bodyPr/>
          <a:lstStyle/>
          <a:p>
            <a:fld id="{F53C9E13-F7C0-455F-8726-C56FEF6B380C}" type="slidenum">
              <a:rPr lang="en-GB" smtClean="0"/>
              <a:t>‹#›</a:t>
            </a:fld>
            <a:endParaRPr lang="en-GB"/>
          </a:p>
        </p:txBody>
      </p:sp>
    </p:spTree>
    <p:extLst>
      <p:ext uri="{BB962C8B-B14F-4D97-AF65-F5344CB8AC3E}">
        <p14:creationId xmlns:p14="http://schemas.microsoft.com/office/powerpoint/2010/main" val="2603652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2D20-D75E-4095-9909-CB5488EE620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21E545-4785-4FDD-8D56-CBA594A94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2EB975-2B12-4C6F-A13A-84E0210924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81307AF-BB5D-4A77-B1AD-21EBB0232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CA8136-EFEE-4D0A-B368-39C7489677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30BA046-5BFC-478E-9B7C-4B3E3029EAC6}"/>
              </a:ext>
            </a:extLst>
          </p:cNvPr>
          <p:cNvSpPr>
            <a:spLocks noGrp="1"/>
          </p:cNvSpPr>
          <p:nvPr>
            <p:ph type="dt" sz="half" idx="10"/>
          </p:nvPr>
        </p:nvSpPr>
        <p:spPr/>
        <p:txBody>
          <a:bodyPr/>
          <a:lstStyle/>
          <a:p>
            <a:fld id="{FC06DFEF-5979-4BF9-8B7E-EB9FF7DA8BEE}" type="datetime1">
              <a:rPr lang="en-GB" smtClean="0"/>
              <a:t>28/01/2021</a:t>
            </a:fld>
            <a:endParaRPr lang="en-GB"/>
          </a:p>
        </p:txBody>
      </p:sp>
      <p:sp>
        <p:nvSpPr>
          <p:cNvPr id="8" name="Footer Placeholder 7">
            <a:extLst>
              <a:ext uri="{FF2B5EF4-FFF2-40B4-BE49-F238E27FC236}">
                <a16:creationId xmlns:a16="http://schemas.microsoft.com/office/drawing/2014/main" id="{76A82D89-65FD-4AD0-AE6E-FB7F22D2EA0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F6BEAD-2EE7-405C-A407-8EB006946010}"/>
              </a:ext>
            </a:extLst>
          </p:cNvPr>
          <p:cNvSpPr>
            <a:spLocks noGrp="1"/>
          </p:cNvSpPr>
          <p:nvPr>
            <p:ph type="sldNum" sz="quarter" idx="12"/>
          </p:nvPr>
        </p:nvSpPr>
        <p:spPr/>
        <p:txBody>
          <a:bodyPr/>
          <a:lstStyle/>
          <a:p>
            <a:fld id="{F53C9E13-F7C0-455F-8726-C56FEF6B380C}" type="slidenum">
              <a:rPr lang="en-GB" smtClean="0"/>
              <a:t>‹#›</a:t>
            </a:fld>
            <a:endParaRPr lang="en-GB"/>
          </a:p>
        </p:txBody>
      </p:sp>
    </p:spTree>
    <p:extLst>
      <p:ext uri="{BB962C8B-B14F-4D97-AF65-F5344CB8AC3E}">
        <p14:creationId xmlns:p14="http://schemas.microsoft.com/office/powerpoint/2010/main" val="388243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262B-D516-49F4-B912-FA83AEAA45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5DA5303-C6F2-4D7C-B5A0-2D6A289FA603}"/>
              </a:ext>
            </a:extLst>
          </p:cNvPr>
          <p:cNvSpPr>
            <a:spLocks noGrp="1"/>
          </p:cNvSpPr>
          <p:nvPr>
            <p:ph type="dt" sz="half" idx="10"/>
          </p:nvPr>
        </p:nvSpPr>
        <p:spPr/>
        <p:txBody>
          <a:bodyPr/>
          <a:lstStyle/>
          <a:p>
            <a:fld id="{4D808271-A25D-4726-A983-00004F663004}" type="datetime1">
              <a:rPr lang="en-GB" smtClean="0"/>
              <a:t>28/01/2021</a:t>
            </a:fld>
            <a:endParaRPr lang="en-GB"/>
          </a:p>
        </p:txBody>
      </p:sp>
      <p:sp>
        <p:nvSpPr>
          <p:cNvPr id="4" name="Footer Placeholder 3">
            <a:extLst>
              <a:ext uri="{FF2B5EF4-FFF2-40B4-BE49-F238E27FC236}">
                <a16:creationId xmlns:a16="http://schemas.microsoft.com/office/drawing/2014/main" id="{236FF7C2-CFAB-4084-8FD1-08FC48B5BC0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7D7EB7F-1245-468F-90F4-499868D7B777}"/>
              </a:ext>
            </a:extLst>
          </p:cNvPr>
          <p:cNvSpPr>
            <a:spLocks noGrp="1"/>
          </p:cNvSpPr>
          <p:nvPr>
            <p:ph type="sldNum" sz="quarter" idx="12"/>
          </p:nvPr>
        </p:nvSpPr>
        <p:spPr/>
        <p:txBody>
          <a:bodyPr/>
          <a:lstStyle/>
          <a:p>
            <a:fld id="{F53C9E13-F7C0-455F-8726-C56FEF6B380C}" type="slidenum">
              <a:rPr lang="en-GB" smtClean="0"/>
              <a:t>‹#›</a:t>
            </a:fld>
            <a:endParaRPr lang="en-GB"/>
          </a:p>
        </p:txBody>
      </p:sp>
    </p:spTree>
    <p:extLst>
      <p:ext uri="{BB962C8B-B14F-4D97-AF65-F5344CB8AC3E}">
        <p14:creationId xmlns:p14="http://schemas.microsoft.com/office/powerpoint/2010/main" val="276813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40EEC-DEB8-42FA-95C0-088C3D3AFF0F}"/>
              </a:ext>
            </a:extLst>
          </p:cNvPr>
          <p:cNvSpPr>
            <a:spLocks noGrp="1"/>
          </p:cNvSpPr>
          <p:nvPr>
            <p:ph type="dt" sz="half" idx="10"/>
          </p:nvPr>
        </p:nvSpPr>
        <p:spPr/>
        <p:txBody>
          <a:bodyPr/>
          <a:lstStyle/>
          <a:p>
            <a:fld id="{D906BA63-3339-4119-A8E9-91C9514CACD0}" type="datetime1">
              <a:rPr lang="en-GB" smtClean="0"/>
              <a:t>28/01/2021</a:t>
            </a:fld>
            <a:endParaRPr lang="en-GB"/>
          </a:p>
        </p:txBody>
      </p:sp>
      <p:sp>
        <p:nvSpPr>
          <p:cNvPr id="3" name="Footer Placeholder 2">
            <a:extLst>
              <a:ext uri="{FF2B5EF4-FFF2-40B4-BE49-F238E27FC236}">
                <a16:creationId xmlns:a16="http://schemas.microsoft.com/office/drawing/2014/main" id="{E6A93110-1B66-4994-8030-BC7B0607545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F934892-FA67-49BB-86C4-56D0F8B08AA6}"/>
              </a:ext>
            </a:extLst>
          </p:cNvPr>
          <p:cNvSpPr>
            <a:spLocks noGrp="1"/>
          </p:cNvSpPr>
          <p:nvPr>
            <p:ph type="sldNum" sz="quarter" idx="12"/>
          </p:nvPr>
        </p:nvSpPr>
        <p:spPr/>
        <p:txBody>
          <a:bodyPr/>
          <a:lstStyle/>
          <a:p>
            <a:fld id="{F53C9E13-F7C0-455F-8726-C56FEF6B380C}" type="slidenum">
              <a:rPr lang="en-GB" smtClean="0"/>
              <a:t>‹#›</a:t>
            </a:fld>
            <a:endParaRPr lang="en-GB"/>
          </a:p>
        </p:txBody>
      </p:sp>
    </p:spTree>
    <p:extLst>
      <p:ext uri="{BB962C8B-B14F-4D97-AF65-F5344CB8AC3E}">
        <p14:creationId xmlns:p14="http://schemas.microsoft.com/office/powerpoint/2010/main" val="179120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62EB0-9366-4A9B-935E-1AC31A4C7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355595D-CEFF-4B04-9D30-20792BC81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5FDCE8C-52D6-4830-9895-89ADE13A7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866F2-0D2F-4D64-B1C7-C85B5BDA7FF2}"/>
              </a:ext>
            </a:extLst>
          </p:cNvPr>
          <p:cNvSpPr>
            <a:spLocks noGrp="1"/>
          </p:cNvSpPr>
          <p:nvPr>
            <p:ph type="dt" sz="half" idx="10"/>
          </p:nvPr>
        </p:nvSpPr>
        <p:spPr/>
        <p:txBody>
          <a:bodyPr/>
          <a:lstStyle/>
          <a:p>
            <a:fld id="{7B0F2DAB-372A-4395-B087-6C8951110124}" type="datetime1">
              <a:rPr lang="en-GB" smtClean="0"/>
              <a:t>28/01/2021</a:t>
            </a:fld>
            <a:endParaRPr lang="en-GB"/>
          </a:p>
        </p:txBody>
      </p:sp>
      <p:sp>
        <p:nvSpPr>
          <p:cNvPr id="6" name="Footer Placeholder 5">
            <a:extLst>
              <a:ext uri="{FF2B5EF4-FFF2-40B4-BE49-F238E27FC236}">
                <a16:creationId xmlns:a16="http://schemas.microsoft.com/office/drawing/2014/main" id="{F3E0F233-1E3D-4900-AD5B-C74409DD0E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BB90F2-A513-4A1A-9847-1BABFDACAF4A}"/>
              </a:ext>
            </a:extLst>
          </p:cNvPr>
          <p:cNvSpPr>
            <a:spLocks noGrp="1"/>
          </p:cNvSpPr>
          <p:nvPr>
            <p:ph type="sldNum" sz="quarter" idx="12"/>
          </p:nvPr>
        </p:nvSpPr>
        <p:spPr/>
        <p:txBody>
          <a:bodyPr/>
          <a:lstStyle/>
          <a:p>
            <a:fld id="{F53C9E13-F7C0-455F-8726-C56FEF6B380C}" type="slidenum">
              <a:rPr lang="en-GB" smtClean="0"/>
              <a:t>‹#›</a:t>
            </a:fld>
            <a:endParaRPr lang="en-GB"/>
          </a:p>
        </p:txBody>
      </p:sp>
    </p:spTree>
    <p:extLst>
      <p:ext uri="{BB962C8B-B14F-4D97-AF65-F5344CB8AC3E}">
        <p14:creationId xmlns:p14="http://schemas.microsoft.com/office/powerpoint/2010/main" val="22266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4951-9D5D-4074-BE1F-1CFF509C3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4BEE933-9926-4E5B-9454-A4AB8BB5A4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E004BE-0E8B-48D7-B1EA-D6378773A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85BD-CD76-474A-87EC-001129F5EF57}"/>
              </a:ext>
            </a:extLst>
          </p:cNvPr>
          <p:cNvSpPr>
            <a:spLocks noGrp="1"/>
          </p:cNvSpPr>
          <p:nvPr>
            <p:ph type="dt" sz="half" idx="10"/>
          </p:nvPr>
        </p:nvSpPr>
        <p:spPr/>
        <p:txBody>
          <a:bodyPr/>
          <a:lstStyle/>
          <a:p>
            <a:fld id="{7031320F-29DF-4E07-91B1-826523A890CE}" type="datetime1">
              <a:rPr lang="en-GB" smtClean="0"/>
              <a:t>28/01/2021</a:t>
            </a:fld>
            <a:endParaRPr lang="en-GB"/>
          </a:p>
        </p:txBody>
      </p:sp>
      <p:sp>
        <p:nvSpPr>
          <p:cNvPr id="6" name="Footer Placeholder 5">
            <a:extLst>
              <a:ext uri="{FF2B5EF4-FFF2-40B4-BE49-F238E27FC236}">
                <a16:creationId xmlns:a16="http://schemas.microsoft.com/office/drawing/2014/main" id="{2B31BAC7-6520-4E15-A67F-204D9C6C3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46F495-4790-47F1-8CB3-73425E24E3D0}"/>
              </a:ext>
            </a:extLst>
          </p:cNvPr>
          <p:cNvSpPr>
            <a:spLocks noGrp="1"/>
          </p:cNvSpPr>
          <p:nvPr>
            <p:ph type="sldNum" sz="quarter" idx="12"/>
          </p:nvPr>
        </p:nvSpPr>
        <p:spPr/>
        <p:txBody>
          <a:bodyPr/>
          <a:lstStyle/>
          <a:p>
            <a:fld id="{F53C9E13-F7C0-455F-8726-C56FEF6B380C}" type="slidenum">
              <a:rPr lang="en-GB" smtClean="0"/>
              <a:t>‹#›</a:t>
            </a:fld>
            <a:endParaRPr lang="en-GB"/>
          </a:p>
        </p:txBody>
      </p:sp>
    </p:spTree>
    <p:extLst>
      <p:ext uri="{BB962C8B-B14F-4D97-AF65-F5344CB8AC3E}">
        <p14:creationId xmlns:p14="http://schemas.microsoft.com/office/powerpoint/2010/main" val="64817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CECF4-2F7A-4DB2-B7C6-752A0905F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0ABCD67-5BB9-4F22-BD14-A5BD3D0869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C145CC-EA3F-4875-B12D-39B43D931E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CD36D-A0C6-4471-9799-9BD8CAAB194E}" type="datetime1">
              <a:rPr lang="en-GB" smtClean="0"/>
              <a:t>28/01/2021</a:t>
            </a:fld>
            <a:endParaRPr lang="en-GB"/>
          </a:p>
        </p:txBody>
      </p:sp>
      <p:sp>
        <p:nvSpPr>
          <p:cNvPr id="5" name="Footer Placeholder 4">
            <a:extLst>
              <a:ext uri="{FF2B5EF4-FFF2-40B4-BE49-F238E27FC236}">
                <a16:creationId xmlns:a16="http://schemas.microsoft.com/office/drawing/2014/main" id="{2C92B934-EB0A-4DD9-BA35-AB6C51821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9ADD52B-CED5-4B46-96C3-7ECFDD947D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C9E13-F7C0-455F-8726-C56FEF6B380C}" type="slidenum">
              <a:rPr lang="en-GB" smtClean="0"/>
              <a:t>‹#›</a:t>
            </a:fld>
            <a:endParaRPr lang="en-GB"/>
          </a:p>
        </p:txBody>
      </p:sp>
    </p:spTree>
    <p:extLst>
      <p:ext uri="{BB962C8B-B14F-4D97-AF65-F5344CB8AC3E}">
        <p14:creationId xmlns:p14="http://schemas.microsoft.com/office/powerpoint/2010/main" val="504454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1" name="Picture 200" descr="Close-up of circuit board">
            <a:extLst>
              <a:ext uri="{FF2B5EF4-FFF2-40B4-BE49-F238E27FC236}">
                <a16:creationId xmlns:a16="http://schemas.microsoft.com/office/drawing/2014/main" id="{EAAC7E70-662A-4E42-961C-199A5068270D}"/>
              </a:ext>
            </a:extLst>
          </p:cNvPr>
          <p:cNvPicPr>
            <a:picLocks noChangeAspect="1"/>
          </p:cNvPicPr>
          <p:nvPr/>
        </p:nvPicPr>
        <p:blipFill rotWithShape="1">
          <a:blip r:embed="rId3"/>
          <a:srcRect l="39782" r="-1" b="-2"/>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79" name="Group 78">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80" name="Freeform: Shape 79">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Rectangle 5">
            <a:extLst>
              <a:ext uri="{FF2B5EF4-FFF2-40B4-BE49-F238E27FC236}">
                <a16:creationId xmlns:a16="http://schemas.microsoft.com/office/drawing/2014/main" id="{7CE6A71E-649F-4AA5-B4CD-620CD23C7112}"/>
              </a:ext>
            </a:extLst>
          </p:cNvPr>
          <p:cNvSpPr/>
          <p:nvPr/>
        </p:nvSpPr>
        <p:spPr>
          <a:xfrm>
            <a:off x="6629399" y="1720568"/>
            <a:ext cx="4840941" cy="3416320"/>
          </a:xfrm>
          <a:prstGeom prst="rect">
            <a:avLst/>
          </a:prstGeom>
          <a:noFill/>
        </p:spPr>
        <p:txBody>
          <a:bodyPr wrap="square" lIns="91440" tIns="45720" rIns="91440" bIns="45720">
            <a:spAutoFit/>
          </a:bodyPr>
          <a:lstStyle/>
          <a:p>
            <a:pPr marL="101600" indent="0">
              <a:buNone/>
            </a:pPr>
            <a:r>
              <a:rPr lang="en-US" sz="5400" dirty="0">
                <a:solidFill>
                  <a:schemeClr val="accent6">
                    <a:lumMod val="20000"/>
                    <a:lumOff val="80000"/>
                    <a:alpha val="80000"/>
                  </a:schemeClr>
                </a:solidFill>
                <a:latin typeface="Impact" panose="020B0806030902050204" pitchFamily="34" charset="0"/>
              </a:rPr>
              <a:t>Looking at Computers: Understanding the Parts</a:t>
            </a:r>
          </a:p>
        </p:txBody>
      </p:sp>
      <p:sp>
        <p:nvSpPr>
          <p:cNvPr id="8" name="Slide Number Placeholder 7">
            <a:extLst>
              <a:ext uri="{FF2B5EF4-FFF2-40B4-BE49-F238E27FC236}">
                <a16:creationId xmlns:a16="http://schemas.microsoft.com/office/drawing/2014/main" id="{2A855CE7-8B74-4C61-9EF2-A1018299A76B}"/>
              </a:ext>
            </a:extLst>
          </p:cNvPr>
          <p:cNvSpPr>
            <a:spLocks noGrp="1"/>
          </p:cNvSpPr>
          <p:nvPr>
            <p:ph type="sldNum" sz="quarter" idx="12"/>
          </p:nvPr>
        </p:nvSpPr>
        <p:spPr/>
        <p:txBody>
          <a:bodyPr/>
          <a:lstStyle/>
          <a:p>
            <a:fld id="{F53C9E13-F7C0-455F-8726-C56FEF6B380C}" type="slidenum">
              <a:rPr lang="en-GB" smtClean="0"/>
              <a:t>1</a:t>
            </a:fld>
            <a:endParaRPr lang="en-GB"/>
          </a:p>
        </p:txBody>
      </p:sp>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solidFill>
                  <a:schemeClr val="bg1"/>
                </a:solidFill>
              </a:rPr>
              <a:t>Output Devices</a:t>
            </a:r>
            <a:br>
              <a:rPr lang="en-US">
                <a:solidFill>
                  <a:schemeClr val="bg1"/>
                </a:solidFill>
              </a:rPr>
            </a:br>
            <a:r>
              <a:rPr lang="en-US">
                <a:solidFill>
                  <a:schemeClr val="bg1"/>
                </a:solidFill>
              </a:rPr>
              <a:t>Image and Audio Output</a:t>
            </a:r>
          </a:p>
        </p:txBody>
      </p:sp>
      <p:sp>
        <p:nvSpPr>
          <p:cNvPr id="4" name="Slide Number Placeholder 3">
            <a:extLst>
              <a:ext uri="{FF2B5EF4-FFF2-40B4-BE49-F238E27FC236}">
                <a16:creationId xmlns:a16="http://schemas.microsoft.com/office/drawing/2014/main" id="{C7B9282A-BDCF-4421-B21E-D3FFF3CBF68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F53C9E13-F7C0-455F-8726-C56FEF6B380C}" type="slidenum">
              <a:rPr lang="en-GB">
                <a:solidFill>
                  <a:schemeClr val="tx1">
                    <a:alpha val="80000"/>
                  </a:schemeClr>
                </a:solidFill>
              </a:rPr>
              <a:pPr>
                <a:spcAft>
                  <a:spcPts val="600"/>
                </a:spcAft>
              </a:pPr>
              <a:t>10</a:t>
            </a:fld>
            <a:endParaRPr lang="en-GB">
              <a:solidFill>
                <a:schemeClr val="tx1">
                  <a:alpha val="80000"/>
                </a:schemeClr>
              </a:solidFill>
            </a:endParaRPr>
          </a:p>
        </p:txBody>
      </p:sp>
      <p:graphicFrame>
        <p:nvGraphicFramePr>
          <p:cNvPr id="28" name="Content Placeholder 2">
            <a:extLst>
              <a:ext uri="{FF2B5EF4-FFF2-40B4-BE49-F238E27FC236}">
                <a16:creationId xmlns:a16="http://schemas.microsoft.com/office/drawing/2014/main" id="{C57EE469-4993-46FF-B94C-880D83E5BA16}"/>
              </a:ext>
            </a:extLst>
          </p:cNvPr>
          <p:cNvGraphicFramePr>
            <a:graphicFrameLocks noGrp="1"/>
          </p:cNvGraphicFramePr>
          <p:nvPr>
            <p:ph idx="1"/>
            <p:extLst>
              <p:ext uri="{D42A27DB-BD31-4B8C-83A1-F6EECF244321}">
                <p14:modId xmlns:p14="http://schemas.microsoft.com/office/powerpoint/2010/main" val="2452351411"/>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4577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498" name="Rectangle 7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93" name="Rectangle 5"/>
          <p:cNvSpPr>
            <a:spLocks noGrp="1" noChangeArrowheads="1"/>
          </p:cNvSpPr>
          <p:nvPr>
            <p:ph type="title"/>
          </p:nvPr>
        </p:nvSpPr>
        <p:spPr>
          <a:xfrm>
            <a:off x="635000" y="640823"/>
            <a:ext cx="3418659" cy="5583148"/>
          </a:xfrm>
        </p:spPr>
        <p:txBody>
          <a:bodyPr vert="horz" lIns="91440" tIns="45720" rIns="91440" bIns="45720" rtlCol="0" anchor="ctr">
            <a:normAutofit/>
          </a:bodyPr>
          <a:lstStyle/>
          <a:p>
            <a:pPr>
              <a:defRPr/>
            </a:pPr>
            <a:r>
              <a:rPr lang="en-US" sz="5400" kern="1200">
                <a:solidFill>
                  <a:schemeClr val="tx1"/>
                </a:solidFill>
                <a:latin typeface="+mj-lt"/>
                <a:ea typeface="+mj-ea"/>
                <a:cs typeface="+mj-cs"/>
              </a:rPr>
              <a:t>Output Devices</a:t>
            </a:r>
            <a:br>
              <a:rPr lang="en-US" sz="5400" kern="1200">
                <a:solidFill>
                  <a:schemeClr val="tx1"/>
                </a:solidFill>
                <a:latin typeface="+mj-lt"/>
                <a:ea typeface="+mj-ea"/>
                <a:cs typeface="+mj-cs"/>
              </a:rPr>
            </a:br>
            <a:r>
              <a:rPr lang="en-US" sz="5400" kern="1200">
                <a:solidFill>
                  <a:schemeClr val="tx1"/>
                </a:solidFill>
                <a:latin typeface="+mj-lt"/>
                <a:ea typeface="+mj-ea"/>
                <a:cs typeface="+mj-cs"/>
              </a:rPr>
              <a:t>Printers</a:t>
            </a:r>
          </a:p>
        </p:txBody>
      </p:sp>
      <p:sp>
        <p:nvSpPr>
          <p:cNvPr id="7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DE355B5-3BD6-4D58-B5A8-165D1363FA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53C9E13-F7C0-455F-8726-C56FEF6B380C}" type="slidenum">
              <a:rPr lang="en-US" smtClean="0"/>
              <a:pPr>
                <a:spcAft>
                  <a:spcPts val="600"/>
                </a:spcAft>
              </a:pPr>
              <a:t>11</a:t>
            </a:fld>
            <a:endParaRPr lang="en-US"/>
          </a:p>
        </p:txBody>
      </p:sp>
      <p:graphicFrame>
        <p:nvGraphicFramePr>
          <p:cNvPr id="63499" name="Rectangle 6">
            <a:extLst>
              <a:ext uri="{FF2B5EF4-FFF2-40B4-BE49-F238E27FC236}">
                <a16:creationId xmlns:a16="http://schemas.microsoft.com/office/drawing/2014/main" id="{28CB0F5D-E282-4F32-BC10-487D9E32FC28}"/>
              </a:ext>
            </a:extLst>
          </p:cNvPr>
          <p:cNvGraphicFramePr>
            <a:graphicFrameLocks noGrp="1"/>
          </p:cNvGraphicFramePr>
          <p:nvPr>
            <p:ph sz="half" idx="1"/>
            <p:extLst>
              <p:ext uri="{D42A27DB-BD31-4B8C-83A1-F6EECF244321}">
                <p14:modId xmlns:p14="http://schemas.microsoft.com/office/powerpoint/2010/main" val="1958361648"/>
              </p:ext>
            </p:extLst>
          </p:nvPr>
        </p:nvGraphicFramePr>
        <p:xfrm>
          <a:off x="4648018" y="640822"/>
          <a:ext cx="6570594" cy="2653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C177378A-6923-4662-85A9-E519DD00A588}"/>
              </a:ext>
            </a:extLst>
          </p:cNvPr>
          <p:cNvSpPr txBox="1"/>
          <p:nvPr/>
        </p:nvSpPr>
        <p:spPr>
          <a:xfrm>
            <a:off x="4742865" y="3553286"/>
            <a:ext cx="6570594" cy="30931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0"/>
              </a:spcBef>
              <a:spcAft>
                <a:spcPts val="1800"/>
              </a:spcAft>
              <a:defRPr/>
            </a:pPr>
            <a:r>
              <a:rPr lang="en-US" sz="2000" dirty="0"/>
              <a:t>Cloud-ready printers</a:t>
            </a:r>
          </a:p>
          <a:p>
            <a:pPr>
              <a:spcBef>
                <a:spcPts val="0"/>
              </a:spcBef>
              <a:spcAft>
                <a:spcPts val="1800"/>
              </a:spcAft>
              <a:defRPr/>
            </a:pPr>
            <a:r>
              <a:rPr lang="en-US" sz="2000" dirty="0"/>
              <a:t>All-in-one printer</a:t>
            </a:r>
          </a:p>
          <a:p>
            <a:pPr lvl="1">
              <a:spcBef>
                <a:spcPts val="0"/>
              </a:spcBef>
              <a:spcAft>
                <a:spcPts val="1800"/>
              </a:spcAft>
            </a:pPr>
            <a:r>
              <a:rPr lang="en-US" sz="2000" dirty="0"/>
              <a:t>Printer, scanner, copier, and fax</a:t>
            </a:r>
          </a:p>
          <a:p>
            <a:pPr>
              <a:spcBef>
                <a:spcPts val="0"/>
              </a:spcBef>
              <a:spcAft>
                <a:spcPts val="1800"/>
              </a:spcAft>
              <a:defRPr/>
            </a:pPr>
            <a:r>
              <a:rPr lang="en-US" sz="2000" dirty="0"/>
              <a:t>Large format printer</a:t>
            </a:r>
          </a:p>
          <a:p>
            <a:pPr lvl="1">
              <a:spcBef>
                <a:spcPts val="0"/>
              </a:spcBef>
              <a:spcAft>
                <a:spcPts val="1800"/>
              </a:spcAft>
            </a:pPr>
            <a:r>
              <a:rPr lang="en-US" sz="2000" dirty="0"/>
              <a:t>Prints oversize images</a:t>
            </a:r>
          </a:p>
          <a:p>
            <a:pPr>
              <a:spcBef>
                <a:spcPts val="0"/>
              </a:spcBef>
              <a:spcAft>
                <a:spcPts val="1800"/>
              </a:spcAft>
              <a:defRPr/>
            </a:pPr>
            <a:r>
              <a:rPr lang="en-US" sz="2000" dirty="0"/>
              <a:t>3D printer</a:t>
            </a:r>
          </a:p>
        </p:txBody>
      </p:sp>
    </p:spTree>
    <p:extLst>
      <p:ext uri="{BB962C8B-B14F-4D97-AF65-F5344CB8AC3E}">
        <p14:creationId xmlns:p14="http://schemas.microsoft.com/office/powerpoint/2010/main" val="211187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841248" y="548640"/>
            <a:ext cx="3600860" cy="5431536"/>
          </a:xfrm>
        </p:spPr>
        <p:txBody>
          <a:bodyPr>
            <a:normAutofit/>
          </a:bodyPr>
          <a:lstStyle/>
          <a:p>
            <a:r>
              <a:rPr lang="en-US" sz="4600" b="1"/>
              <a:t>Processing and Memory on the Motherboard</a:t>
            </a:r>
            <a:br>
              <a:rPr lang="en-US" sz="4600"/>
            </a:br>
            <a:r>
              <a:rPr lang="en-US" sz="4600"/>
              <a:t>The Motherboard and Memory</a:t>
            </a:r>
            <a:br>
              <a:rPr lang="en-US" sz="4600"/>
            </a:br>
            <a:endParaRPr lang="en-US" sz="4600"/>
          </a:p>
        </p:txBody>
      </p:sp>
      <p:sp>
        <p:nvSpPr>
          <p:cNvPr id="14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70" name="Rectangle 6"/>
          <p:cNvSpPr>
            <a:spLocks noGrp="1" noChangeArrowheads="1"/>
          </p:cNvSpPr>
          <p:nvPr>
            <p:ph idx="1"/>
          </p:nvPr>
        </p:nvSpPr>
        <p:spPr>
          <a:xfrm>
            <a:off x="5126418" y="552091"/>
            <a:ext cx="6224335" cy="5431536"/>
          </a:xfrm>
        </p:spPr>
        <p:txBody>
          <a:bodyPr anchor="ctr">
            <a:normAutofit/>
          </a:bodyPr>
          <a:lstStyle/>
          <a:p>
            <a:pPr>
              <a:spcBef>
                <a:spcPts val="0"/>
              </a:spcBef>
              <a:spcAft>
                <a:spcPts val="1800"/>
              </a:spcAft>
              <a:defRPr/>
            </a:pPr>
            <a:r>
              <a:rPr lang="en-US" sz="4000" b="1" dirty="0"/>
              <a:t>Motherboard</a:t>
            </a:r>
          </a:p>
          <a:p>
            <a:pPr lvl="1">
              <a:spcBef>
                <a:spcPts val="0"/>
              </a:spcBef>
              <a:spcAft>
                <a:spcPts val="1800"/>
              </a:spcAft>
              <a:defRPr/>
            </a:pPr>
            <a:r>
              <a:rPr lang="en-US" sz="3600" dirty="0"/>
              <a:t>CPU</a:t>
            </a:r>
          </a:p>
          <a:p>
            <a:pPr lvl="1">
              <a:spcBef>
                <a:spcPts val="0"/>
              </a:spcBef>
              <a:spcAft>
                <a:spcPts val="1800"/>
              </a:spcAft>
              <a:defRPr/>
            </a:pPr>
            <a:r>
              <a:rPr lang="en-US" sz="3600" dirty="0"/>
              <a:t>ROM, RAM, and cache</a:t>
            </a:r>
          </a:p>
          <a:p>
            <a:pPr lvl="1">
              <a:spcBef>
                <a:spcPts val="0"/>
              </a:spcBef>
              <a:spcAft>
                <a:spcPts val="1800"/>
              </a:spcAft>
              <a:defRPr/>
            </a:pPr>
            <a:r>
              <a:rPr lang="en-US" sz="3600" dirty="0"/>
              <a:t>Slots for expansion cards</a:t>
            </a:r>
          </a:p>
          <a:p>
            <a:pPr lvl="1">
              <a:spcBef>
                <a:spcPts val="0"/>
              </a:spcBef>
              <a:spcAft>
                <a:spcPts val="1800"/>
              </a:spcAft>
              <a:defRPr/>
            </a:pPr>
            <a:r>
              <a:rPr lang="en-US" sz="3600" dirty="0"/>
              <a:t>Sound/Video cards</a:t>
            </a:r>
          </a:p>
          <a:p>
            <a:pPr lvl="1">
              <a:spcBef>
                <a:spcPts val="0"/>
              </a:spcBef>
              <a:spcAft>
                <a:spcPts val="1800"/>
              </a:spcAft>
              <a:defRPr/>
            </a:pPr>
            <a:r>
              <a:rPr lang="en-US" sz="3600" dirty="0"/>
              <a:t>Network interface cards (NIC)</a:t>
            </a:r>
          </a:p>
        </p:txBody>
      </p:sp>
      <p:sp>
        <p:nvSpPr>
          <p:cNvPr id="2" name="Slide Number Placeholder 1">
            <a:extLst>
              <a:ext uri="{FF2B5EF4-FFF2-40B4-BE49-F238E27FC236}">
                <a16:creationId xmlns:a16="http://schemas.microsoft.com/office/drawing/2014/main" id="{57DDCE65-AC85-4CBF-B66D-1AE840A0B80E}"/>
              </a:ext>
            </a:extLst>
          </p:cNvPr>
          <p:cNvSpPr>
            <a:spLocks noGrp="1"/>
          </p:cNvSpPr>
          <p:nvPr>
            <p:ph type="sldNum" sz="quarter" idx="12"/>
          </p:nvPr>
        </p:nvSpPr>
        <p:spPr>
          <a:xfrm>
            <a:off x="8610600" y="6356350"/>
            <a:ext cx="2743200" cy="365125"/>
          </a:xfrm>
        </p:spPr>
        <p:txBody>
          <a:bodyPr>
            <a:normAutofit/>
          </a:bodyPr>
          <a:lstStyle/>
          <a:p>
            <a:pPr>
              <a:spcAft>
                <a:spcPts val="600"/>
              </a:spcAft>
            </a:pPr>
            <a:fld id="{F53C9E13-F7C0-455F-8726-C56FEF6B380C}" type="slidenum">
              <a:rPr lang="en-GB"/>
              <a:pPr>
                <a:spcAft>
                  <a:spcPts val="600"/>
                </a:spcAft>
              </a:pPr>
              <a:t>12</a:t>
            </a:fld>
            <a:endParaRPr lang="en-GB"/>
          </a:p>
        </p:txBody>
      </p:sp>
    </p:spTree>
    <p:extLst>
      <p:ext uri="{BB962C8B-B14F-4D97-AF65-F5344CB8AC3E}">
        <p14:creationId xmlns:p14="http://schemas.microsoft.com/office/powerpoint/2010/main" val="334164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90120" name="Picture 90119" descr="Electronic circuit board">
            <a:extLst>
              <a:ext uri="{FF2B5EF4-FFF2-40B4-BE49-F238E27FC236}">
                <a16:creationId xmlns:a16="http://schemas.microsoft.com/office/drawing/2014/main" id="{D3FCE42C-244A-49AC-A12A-A8D99EE10D62}"/>
              </a:ext>
            </a:extLst>
          </p:cNvPr>
          <p:cNvPicPr>
            <a:picLocks noChangeAspect="1"/>
          </p:cNvPicPr>
          <p:nvPr/>
        </p:nvPicPr>
        <p:blipFill rotWithShape="1">
          <a:blip r:embed="rId3"/>
          <a:srcRect l="3184" r="-1" b="-1"/>
          <a:stretch/>
        </p:blipFill>
        <p:spPr>
          <a:xfrm>
            <a:off x="20" y="10"/>
            <a:ext cx="9947062" cy="6857990"/>
          </a:xfrm>
          <a:prstGeom prst="rect">
            <a:avLst/>
          </a:prstGeom>
        </p:spPr>
      </p:pic>
      <p:sp>
        <p:nvSpPr>
          <p:cNvPr id="78" name="Freeform: Shape 77">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80" name="Freeform: Shape 79">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82" name="Freeform: Shape 8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0117" name="Rectangle 5"/>
          <p:cNvSpPr>
            <a:spLocks noGrp="1" noChangeArrowheads="1"/>
          </p:cNvSpPr>
          <p:nvPr>
            <p:ph type="title"/>
          </p:nvPr>
        </p:nvSpPr>
        <p:spPr>
          <a:xfrm>
            <a:off x="8130209" y="607447"/>
            <a:ext cx="3633746" cy="1588422"/>
          </a:xfrm>
        </p:spPr>
        <p:txBody>
          <a:bodyPr anchor="b">
            <a:normAutofit/>
          </a:bodyPr>
          <a:lstStyle/>
          <a:p>
            <a:pPr>
              <a:defRPr/>
            </a:pPr>
            <a:r>
              <a:rPr lang="en-US" sz="2800" dirty="0"/>
              <a:t>Processing and Memory on the Motherboard</a:t>
            </a:r>
            <a:br>
              <a:rPr lang="en-US" sz="2800" b="0" dirty="0"/>
            </a:br>
            <a:r>
              <a:rPr lang="en-US" sz="2800" dirty="0"/>
              <a:t>Processing</a:t>
            </a:r>
          </a:p>
        </p:txBody>
      </p:sp>
      <p:sp>
        <p:nvSpPr>
          <p:cNvPr id="90118" name="Rectangle 6"/>
          <p:cNvSpPr>
            <a:spLocks noGrp="1" noChangeArrowheads="1"/>
          </p:cNvSpPr>
          <p:nvPr>
            <p:ph idx="1"/>
          </p:nvPr>
        </p:nvSpPr>
        <p:spPr>
          <a:xfrm>
            <a:off x="7677151" y="2722728"/>
            <a:ext cx="4514544" cy="3316121"/>
          </a:xfrm>
        </p:spPr>
        <p:txBody>
          <a:bodyPr>
            <a:normAutofit lnSpcReduction="10000"/>
          </a:bodyPr>
          <a:lstStyle/>
          <a:p>
            <a:pPr>
              <a:spcBef>
                <a:spcPts val="0"/>
              </a:spcBef>
              <a:spcAft>
                <a:spcPts val="1500"/>
              </a:spcAft>
              <a:defRPr/>
            </a:pPr>
            <a:r>
              <a:rPr lang="en-US" sz="2000" dirty="0"/>
              <a:t>Central Processing Unit</a:t>
            </a:r>
          </a:p>
          <a:p>
            <a:pPr lvl="1">
              <a:spcBef>
                <a:spcPts val="0"/>
              </a:spcBef>
              <a:spcAft>
                <a:spcPts val="1500"/>
              </a:spcAft>
              <a:defRPr/>
            </a:pPr>
            <a:r>
              <a:rPr lang="en-US" sz="2000" dirty="0">
                <a:effectLst/>
              </a:rPr>
              <a:t>CPU or processor</a:t>
            </a:r>
          </a:p>
          <a:p>
            <a:pPr lvl="1">
              <a:spcBef>
                <a:spcPts val="0"/>
              </a:spcBef>
              <a:spcAft>
                <a:spcPts val="1500"/>
              </a:spcAft>
              <a:defRPr/>
            </a:pPr>
            <a:r>
              <a:rPr lang="en-US" sz="2000" dirty="0">
                <a:effectLst/>
              </a:rPr>
              <a:t>“Brains” of the computer</a:t>
            </a:r>
          </a:p>
          <a:p>
            <a:pPr lvl="1">
              <a:spcBef>
                <a:spcPts val="0"/>
              </a:spcBef>
              <a:spcAft>
                <a:spcPts val="1500"/>
              </a:spcAft>
              <a:defRPr/>
            </a:pPr>
            <a:r>
              <a:rPr lang="en-US" sz="2000" dirty="0">
                <a:effectLst/>
              </a:rPr>
              <a:t>Controls all functions of the computer’s components</a:t>
            </a:r>
          </a:p>
          <a:p>
            <a:pPr lvl="1">
              <a:spcBef>
                <a:spcPts val="0"/>
              </a:spcBef>
              <a:spcAft>
                <a:spcPts val="1500"/>
              </a:spcAft>
              <a:defRPr/>
            </a:pPr>
            <a:r>
              <a:rPr lang="en-US" sz="2000" dirty="0">
                <a:effectLst/>
              </a:rPr>
              <a:t>Processes all commands and instructions</a:t>
            </a:r>
          </a:p>
          <a:p>
            <a:pPr lvl="1">
              <a:spcBef>
                <a:spcPts val="0"/>
              </a:spcBef>
              <a:spcAft>
                <a:spcPts val="1500"/>
              </a:spcAft>
              <a:defRPr/>
            </a:pPr>
            <a:r>
              <a:rPr lang="en-US" sz="2000" dirty="0">
                <a:effectLst/>
              </a:rPr>
              <a:t>Gigahertz (Billions of tasks per second )</a:t>
            </a:r>
          </a:p>
        </p:txBody>
      </p:sp>
      <p:sp>
        <p:nvSpPr>
          <p:cNvPr id="2" name="Slide Number Placeholder 1">
            <a:extLst>
              <a:ext uri="{FF2B5EF4-FFF2-40B4-BE49-F238E27FC236}">
                <a16:creationId xmlns:a16="http://schemas.microsoft.com/office/drawing/2014/main" id="{55F393C8-E8C4-4104-AD20-B2757339DFAA}"/>
              </a:ext>
            </a:extLst>
          </p:cNvPr>
          <p:cNvSpPr>
            <a:spLocks noGrp="1"/>
          </p:cNvSpPr>
          <p:nvPr>
            <p:ph type="sldNum" sz="quarter" idx="12"/>
          </p:nvPr>
        </p:nvSpPr>
        <p:spPr>
          <a:xfrm>
            <a:off x="10853928" y="6355080"/>
            <a:ext cx="1188720" cy="365760"/>
          </a:xfrm>
        </p:spPr>
        <p:txBody>
          <a:bodyPr>
            <a:normAutofit/>
          </a:bodyPr>
          <a:lstStyle/>
          <a:p>
            <a:pPr algn="l">
              <a:spcAft>
                <a:spcPts val="600"/>
              </a:spcAft>
            </a:pPr>
            <a:fld id="{F53C9E13-F7C0-455F-8726-C56FEF6B380C}" type="slidenum">
              <a:rPr lang="en-GB" sz="1600">
                <a:solidFill>
                  <a:schemeClr val="tx1">
                    <a:lumMod val="75000"/>
                    <a:lumOff val="25000"/>
                  </a:schemeClr>
                </a:solidFill>
              </a:rPr>
              <a:pPr algn="l">
                <a:spcAft>
                  <a:spcPts val="600"/>
                </a:spcAft>
              </a:pPr>
              <a:t>13</a:t>
            </a:fld>
            <a:endParaRPr lang="en-GB" sz="1600">
              <a:solidFill>
                <a:schemeClr val="tx1">
                  <a:lumMod val="75000"/>
                  <a:lumOff val="25000"/>
                </a:schemeClr>
              </a:solidFill>
            </a:endParaRPr>
          </a:p>
        </p:txBody>
      </p:sp>
    </p:spTree>
    <p:extLst>
      <p:ext uri="{BB962C8B-B14F-4D97-AF65-F5344CB8AC3E}">
        <p14:creationId xmlns:p14="http://schemas.microsoft.com/office/powerpoint/2010/main" val="304132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20" name="Rectangle 7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121" name="Picture 76">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90117" name="Rectangle 5"/>
          <p:cNvSpPr>
            <a:spLocks noGrp="1" noChangeArrowheads="1"/>
          </p:cNvSpPr>
          <p:nvPr>
            <p:ph type="title"/>
          </p:nvPr>
        </p:nvSpPr>
        <p:spPr>
          <a:xfrm>
            <a:off x="114300" y="230058"/>
            <a:ext cx="8609360" cy="1454051"/>
          </a:xfrm>
        </p:spPr>
        <p:txBody>
          <a:bodyPr>
            <a:normAutofit/>
          </a:bodyPr>
          <a:lstStyle/>
          <a:p>
            <a:pPr>
              <a:defRPr/>
            </a:pPr>
            <a:r>
              <a:rPr lang="en-US" sz="3100" b="1" dirty="0">
                <a:solidFill>
                  <a:srgbClr val="0070C0"/>
                </a:solidFill>
              </a:rPr>
              <a:t>Processing and Memory on the Motherboard</a:t>
            </a:r>
            <a:br>
              <a:rPr lang="en-US" sz="3100" b="1" dirty="0">
                <a:solidFill>
                  <a:srgbClr val="0070C0"/>
                </a:solidFill>
              </a:rPr>
            </a:br>
            <a:r>
              <a:rPr lang="en-US" sz="3100" b="1" dirty="0">
                <a:solidFill>
                  <a:srgbClr val="0070C0"/>
                </a:solidFill>
              </a:rPr>
              <a:t>Processing</a:t>
            </a:r>
          </a:p>
        </p:txBody>
      </p:sp>
      <p:sp>
        <p:nvSpPr>
          <p:cNvPr id="90118" name="Rectangle 6"/>
          <p:cNvSpPr>
            <a:spLocks noGrp="1" noChangeArrowheads="1"/>
          </p:cNvSpPr>
          <p:nvPr>
            <p:ph idx="1"/>
          </p:nvPr>
        </p:nvSpPr>
        <p:spPr>
          <a:xfrm>
            <a:off x="429348" y="2092200"/>
            <a:ext cx="5966872" cy="4241365"/>
          </a:xfrm>
        </p:spPr>
        <p:txBody>
          <a:bodyPr anchor="ctr">
            <a:normAutofit/>
          </a:bodyPr>
          <a:lstStyle/>
          <a:p>
            <a:pPr>
              <a:spcBef>
                <a:spcPts val="0"/>
              </a:spcBef>
              <a:spcAft>
                <a:spcPts val="1500"/>
              </a:spcAft>
              <a:defRPr/>
            </a:pPr>
            <a:r>
              <a:rPr lang="en-US" sz="1900" dirty="0">
                <a:solidFill>
                  <a:srgbClr val="000000"/>
                </a:solidFill>
              </a:rPr>
              <a:t>CPU Performance Measures</a:t>
            </a:r>
          </a:p>
          <a:p>
            <a:pPr lvl="1">
              <a:spcBef>
                <a:spcPts val="0"/>
              </a:spcBef>
              <a:spcAft>
                <a:spcPts val="1500"/>
              </a:spcAft>
              <a:defRPr/>
            </a:pPr>
            <a:r>
              <a:rPr lang="en-US" sz="1900" dirty="0">
                <a:solidFill>
                  <a:srgbClr val="000000"/>
                </a:solidFill>
                <a:effectLst/>
              </a:rPr>
              <a:t>Processor speed measured in hertz (Hz)</a:t>
            </a:r>
          </a:p>
          <a:p>
            <a:pPr lvl="2">
              <a:spcBef>
                <a:spcPts val="0"/>
              </a:spcBef>
              <a:spcAft>
                <a:spcPts val="1500"/>
              </a:spcAft>
              <a:defRPr/>
            </a:pPr>
            <a:r>
              <a:rPr lang="en-US" sz="1900" dirty="0">
                <a:solidFill>
                  <a:srgbClr val="000000"/>
                </a:solidFill>
                <a:effectLst/>
              </a:rPr>
              <a:t>Megahertz (MHz) or gigahertz (GHz)</a:t>
            </a:r>
          </a:p>
          <a:p>
            <a:pPr lvl="1">
              <a:spcBef>
                <a:spcPts val="0"/>
              </a:spcBef>
              <a:spcAft>
                <a:spcPts val="1500"/>
              </a:spcAft>
              <a:defRPr/>
            </a:pPr>
            <a:r>
              <a:rPr lang="en-US" sz="1900" dirty="0">
                <a:solidFill>
                  <a:srgbClr val="000000"/>
                </a:solidFill>
                <a:effectLst/>
              </a:rPr>
              <a:t>Number of cores</a:t>
            </a:r>
          </a:p>
          <a:p>
            <a:pPr lvl="2">
              <a:spcBef>
                <a:spcPts val="0"/>
              </a:spcBef>
              <a:spcAft>
                <a:spcPts val="1500"/>
              </a:spcAft>
              <a:defRPr/>
            </a:pPr>
            <a:r>
              <a:rPr lang="en-US" sz="1900" dirty="0">
                <a:solidFill>
                  <a:srgbClr val="000000"/>
                </a:solidFill>
                <a:effectLst/>
              </a:rPr>
              <a:t>Single</a:t>
            </a:r>
          </a:p>
          <a:p>
            <a:pPr lvl="2">
              <a:spcBef>
                <a:spcPts val="0"/>
              </a:spcBef>
              <a:spcAft>
                <a:spcPts val="1500"/>
              </a:spcAft>
              <a:defRPr/>
            </a:pPr>
            <a:r>
              <a:rPr lang="en-US" sz="1900" dirty="0">
                <a:solidFill>
                  <a:srgbClr val="000000"/>
                </a:solidFill>
                <a:effectLst/>
              </a:rPr>
              <a:t>Dual</a:t>
            </a:r>
          </a:p>
          <a:p>
            <a:pPr lvl="2">
              <a:spcBef>
                <a:spcPts val="0"/>
              </a:spcBef>
              <a:spcAft>
                <a:spcPts val="1500"/>
              </a:spcAft>
              <a:defRPr/>
            </a:pPr>
            <a:r>
              <a:rPr lang="en-US" sz="1900" dirty="0">
                <a:solidFill>
                  <a:srgbClr val="000000"/>
                </a:solidFill>
              </a:rPr>
              <a:t>Quad</a:t>
            </a:r>
            <a:endParaRPr lang="en-US" sz="1900" dirty="0">
              <a:solidFill>
                <a:srgbClr val="000000"/>
              </a:solidFill>
              <a:effectLst/>
            </a:endParaRPr>
          </a:p>
          <a:p>
            <a:pPr lvl="2">
              <a:spcBef>
                <a:spcPts val="0"/>
              </a:spcBef>
              <a:spcAft>
                <a:spcPts val="1500"/>
              </a:spcAft>
              <a:defRPr/>
            </a:pPr>
            <a:r>
              <a:rPr lang="en-US" sz="1900" dirty="0">
                <a:solidFill>
                  <a:srgbClr val="000000"/>
                </a:solidFill>
                <a:effectLst/>
              </a:rPr>
              <a:t>Ten</a:t>
            </a:r>
          </a:p>
        </p:txBody>
      </p:sp>
      <p:sp>
        <p:nvSpPr>
          <p:cNvPr id="901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diagram of a single-core CPU shows processing, switching between program 1 and 2, while the dual core CPU shows processing of both programs simultaneously.">
            <a:extLst>
              <a:ext uri="{FF2B5EF4-FFF2-40B4-BE49-F238E27FC236}">
                <a16:creationId xmlns:a16="http://schemas.microsoft.com/office/drawing/2014/main" id="{BAFD40FB-4D38-4D04-A5B7-1108C3A82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821" y="1704307"/>
            <a:ext cx="3661831" cy="3469584"/>
          </a:xfrm>
          <a:prstGeom prst="rect">
            <a:avLst/>
          </a:prstGeom>
        </p:spPr>
      </p:pic>
      <p:sp>
        <p:nvSpPr>
          <p:cNvPr id="2" name="Slide Number Placeholder 1">
            <a:extLst>
              <a:ext uri="{FF2B5EF4-FFF2-40B4-BE49-F238E27FC236}">
                <a16:creationId xmlns:a16="http://schemas.microsoft.com/office/drawing/2014/main" id="{EC2F0C09-65BA-4F2F-B99A-05DCFAD4CE4C}"/>
              </a:ext>
            </a:extLst>
          </p:cNvPr>
          <p:cNvSpPr>
            <a:spLocks noGrp="1"/>
          </p:cNvSpPr>
          <p:nvPr>
            <p:ph type="sldNum" sz="quarter" idx="12"/>
          </p:nvPr>
        </p:nvSpPr>
        <p:spPr>
          <a:xfrm>
            <a:off x="10825930" y="6223702"/>
            <a:ext cx="570728" cy="314067"/>
          </a:xfrm>
        </p:spPr>
        <p:txBody>
          <a:bodyPr>
            <a:normAutofit/>
          </a:bodyPr>
          <a:lstStyle/>
          <a:p>
            <a:pPr>
              <a:spcAft>
                <a:spcPts val="600"/>
              </a:spcAft>
            </a:pPr>
            <a:fld id="{F53C9E13-F7C0-455F-8726-C56FEF6B380C}" type="slidenum">
              <a:rPr lang="en-GB" sz="1100">
                <a:solidFill>
                  <a:srgbClr val="898989"/>
                </a:solidFill>
              </a:rPr>
              <a:pPr>
                <a:spcAft>
                  <a:spcPts val="600"/>
                </a:spcAft>
              </a:pPr>
              <a:t>14</a:t>
            </a:fld>
            <a:endParaRPr lang="en-GB" sz="1100">
              <a:solidFill>
                <a:srgbClr val="898989"/>
              </a:solidFill>
            </a:endParaRPr>
          </a:p>
        </p:txBody>
      </p:sp>
    </p:spTree>
    <p:extLst>
      <p:ext uri="{BB962C8B-B14F-4D97-AF65-F5344CB8AC3E}">
        <p14:creationId xmlns:p14="http://schemas.microsoft.com/office/powerpoint/2010/main" val="408779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EE5C6BA-FE2A-4C38-8D88-E70C06E54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53E66F28-0926-4CFB-BDAB-646CAB184C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6979" name="Rectangle 3"/>
          <p:cNvSpPr>
            <a:spLocks noGrp="1" noChangeArrowheads="1"/>
          </p:cNvSpPr>
          <p:nvPr>
            <p:ph type="title"/>
          </p:nvPr>
        </p:nvSpPr>
        <p:spPr>
          <a:xfrm>
            <a:off x="5890034" y="249898"/>
            <a:ext cx="6039170" cy="1454051"/>
          </a:xfrm>
        </p:spPr>
        <p:txBody>
          <a:bodyPr>
            <a:normAutofit/>
          </a:bodyPr>
          <a:lstStyle/>
          <a:p>
            <a:pPr>
              <a:defRPr/>
            </a:pPr>
            <a:r>
              <a:rPr lang="en-US" sz="2800" dirty="0">
                <a:solidFill>
                  <a:srgbClr val="0070C0"/>
                </a:solidFill>
              </a:rPr>
              <a:t>Storing Data and Information</a:t>
            </a:r>
            <a:br>
              <a:rPr lang="en-US" sz="2800" dirty="0">
                <a:solidFill>
                  <a:srgbClr val="0070C0"/>
                </a:solidFill>
              </a:rPr>
            </a:br>
            <a:r>
              <a:rPr lang="en-US" sz="2800" dirty="0">
                <a:solidFill>
                  <a:srgbClr val="0070C0"/>
                </a:solidFill>
              </a:rPr>
              <a:t>Storage Options on Computing Devices</a:t>
            </a:r>
          </a:p>
        </p:txBody>
      </p:sp>
      <p:sp>
        <p:nvSpPr>
          <p:cNvPr id="77" name="Freeform 60">
            <a:extLst>
              <a:ext uri="{FF2B5EF4-FFF2-40B4-BE49-F238E27FC236}">
                <a16:creationId xmlns:a16="http://schemas.microsoft.com/office/drawing/2014/main" id="{DE9FA85F-F0FB-4952-A05F-04CC67B18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409" y="1"/>
            <a:ext cx="3960192" cy="2251543"/>
          </a:xfrm>
          <a:custGeom>
            <a:avLst/>
            <a:gdLst>
              <a:gd name="connsiteX0" fmla="*/ 20753 w 3960192"/>
              <a:gd name="connsiteY0" fmla="*/ 0 h 2251543"/>
              <a:gd name="connsiteX1" fmla="*/ 3939439 w 3960192"/>
              <a:gd name="connsiteY1" fmla="*/ 0 h 2251543"/>
              <a:gd name="connsiteX2" fmla="*/ 3949969 w 3960192"/>
              <a:gd name="connsiteY2" fmla="*/ 68994 h 2251543"/>
              <a:gd name="connsiteX3" fmla="*/ 3960192 w 3960192"/>
              <a:gd name="connsiteY3" fmla="*/ 271447 h 2251543"/>
              <a:gd name="connsiteX4" fmla="*/ 1980096 w 3960192"/>
              <a:gd name="connsiteY4" fmla="*/ 2251543 h 2251543"/>
              <a:gd name="connsiteX5" fmla="*/ 0 w 3960192"/>
              <a:gd name="connsiteY5" fmla="*/ 271447 h 2251543"/>
              <a:gd name="connsiteX6" fmla="*/ 10223 w 3960192"/>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251543">
                <a:moveTo>
                  <a:pt x="20753" y="0"/>
                </a:moveTo>
                <a:lnTo>
                  <a:pt x="3939439" y="0"/>
                </a:lnTo>
                <a:lnTo>
                  <a:pt x="3949969" y="68994"/>
                </a:lnTo>
                <a:cubicBezTo>
                  <a:pt x="3956729" y="135559"/>
                  <a:pt x="3960192" y="203099"/>
                  <a:pt x="3960192" y="271447"/>
                </a:cubicBezTo>
                <a:cubicBezTo>
                  <a:pt x="3960192" y="1365024"/>
                  <a:pt x="3073673" y="2251543"/>
                  <a:pt x="1980096" y="2251543"/>
                </a:cubicBezTo>
                <a:cubicBezTo>
                  <a:pt x="886519" y="2251543"/>
                  <a:pt x="0" y="1365024"/>
                  <a:pt x="0" y="271447"/>
                </a:cubicBezTo>
                <a:cubicBezTo>
                  <a:pt x="0" y="203099"/>
                  <a:pt x="3463" y="135559"/>
                  <a:pt x="10223"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photo shows the internal structure of a hard drive.">
            <a:extLst>
              <a:ext uri="{FF2B5EF4-FFF2-40B4-BE49-F238E27FC236}">
                <a16:creationId xmlns:a16="http://schemas.microsoft.com/office/drawing/2014/main" id="{3D7BB551-C11D-40CA-BF67-7EC7810B9029}"/>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t="4838" r="1" b="1"/>
          <a:stretch/>
        </p:blipFill>
        <p:spPr>
          <a:xfrm>
            <a:off x="1860024" y="1"/>
            <a:ext cx="3674754" cy="2106932"/>
          </a:xfrm>
          <a:custGeom>
            <a:avLst/>
            <a:gdLst/>
            <a:ahLst/>
            <a:cxnLst/>
            <a:rect l="l" t="t" r="r" b="b"/>
            <a:pathLst>
              <a:path w="3674754" h="2106932">
                <a:moveTo>
                  <a:pt x="21954" y="0"/>
                </a:moveTo>
                <a:lnTo>
                  <a:pt x="3652800" y="0"/>
                </a:lnTo>
                <a:lnTo>
                  <a:pt x="3665268" y="81694"/>
                </a:lnTo>
                <a:cubicBezTo>
                  <a:pt x="3671541" y="143461"/>
                  <a:pt x="3674754" y="206133"/>
                  <a:pt x="3674754" y="269555"/>
                </a:cubicBezTo>
                <a:cubicBezTo>
                  <a:pt x="3674754" y="1284311"/>
                  <a:pt x="2852132" y="2106932"/>
                  <a:pt x="1837377" y="2106932"/>
                </a:cubicBezTo>
                <a:cubicBezTo>
                  <a:pt x="822622" y="2106932"/>
                  <a:pt x="0" y="1284311"/>
                  <a:pt x="0" y="269555"/>
                </a:cubicBezTo>
                <a:cubicBezTo>
                  <a:pt x="0" y="206133"/>
                  <a:pt x="3214" y="143461"/>
                  <a:pt x="9486" y="81694"/>
                </a:cubicBezTo>
                <a:close/>
              </a:path>
            </a:pathLst>
          </a:custGeom>
          <a:effectLst>
            <a:softEdge rad="0"/>
          </a:effectLst>
        </p:spPr>
      </p:pic>
      <p:sp>
        <p:nvSpPr>
          <p:cNvPr id="79" name="Freeform 68">
            <a:extLst>
              <a:ext uri="{FF2B5EF4-FFF2-40B4-BE49-F238E27FC236}">
                <a16:creationId xmlns:a16="http://schemas.microsoft.com/office/drawing/2014/main" id="{FEBD362A-CC27-47D9-8FC3-A5E91BA0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2701"/>
            <a:ext cx="4956705" cy="3945299"/>
          </a:xfrm>
          <a:custGeom>
            <a:avLst/>
            <a:gdLst>
              <a:gd name="connsiteX0" fmla="*/ 2718646 w 4956705"/>
              <a:gd name="connsiteY0" fmla="*/ 0 h 3945299"/>
              <a:gd name="connsiteX1" fmla="*/ 4816486 w 4956705"/>
              <a:gd name="connsiteY1" fmla="*/ 989335 h 3945299"/>
              <a:gd name="connsiteX2" fmla="*/ 4956705 w 4956705"/>
              <a:gd name="connsiteY2" fmla="*/ 1176848 h 3945299"/>
              <a:gd name="connsiteX3" fmla="*/ 4956705 w 4956705"/>
              <a:gd name="connsiteY3" fmla="*/ 3945299 h 3945299"/>
              <a:gd name="connsiteX4" fmla="*/ 294783 w 4956705"/>
              <a:gd name="connsiteY4" fmla="*/ 3945299 h 3945299"/>
              <a:gd name="connsiteX5" fmla="*/ 213645 w 4956705"/>
              <a:gd name="connsiteY5" fmla="*/ 3776866 h 3945299"/>
              <a:gd name="connsiteX6" fmla="*/ 0 w 4956705"/>
              <a:gd name="connsiteY6" fmla="*/ 2718646 h 3945299"/>
              <a:gd name="connsiteX7" fmla="*/ 2718646 w 4956705"/>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6705" h="3945299">
                <a:moveTo>
                  <a:pt x="2718646" y="0"/>
                </a:moveTo>
                <a:cubicBezTo>
                  <a:pt x="3563221" y="0"/>
                  <a:pt x="4317846" y="385123"/>
                  <a:pt x="4816486" y="989335"/>
                </a:cubicBezTo>
                <a:lnTo>
                  <a:pt x="4956705" y="1176848"/>
                </a:lnTo>
                <a:lnTo>
                  <a:pt x="4956705" y="3945299"/>
                </a:lnTo>
                <a:lnTo>
                  <a:pt x="294783" y="3945299"/>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photo shows a micro SD flash card, held on a finger.">
            <a:extLst>
              <a:ext uri="{FF2B5EF4-FFF2-40B4-BE49-F238E27FC236}">
                <a16:creationId xmlns:a16="http://schemas.microsoft.com/office/drawing/2014/main" id="{8265D63D-3B56-4E4A-BFE1-C4A7AED9EE74}"/>
              </a:ext>
            </a:extLst>
          </p:cNvPr>
          <p:cNvPicPr>
            <a:picLocks noChangeAspect="1"/>
          </p:cNvPicPr>
          <p:nvPr/>
        </p:nvPicPr>
        <p:blipFill rotWithShape="1">
          <a:blip r:embed="rId5">
            <a:extLst>
              <a:ext uri="{28A0092B-C50C-407E-A947-70E740481C1C}">
                <a14:useLocalDpi xmlns:a14="http://schemas.microsoft.com/office/drawing/2010/main" val="0"/>
              </a:ext>
            </a:extLst>
          </a:blip>
          <a:srcRect t="1619" r="3" b="10230"/>
          <a:stretch/>
        </p:blipFill>
        <p:spPr>
          <a:xfrm>
            <a:off x="20" y="3076732"/>
            <a:ext cx="4792654" cy="3781268"/>
          </a:xfrm>
          <a:custGeom>
            <a:avLst/>
            <a:gdLst/>
            <a:ahLst/>
            <a:cxnLst/>
            <a:rect l="l" t="t" r="r" b="b"/>
            <a:pathLst>
              <a:path w="4792674" h="3781268">
                <a:moveTo>
                  <a:pt x="2238059" y="0"/>
                </a:moveTo>
                <a:cubicBezTo>
                  <a:pt x="3648934" y="0"/>
                  <a:pt x="4792674" y="1143740"/>
                  <a:pt x="4792674" y="2554615"/>
                </a:cubicBezTo>
                <a:cubicBezTo>
                  <a:pt x="4792674" y="2995514"/>
                  <a:pt x="4680980" y="3410325"/>
                  <a:pt x="4484346" y="3772297"/>
                </a:cubicBezTo>
                <a:lnTo>
                  <a:pt x="4478895" y="3781268"/>
                </a:lnTo>
                <a:lnTo>
                  <a:pt x="0" y="3781268"/>
                </a:lnTo>
                <a:lnTo>
                  <a:pt x="0" y="1323391"/>
                </a:lnTo>
                <a:lnTo>
                  <a:pt x="119732" y="1126306"/>
                </a:lnTo>
                <a:cubicBezTo>
                  <a:pt x="578815" y="446774"/>
                  <a:pt x="1356262" y="0"/>
                  <a:pt x="2238059" y="0"/>
                </a:cubicBezTo>
                <a:close/>
              </a:path>
            </a:pathLst>
          </a:custGeom>
        </p:spPr>
      </p:pic>
      <p:sp>
        <p:nvSpPr>
          <p:cNvPr id="126980" name="Rectangle 4"/>
          <p:cNvSpPr>
            <a:spLocks noGrp="1" noChangeArrowheads="1"/>
          </p:cNvSpPr>
          <p:nvPr>
            <p:ph idx="1"/>
          </p:nvPr>
        </p:nvSpPr>
        <p:spPr>
          <a:xfrm>
            <a:off x="5534778" y="1953846"/>
            <a:ext cx="6238122" cy="4904153"/>
          </a:xfrm>
        </p:spPr>
        <p:txBody>
          <a:bodyPr anchor="ctr">
            <a:normAutofit fontScale="92500" lnSpcReduction="20000"/>
          </a:bodyPr>
          <a:lstStyle/>
          <a:p>
            <a:pPr>
              <a:spcBef>
                <a:spcPts val="0"/>
              </a:spcBef>
              <a:spcAft>
                <a:spcPts val="1800"/>
              </a:spcAft>
              <a:defRPr/>
            </a:pPr>
            <a:r>
              <a:rPr lang="en-US" sz="2400" dirty="0">
                <a:solidFill>
                  <a:srgbClr val="000000"/>
                </a:solidFill>
              </a:rPr>
              <a:t>Local Storage Devices</a:t>
            </a:r>
          </a:p>
          <a:p>
            <a:pPr lvl="1">
              <a:spcBef>
                <a:spcPts val="0"/>
              </a:spcBef>
              <a:spcAft>
                <a:spcPts val="1800"/>
              </a:spcAft>
              <a:defRPr/>
            </a:pPr>
            <a:r>
              <a:rPr lang="en-US" dirty="0">
                <a:solidFill>
                  <a:srgbClr val="000000"/>
                </a:solidFill>
              </a:rPr>
              <a:t>Hard disk drive</a:t>
            </a:r>
          </a:p>
          <a:p>
            <a:pPr lvl="2">
              <a:spcBef>
                <a:spcPts val="0"/>
              </a:spcBef>
              <a:spcAft>
                <a:spcPts val="1800"/>
              </a:spcAft>
              <a:defRPr/>
            </a:pPr>
            <a:r>
              <a:rPr lang="en-US" sz="2400" dirty="0">
                <a:solidFill>
                  <a:srgbClr val="000000"/>
                </a:solidFill>
              </a:rPr>
              <a:t>Primary storage device</a:t>
            </a:r>
          </a:p>
          <a:p>
            <a:pPr lvl="2">
              <a:spcBef>
                <a:spcPts val="0"/>
              </a:spcBef>
              <a:spcAft>
                <a:spcPts val="1800"/>
              </a:spcAft>
              <a:defRPr/>
            </a:pPr>
            <a:r>
              <a:rPr lang="en-US" sz="2400" dirty="0">
                <a:solidFill>
                  <a:srgbClr val="000000"/>
                </a:solidFill>
              </a:rPr>
              <a:t>Nonvolatile storage</a:t>
            </a:r>
          </a:p>
          <a:p>
            <a:pPr lvl="2">
              <a:spcBef>
                <a:spcPts val="0"/>
              </a:spcBef>
              <a:spcAft>
                <a:spcPts val="1800"/>
              </a:spcAft>
              <a:defRPr/>
            </a:pPr>
            <a:r>
              <a:rPr lang="en-US" sz="2400" dirty="0">
                <a:solidFill>
                  <a:srgbClr val="000000"/>
                </a:solidFill>
              </a:rPr>
              <a:t>Internal drive</a:t>
            </a:r>
          </a:p>
          <a:p>
            <a:pPr lvl="2">
              <a:spcBef>
                <a:spcPts val="0"/>
              </a:spcBef>
              <a:spcAft>
                <a:spcPts val="1800"/>
              </a:spcAft>
              <a:defRPr/>
            </a:pPr>
            <a:r>
              <a:rPr lang="en-US" sz="2400" dirty="0">
                <a:solidFill>
                  <a:srgbClr val="000000"/>
                </a:solidFill>
              </a:rPr>
              <a:t>External hard drive</a:t>
            </a:r>
          </a:p>
          <a:p>
            <a:pPr lvl="1">
              <a:spcBef>
                <a:spcPts val="0"/>
              </a:spcBef>
              <a:spcAft>
                <a:spcPts val="1800"/>
              </a:spcAft>
              <a:defRPr/>
            </a:pPr>
            <a:r>
              <a:rPr lang="en-US" dirty="0">
                <a:solidFill>
                  <a:srgbClr val="000000"/>
                </a:solidFill>
              </a:rPr>
              <a:t>Solid-state Drive (SSD)</a:t>
            </a:r>
          </a:p>
          <a:p>
            <a:pPr>
              <a:spcBef>
                <a:spcPts val="0"/>
              </a:spcBef>
              <a:spcAft>
                <a:spcPts val="1800"/>
              </a:spcAft>
              <a:defRPr/>
            </a:pPr>
            <a:r>
              <a:rPr lang="en-US" sz="2400" dirty="0">
                <a:solidFill>
                  <a:srgbClr val="000000"/>
                </a:solidFill>
              </a:rPr>
              <a:t>Portable Storage Options</a:t>
            </a:r>
          </a:p>
          <a:p>
            <a:pPr lvl="1">
              <a:spcBef>
                <a:spcPts val="0"/>
              </a:spcBef>
              <a:spcAft>
                <a:spcPts val="1800"/>
              </a:spcAft>
            </a:pPr>
            <a:r>
              <a:rPr lang="en-US" dirty="0">
                <a:solidFill>
                  <a:srgbClr val="000000"/>
                </a:solidFill>
              </a:rPr>
              <a:t>Flash drive</a:t>
            </a:r>
          </a:p>
          <a:p>
            <a:pPr lvl="1">
              <a:spcBef>
                <a:spcPts val="0"/>
              </a:spcBef>
              <a:spcAft>
                <a:spcPts val="1800"/>
              </a:spcAft>
            </a:pPr>
            <a:r>
              <a:rPr lang="en-US" dirty="0">
                <a:solidFill>
                  <a:srgbClr val="000000"/>
                </a:solidFill>
              </a:rPr>
              <a:t>Flash memory card</a:t>
            </a:r>
          </a:p>
          <a:p>
            <a:pPr lvl="1">
              <a:spcBef>
                <a:spcPts val="0"/>
              </a:spcBef>
              <a:spcAft>
                <a:spcPts val="1800"/>
              </a:spcAft>
              <a:defRPr/>
            </a:pPr>
            <a:endParaRPr lang="en-US" dirty="0">
              <a:solidFill>
                <a:srgbClr val="000000"/>
              </a:solidFill>
            </a:endParaRPr>
          </a:p>
        </p:txBody>
      </p:sp>
      <p:sp>
        <p:nvSpPr>
          <p:cNvPr id="2" name="Slide Number Placeholder 1">
            <a:extLst>
              <a:ext uri="{FF2B5EF4-FFF2-40B4-BE49-F238E27FC236}">
                <a16:creationId xmlns:a16="http://schemas.microsoft.com/office/drawing/2014/main" id="{D5A54CA8-D134-4782-9C93-5BD176808BF7}"/>
              </a:ext>
            </a:extLst>
          </p:cNvPr>
          <p:cNvSpPr>
            <a:spLocks noGrp="1"/>
          </p:cNvSpPr>
          <p:nvPr>
            <p:ph type="sldNum" sz="quarter" idx="12"/>
          </p:nvPr>
        </p:nvSpPr>
        <p:spPr>
          <a:xfrm>
            <a:off x="804672" y="6223702"/>
            <a:ext cx="570728" cy="314067"/>
          </a:xfrm>
        </p:spPr>
        <p:txBody>
          <a:bodyPr>
            <a:normAutofit/>
          </a:bodyPr>
          <a:lstStyle/>
          <a:p>
            <a:pPr algn="l">
              <a:spcAft>
                <a:spcPts val="600"/>
              </a:spcAft>
            </a:pPr>
            <a:fld id="{F53C9E13-F7C0-455F-8726-C56FEF6B380C}" type="slidenum">
              <a:rPr lang="en-GB" sz="1100">
                <a:solidFill>
                  <a:srgbClr val="FFFFFF"/>
                </a:solidFill>
              </a:rPr>
              <a:pPr algn="l">
                <a:spcAft>
                  <a:spcPts val="600"/>
                </a:spcAft>
              </a:pPr>
              <a:t>15</a:t>
            </a:fld>
            <a:endParaRPr lang="en-GB" sz="1100">
              <a:solidFill>
                <a:srgbClr val="FFFFFF"/>
              </a:solidFill>
            </a:endParaRPr>
          </a:p>
        </p:txBody>
      </p:sp>
    </p:spTree>
    <p:extLst>
      <p:ext uri="{BB962C8B-B14F-4D97-AF65-F5344CB8AC3E}">
        <p14:creationId xmlns:p14="http://schemas.microsoft.com/office/powerpoint/2010/main" val="280597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81" name="Rectangle 5"/>
          <p:cNvSpPr>
            <a:spLocks noGrp="1" noChangeArrowheads="1"/>
          </p:cNvSpPr>
          <p:nvPr>
            <p:ph type="title"/>
          </p:nvPr>
        </p:nvSpPr>
        <p:spPr>
          <a:xfrm>
            <a:off x="589560" y="856180"/>
            <a:ext cx="4560584" cy="1128068"/>
          </a:xfrm>
        </p:spPr>
        <p:txBody>
          <a:bodyPr anchor="ctr">
            <a:normAutofit/>
          </a:bodyPr>
          <a:lstStyle/>
          <a:p>
            <a:pPr>
              <a:defRPr/>
            </a:pPr>
            <a:r>
              <a:rPr lang="en-US" sz="2500"/>
              <a:t>Storing Data and Information</a:t>
            </a:r>
            <a:br>
              <a:rPr lang="en-US" sz="2500" b="0"/>
            </a:br>
            <a:r>
              <a:rPr lang="en-US" sz="2500"/>
              <a:t>Storage Options on Computing Devices</a:t>
            </a:r>
          </a:p>
        </p:txBody>
      </p:sp>
      <p:grpSp>
        <p:nvGrpSpPr>
          <p:cNvPr id="142" name="Group 1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3" name="Rectangle 1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Rectangle 1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82" name="Rectangle 6"/>
          <p:cNvSpPr>
            <a:spLocks noGrp="1" noChangeArrowheads="1"/>
          </p:cNvSpPr>
          <p:nvPr>
            <p:ph idx="1"/>
          </p:nvPr>
        </p:nvSpPr>
        <p:spPr>
          <a:xfrm>
            <a:off x="87363" y="2334050"/>
            <a:ext cx="5341563" cy="4185622"/>
          </a:xfrm>
        </p:spPr>
        <p:txBody>
          <a:bodyPr anchor="ctr">
            <a:normAutofit fontScale="92500" lnSpcReduction="10000"/>
          </a:bodyPr>
          <a:lstStyle/>
          <a:p>
            <a:pPr>
              <a:spcBef>
                <a:spcPts val="0"/>
              </a:spcBef>
              <a:spcAft>
                <a:spcPts val="1800"/>
              </a:spcAft>
              <a:defRPr/>
            </a:pPr>
            <a:r>
              <a:rPr lang="en-US" sz="1800" dirty="0"/>
              <a:t>Cloud storage</a:t>
            </a:r>
          </a:p>
          <a:p>
            <a:pPr lvl="1">
              <a:spcBef>
                <a:spcPts val="0"/>
              </a:spcBef>
              <a:spcAft>
                <a:spcPts val="1800"/>
              </a:spcAft>
            </a:pPr>
            <a:r>
              <a:rPr lang="en-US" sz="1800" dirty="0"/>
              <a:t>Files stored on the Internet</a:t>
            </a:r>
          </a:p>
          <a:p>
            <a:pPr lvl="1">
              <a:spcBef>
                <a:spcPts val="0"/>
              </a:spcBef>
              <a:spcAft>
                <a:spcPts val="1800"/>
              </a:spcAft>
            </a:pPr>
            <a:r>
              <a:rPr lang="en-US" sz="1800" dirty="0"/>
              <a:t>Some amount is free</a:t>
            </a:r>
          </a:p>
          <a:p>
            <a:pPr lvl="1">
              <a:spcBef>
                <a:spcPts val="0"/>
              </a:spcBef>
              <a:spcAft>
                <a:spcPts val="1800"/>
              </a:spcAft>
            </a:pPr>
            <a:r>
              <a:rPr lang="en-US" sz="1800" dirty="0"/>
              <a:t>Can purchase additional storage</a:t>
            </a:r>
          </a:p>
          <a:p>
            <a:pPr>
              <a:spcBef>
                <a:spcPts val="0"/>
              </a:spcBef>
              <a:spcAft>
                <a:spcPts val="1800"/>
              </a:spcAft>
              <a:defRPr/>
            </a:pPr>
            <a:r>
              <a:rPr lang="en-US" sz="1800" dirty="0"/>
              <a:t>Optical storage</a:t>
            </a:r>
          </a:p>
          <a:p>
            <a:pPr lvl="1">
              <a:spcBef>
                <a:spcPts val="0"/>
              </a:spcBef>
              <a:spcAft>
                <a:spcPts val="1800"/>
              </a:spcAft>
              <a:defRPr/>
            </a:pPr>
            <a:r>
              <a:rPr lang="en-US" sz="1800" dirty="0"/>
              <a:t>Compact discs (CDs)</a:t>
            </a:r>
          </a:p>
          <a:p>
            <a:pPr lvl="1">
              <a:spcBef>
                <a:spcPts val="0"/>
              </a:spcBef>
              <a:spcAft>
                <a:spcPts val="1800"/>
              </a:spcAft>
              <a:defRPr/>
            </a:pPr>
            <a:r>
              <a:rPr lang="en-US" sz="1800" dirty="0"/>
              <a:t>Digital video discs (DVDs)</a:t>
            </a:r>
          </a:p>
          <a:p>
            <a:pPr lvl="2">
              <a:spcBef>
                <a:spcPts val="0"/>
              </a:spcBef>
              <a:spcAft>
                <a:spcPts val="1800"/>
              </a:spcAft>
              <a:defRPr/>
            </a:pPr>
            <a:r>
              <a:rPr lang="en-US" sz="1800" dirty="0"/>
              <a:t>Store more data than CDs</a:t>
            </a:r>
            <a:endParaRPr lang="en-US" sz="1800" dirty="0">
              <a:effectLst/>
            </a:endParaRPr>
          </a:p>
          <a:p>
            <a:pPr lvl="1">
              <a:spcBef>
                <a:spcPts val="0"/>
              </a:spcBef>
              <a:spcAft>
                <a:spcPts val="1800"/>
              </a:spcAft>
              <a:defRPr/>
            </a:pPr>
            <a:r>
              <a:rPr lang="en-US" sz="1800" dirty="0"/>
              <a:t>Blu-ray discs (BDs)</a:t>
            </a:r>
          </a:p>
          <a:p>
            <a:pPr lvl="1">
              <a:spcBef>
                <a:spcPts val="0"/>
              </a:spcBef>
              <a:spcAft>
                <a:spcPts val="1800"/>
              </a:spcAft>
            </a:pPr>
            <a:endParaRPr lang="en-US" sz="1800" dirty="0"/>
          </a:p>
        </p:txBody>
      </p:sp>
      <p:sp>
        <p:nvSpPr>
          <p:cNvPr id="148" name="Rectangle 1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Blu-ray Optical Discs Work - Kintronics">
            <a:extLst>
              <a:ext uri="{FF2B5EF4-FFF2-40B4-BE49-F238E27FC236}">
                <a16:creationId xmlns:a16="http://schemas.microsoft.com/office/drawing/2014/main" id="{8C835D4A-25FC-44A3-A09A-FE21F42EA0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62" r="4" b="4"/>
          <a:stretch/>
        </p:blipFill>
        <p:spPr bwMode="auto">
          <a:xfrm>
            <a:off x="6379802" y="1188740"/>
            <a:ext cx="4621381" cy="447988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58C2F70-4B8F-48C5-8642-1C03B6163028}"/>
              </a:ext>
            </a:extLst>
          </p:cNvPr>
          <p:cNvSpPr>
            <a:spLocks noGrp="1"/>
          </p:cNvSpPr>
          <p:nvPr>
            <p:ph type="sldNum" sz="quarter" idx="12"/>
          </p:nvPr>
        </p:nvSpPr>
        <p:spPr>
          <a:xfrm>
            <a:off x="9385070" y="6492240"/>
            <a:ext cx="1055716" cy="365125"/>
          </a:xfrm>
        </p:spPr>
        <p:txBody>
          <a:bodyPr>
            <a:normAutofit/>
          </a:bodyPr>
          <a:lstStyle/>
          <a:p>
            <a:pPr>
              <a:spcAft>
                <a:spcPts val="600"/>
              </a:spcAft>
            </a:pPr>
            <a:fld id="{F53C9E13-F7C0-455F-8726-C56FEF6B380C}" type="slidenum">
              <a:rPr lang="en-GB" smtClean="0"/>
              <a:pPr>
                <a:spcAft>
                  <a:spcPts val="600"/>
                </a:spcAft>
              </a:pPr>
              <a:t>16</a:t>
            </a:fld>
            <a:endParaRPr lang="en-GB"/>
          </a:p>
        </p:txBody>
      </p:sp>
    </p:spTree>
    <p:extLst>
      <p:ext uri="{BB962C8B-B14F-4D97-AF65-F5344CB8AC3E}">
        <p14:creationId xmlns:p14="http://schemas.microsoft.com/office/powerpoint/2010/main" val="376798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p:cNvSpPr>
            <a:spLocks noGrp="1"/>
          </p:cNvSpPr>
          <p:nvPr>
            <p:ph type="title"/>
          </p:nvPr>
        </p:nvSpPr>
        <p:spPr>
          <a:xfrm>
            <a:off x="376562" y="249212"/>
            <a:ext cx="8138787" cy="1454051"/>
          </a:xfrm>
        </p:spPr>
        <p:txBody>
          <a:bodyPr>
            <a:normAutofit fontScale="90000"/>
          </a:bodyPr>
          <a:lstStyle/>
          <a:p>
            <a:r>
              <a:rPr lang="en-US" sz="4000" b="1" dirty="0">
                <a:solidFill>
                  <a:srgbClr val="000000"/>
                </a:solidFill>
              </a:rPr>
              <a:t>Connecting Peripherals to the Computer</a:t>
            </a:r>
            <a:br>
              <a:rPr lang="en-US" sz="2400" dirty="0">
                <a:solidFill>
                  <a:srgbClr val="000000"/>
                </a:solidFill>
              </a:rPr>
            </a:br>
            <a:br>
              <a:rPr lang="en-US" sz="2400" dirty="0">
                <a:solidFill>
                  <a:srgbClr val="000000"/>
                </a:solidFill>
              </a:rPr>
            </a:br>
            <a:r>
              <a:rPr lang="en-US" sz="2400" dirty="0">
                <a:solidFill>
                  <a:srgbClr val="000000"/>
                </a:solidFill>
              </a:rPr>
              <a:t>Computer Ports</a:t>
            </a:r>
            <a:br>
              <a:rPr lang="en-US" sz="2400" dirty="0">
                <a:solidFill>
                  <a:srgbClr val="000000"/>
                </a:solidFill>
              </a:rPr>
            </a:br>
            <a:endParaRPr lang="en-US" sz="2400" dirty="0">
              <a:solidFill>
                <a:srgbClr val="000000"/>
              </a:solidFill>
            </a:endParaRPr>
          </a:p>
        </p:txBody>
      </p:sp>
      <p:sp>
        <p:nvSpPr>
          <p:cNvPr id="3" name="Content Placeholder 2"/>
          <p:cNvSpPr>
            <a:spLocks noGrp="1"/>
          </p:cNvSpPr>
          <p:nvPr>
            <p:ph idx="1"/>
          </p:nvPr>
        </p:nvSpPr>
        <p:spPr>
          <a:xfrm>
            <a:off x="797809" y="1948750"/>
            <a:ext cx="5779316" cy="4112222"/>
          </a:xfrm>
        </p:spPr>
        <p:txBody>
          <a:bodyPr anchor="ctr">
            <a:normAutofit/>
          </a:bodyPr>
          <a:lstStyle/>
          <a:p>
            <a:pPr>
              <a:spcBef>
                <a:spcPts val="0"/>
              </a:spcBef>
              <a:spcAft>
                <a:spcPts val="900"/>
              </a:spcAft>
              <a:defRPr/>
            </a:pPr>
            <a:r>
              <a:rPr lang="en-US" dirty="0">
                <a:solidFill>
                  <a:srgbClr val="000000"/>
                </a:solidFill>
              </a:rPr>
              <a:t>Thunderbolt</a:t>
            </a:r>
          </a:p>
          <a:p>
            <a:pPr lvl="1">
              <a:spcBef>
                <a:spcPts val="0"/>
              </a:spcBef>
              <a:spcAft>
                <a:spcPts val="900"/>
              </a:spcAft>
            </a:pPr>
            <a:r>
              <a:rPr lang="en-US" sz="2800" dirty="0">
                <a:solidFill>
                  <a:srgbClr val="000000"/>
                </a:solidFill>
              </a:rPr>
              <a:t>Transfer speeds up to 20 Gbps</a:t>
            </a:r>
          </a:p>
          <a:p>
            <a:pPr>
              <a:spcBef>
                <a:spcPts val="0"/>
              </a:spcBef>
              <a:spcAft>
                <a:spcPts val="900"/>
              </a:spcAft>
              <a:defRPr/>
            </a:pPr>
            <a:r>
              <a:rPr lang="en-US" dirty="0">
                <a:solidFill>
                  <a:srgbClr val="000000"/>
                </a:solidFill>
              </a:rPr>
              <a:t>Universal serial bus (USB)</a:t>
            </a:r>
          </a:p>
          <a:p>
            <a:pPr lvl="1">
              <a:spcBef>
                <a:spcPts val="0"/>
              </a:spcBef>
              <a:spcAft>
                <a:spcPts val="900"/>
              </a:spcAft>
            </a:pPr>
            <a:r>
              <a:rPr lang="en-US" sz="2800" dirty="0">
                <a:solidFill>
                  <a:srgbClr val="000000"/>
                </a:solidFill>
              </a:rPr>
              <a:t>Transfer speeds of 10 Gbps</a:t>
            </a:r>
          </a:p>
          <a:p>
            <a:pPr>
              <a:spcBef>
                <a:spcPts val="0"/>
              </a:spcBef>
              <a:spcAft>
                <a:spcPts val="900"/>
              </a:spcAft>
              <a:defRPr/>
            </a:pPr>
            <a:r>
              <a:rPr lang="en-US" dirty="0">
                <a:solidFill>
                  <a:srgbClr val="000000"/>
                </a:solidFill>
              </a:rPr>
              <a:t>Connectivity port</a:t>
            </a:r>
          </a:p>
          <a:p>
            <a:pPr lvl="1">
              <a:spcBef>
                <a:spcPts val="0"/>
              </a:spcBef>
              <a:spcAft>
                <a:spcPts val="900"/>
              </a:spcAft>
            </a:pPr>
            <a:r>
              <a:rPr lang="en-US" sz="2800" dirty="0">
                <a:solidFill>
                  <a:srgbClr val="000000"/>
                </a:solidFill>
              </a:rPr>
              <a:t>Ethernet port</a:t>
            </a:r>
          </a:p>
          <a:p>
            <a:pPr lvl="1">
              <a:spcBef>
                <a:spcPts val="0"/>
              </a:spcBef>
              <a:spcAft>
                <a:spcPts val="900"/>
              </a:spcAft>
            </a:pPr>
            <a:r>
              <a:rPr lang="en-US" sz="2800" dirty="0">
                <a:solidFill>
                  <a:srgbClr val="000000"/>
                </a:solidFill>
              </a:rPr>
              <a:t>Up to 10,000 Mbps</a:t>
            </a:r>
          </a:p>
          <a:p>
            <a:pPr>
              <a:spcBef>
                <a:spcPts val="0"/>
              </a:spcBef>
              <a:spcAft>
                <a:spcPts val="900"/>
              </a:spcAft>
              <a:defRPr/>
            </a:pPr>
            <a:r>
              <a:rPr lang="en-US" dirty="0">
                <a:solidFill>
                  <a:srgbClr val="000000"/>
                </a:solidFill>
              </a:rPr>
              <a:t>HDMI port</a:t>
            </a:r>
          </a:p>
        </p:txBody>
      </p:sp>
      <p:sp>
        <p:nvSpPr>
          <p:cNvPr id="1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photo shows the USB connectors with different varieties of pins.">
            <a:extLst>
              <a:ext uri="{FF2B5EF4-FFF2-40B4-BE49-F238E27FC236}">
                <a16:creationId xmlns:a16="http://schemas.microsoft.com/office/drawing/2014/main" id="{32792B0B-7DAE-4445-AB06-546F9A989D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121726" y="2683420"/>
            <a:ext cx="3620021" cy="1511359"/>
          </a:xfrm>
          <a:prstGeom prst="rect">
            <a:avLst/>
          </a:prstGeom>
        </p:spPr>
      </p:pic>
      <p:sp>
        <p:nvSpPr>
          <p:cNvPr id="4" name="Slide Number Placeholder 3">
            <a:extLst>
              <a:ext uri="{FF2B5EF4-FFF2-40B4-BE49-F238E27FC236}">
                <a16:creationId xmlns:a16="http://schemas.microsoft.com/office/drawing/2014/main" id="{DA42B926-1C59-4B7A-838D-ED5D63B01158}"/>
              </a:ext>
            </a:extLst>
          </p:cNvPr>
          <p:cNvSpPr>
            <a:spLocks noGrp="1"/>
          </p:cNvSpPr>
          <p:nvPr>
            <p:ph type="sldNum" sz="quarter" idx="12"/>
          </p:nvPr>
        </p:nvSpPr>
        <p:spPr>
          <a:xfrm>
            <a:off x="10825930" y="6223702"/>
            <a:ext cx="570728" cy="314067"/>
          </a:xfrm>
        </p:spPr>
        <p:txBody>
          <a:bodyPr>
            <a:normAutofit/>
          </a:bodyPr>
          <a:lstStyle/>
          <a:p>
            <a:pPr>
              <a:spcAft>
                <a:spcPts val="600"/>
              </a:spcAft>
            </a:pPr>
            <a:fld id="{F53C9E13-F7C0-455F-8726-C56FEF6B380C}" type="slidenum">
              <a:rPr lang="en-GB" sz="1100">
                <a:solidFill>
                  <a:srgbClr val="898989"/>
                </a:solidFill>
              </a:rPr>
              <a:pPr>
                <a:spcAft>
                  <a:spcPts val="600"/>
                </a:spcAft>
              </a:pPr>
              <a:t>17</a:t>
            </a:fld>
            <a:endParaRPr lang="en-GB" sz="1100">
              <a:solidFill>
                <a:srgbClr val="898989"/>
              </a:solidFill>
            </a:endParaRPr>
          </a:p>
        </p:txBody>
      </p:sp>
    </p:spTree>
    <p:extLst>
      <p:ext uri="{BB962C8B-B14F-4D97-AF65-F5344CB8AC3E}">
        <p14:creationId xmlns:p14="http://schemas.microsoft.com/office/powerpoint/2010/main" val="356893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262" name="Rectangle 6"/>
          <p:cNvSpPr>
            <a:spLocks noGrp="1" noChangeArrowheads="1"/>
          </p:cNvSpPr>
          <p:nvPr>
            <p:ph type="title"/>
          </p:nvPr>
        </p:nvSpPr>
        <p:spPr>
          <a:xfrm>
            <a:off x="762000" y="559678"/>
            <a:ext cx="3567915" cy="4952492"/>
          </a:xfrm>
        </p:spPr>
        <p:txBody>
          <a:bodyPr>
            <a:normAutofit/>
          </a:bodyPr>
          <a:lstStyle/>
          <a:p>
            <a:pPr>
              <a:defRPr/>
            </a:pPr>
            <a:r>
              <a:rPr lang="en-US" sz="4100">
                <a:solidFill>
                  <a:schemeClr val="bg1"/>
                </a:solidFill>
              </a:rPr>
              <a:t>Power Management and Ergonomics</a:t>
            </a:r>
            <a:br>
              <a:rPr lang="en-US" sz="4100">
                <a:solidFill>
                  <a:schemeClr val="bg1"/>
                </a:solidFill>
              </a:rPr>
            </a:br>
            <a:r>
              <a:rPr lang="en-US" sz="4100">
                <a:solidFill>
                  <a:schemeClr val="bg1"/>
                </a:solidFill>
              </a:rPr>
              <a:t>Power Controls and Power Management</a:t>
            </a:r>
            <a:br>
              <a:rPr lang="en-US" sz="4100">
                <a:solidFill>
                  <a:schemeClr val="bg1"/>
                </a:solidFill>
              </a:rPr>
            </a:br>
            <a:endParaRPr lang="en-US" sz="4100">
              <a:solidFill>
                <a:schemeClr val="bg1"/>
              </a:solidFill>
            </a:endParaRPr>
          </a:p>
        </p:txBody>
      </p:sp>
      <p:cxnSp>
        <p:nvCxnSpPr>
          <p:cNvPr id="79" name="Straight Connector 78">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C798457-FC00-4E1F-9725-2ECD38188732}"/>
              </a:ext>
            </a:extLst>
          </p:cNvPr>
          <p:cNvSpPr>
            <a:spLocks noGrp="1"/>
          </p:cNvSpPr>
          <p:nvPr>
            <p:ph type="sldNum" sz="quarter" idx="12"/>
          </p:nvPr>
        </p:nvSpPr>
        <p:spPr>
          <a:xfrm>
            <a:off x="10251024" y="6356350"/>
            <a:ext cx="1102776" cy="365125"/>
          </a:xfrm>
        </p:spPr>
        <p:txBody>
          <a:bodyPr>
            <a:normAutofit/>
          </a:bodyPr>
          <a:lstStyle/>
          <a:p>
            <a:pPr>
              <a:spcAft>
                <a:spcPts val="600"/>
              </a:spcAft>
            </a:pPr>
            <a:fld id="{F53C9E13-F7C0-455F-8726-C56FEF6B380C}" type="slidenum">
              <a:rPr lang="en-GB">
                <a:solidFill>
                  <a:schemeClr val="tx1">
                    <a:alpha val="80000"/>
                  </a:schemeClr>
                </a:solidFill>
              </a:rPr>
              <a:pPr>
                <a:spcAft>
                  <a:spcPts val="600"/>
                </a:spcAft>
              </a:pPr>
              <a:t>18</a:t>
            </a:fld>
            <a:endParaRPr lang="en-GB">
              <a:solidFill>
                <a:schemeClr val="tx1">
                  <a:alpha val="80000"/>
                </a:schemeClr>
              </a:solidFill>
            </a:endParaRPr>
          </a:p>
        </p:txBody>
      </p:sp>
      <p:graphicFrame>
        <p:nvGraphicFramePr>
          <p:cNvPr id="96265" name="Rectangle 7">
            <a:extLst>
              <a:ext uri="{FF2B5EF4-FFF2-40B4-BE49-F238E27FC236}">
                <a16:creationId xmlns:a16="http://schemas.microsoft.com/office/drawing/2014/main" id="{6BC2083B-C39D-4A1C-885E-F8BD865A0B64}"/>
              </a:ext>
            </a:extLst>
          </p:cNvPr>
          <p:cNvGraphicFramePr/>
          <p:nvPr>
            <p:extLst>
              <p:ext uri="{D42A27DB-BD31-4B8C-83A1-F6EECF244321}">
                <p14:modId xmlns:p14="http://schemas.microsoft.com/office/powerpoint/2010/main" val="2934872733"/>
              </p:ext>
            </p:extLst>
          </p:nvPr>
        </p:nvGraphicFramePr>
        <p:xfrm>
          <a:off x="4857750" y="217487"/>
          <a:ext cx="7105650" cy="632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990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Buying Assistive Technology: Everything You Need to Know">
            <a:extLst>
              <a:ext uri="{FF2B5EF4-FFF2-40B4-BE49-F238E27FC236}">
                <a16:creationId xmlns:a16="http://schemas.microsoft.com/office/drawing/2014/main" id="{F938E698-9898-479C-B87D-57D634D4B15A}"/>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9666" r="28097" b="-1"/>
          <a:stretch/>
        </p:blipFill>
        <p:spPr bwMode="auto">
          <a:xfrm>
            <a:off x="5797543" y="10"/>
            <a:ext cx="6394152"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13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96262" name="Rectangle 6"/>
          <p:cNvSpPr>
            <a:spLocks noGrp="1" noChangeArrowheads="1"/>
          </p:cNvSpPr>
          <p:nvPr>
            <p:ph type="title"/>
          </p:nvPr>
        </p:nvSpPr>
        <p:spPr>
          <a:xfrm>
            <a:off x="214448" y="179429"/>
            <a:ext cx="6681652" cy="1311664"/>
          </a:xfrm>
        </p:spPr>
        <p:txBody>
          <a:bodyPr>
            <a:normAutofit fontScale="90000"/>
          </a:bodyPr>
          <a:lstStyle/>
          <a:p>
            <a:pPr>
              <a:defRPr/>
            </a:pPr>
            <a:r>
              <a:rPr lang="en-US" sz="3200" b="1" dirty="0">
                <a:solidFill>
                  <a:srgbClr val="000000"/>
                </a:solidFill>
              </a:rPr>
              <a:t>Power Management and Ergonomics</a:t>
            </a:r>
            <a:br>
              <a:rPr lang="en-US" sz="3200" b="1" dirty="0">
                <a:solidFill>
                  <a:srgbClr val="000000"/>
                </a:solidFill>
              </a:rPr>
            </a:br>
            <a:r>
              <a:rPr lang="en-US" sz="3200" dirty="0">
                <a:solidFill>
                  <a:srgbClr val="000000"/>
                </a:solidFill>
              </a:rPr>
              <a:t>Setting It All Up: Ergonomics</a:t>
            </a:r>
            <a:br>
              <a:rPr lang="en-US" sz="3200" b="1" dirty="0">
                <a:solidFill>
                  <a:srgbClr val="000000"/>
                </a:solidFill>
              </a:rPr>
            </a:br>
            <a:endParaRPr lang="en-US" sz="3200" b="1" dirty="0">
              <a:solidFill>
                <a:srgbClr val="000000"/>
              </a:solidFill>
            </a:endParaRPr>
          </a:p>
        </p:txBody>
      </p:sp>
      <p:sp>
        <p:nvSpPr>
          <p:cNvPr id="96263" name="Rectangle 7"/>
          <p:cNvSpPr>
            <a:spLocks noGrp="1" noChangeArrowheads="1"/>
          </p:cNvSpPr>
          <p:nvPr>
            <p:ph type="body" idx="1"/>
          </p:nvPr>
        </p:nvSpPr>
        <p:spPr>
          <a:xfrm>
            <a:off x="214143" y="1295400"/>
            <a:ext cx="6167607" cy="4765573"/>
          </a:xfrm>
        </p:spPr>
        <p:txBody>
          <a:bodyPr anchor="ctr">
            <a:normAutofit/>
          </a:bodyPr>
          <a:lstStyle/>
          <a:p>
            <a:pPr>
              <a:spcBef>
                <a:spcPts val="0"/>
              </a:spcBef>
              <a:spcAft>
                <a:spcPts val="300"/>
              </a:spcAft>
              <a:defRPr/>
            </a:pPr>
            <a:r>
              <a:rPr lang="en-US" sz="3200" dirty="0">
                <a:solidFill>
                  <a:srgbClr val="000000"/>
                </a:solidFill>
              </a:rPr>
              <a:t>Ergonomics </a:t>
            </a:r>
          </a:p>
          <a:p>
            <a:pPr>
              <a:spcBef>
                <a:spcPts val="0"/>
              </a:spcBef>
              <a:spcAft>
                <a:spcPts val="300"/>
              </a:spcAft>
              <a:defRPr/>
            </a:pPr>
            <a:r>
              <a:rPr lang="en-US" sz="3200" dirty="0">
                <a:solidFill>
                  <a:srgbClr val="000000"/>
                </a:solidFill>
              </a:rPr>
              <a:t>Guidelines</a:t>
            </a:r>
          </a:p>
          <a:p>
            <a:pPr lvl="1">
              <a:spcBef>
                <a:spcPts val="0"/>
              </a:spcBef>
              <a:spcAft>
                <a:spcPts val="300"/>
              </a:spcAft>
            </a:pPr>
            <a:r>
              <a:rPr lang="en-US" sz="3200" dirty="0">
                <a:solidFill>
                  <a:srgbClr val="000000"/>
                </a:solidFill>
                <a:effectLst/>
              </a:rPr>
              <a:t>Monitor position </a:t>
            </a:r>
          </a:p>
          <a:p>
            <a:pPr lvl="1">
              <a:spcBef>
                <a:spcPts val="0"/>
              </a:spcBef>
              <a:spcAft>
                <a:spcPts val="300"/>
              </a:spcAft>
            </a:pPr>
            <a:r>
              <a:rPr lang="en-US" sz="3200" dirty="0">
                <a:solidFill>
                  <a:srgbClr val="000000"/>
                </a:solidFill>
                <a:effectLst/>
              </a:rPr>
              <a:t>Adjustable chair</a:t>
            </a:r>
          </a:p>
          <a:p>
            <a:pPr lvl="1">
              <a:spcBef>
                <a:spcPts val="0"/>
              </a:spcBef>
              <a:spcAft>
                <a:spcPts val="300"/>
              </a:spcAft>
            </a:pPr>
            <a:r>
              <a:rPr lang="en-US" sz="3200" dirty="0">
                <a:solidFill>
                  <a:srgbClr val="000000"/>
                </a:solidFill>
                <a:effectLst/>
              </a:rPr>
              <a:t>Proper position while typing</a:t>
            </a:r>
          </a:p>
          <a:p>
            <a:pPr lvl="1">
              <a:spcBef>
                <a:spcPts val="0"/>
              </a:spcBef>
              <a:spcAft>
                <a:spcPts val="300"/>
              </a:spcAft>
            </a:pPr>
            <a:r>
              <a:rPr lang="en-US" sz="3200" dirty="0">
                <a:solidFill>
                  <a:srgbClr val="000000"/>
                </a:solidFill>
                <a:effectLst/>
              </a:rPr>
              <a:t>Take breaks</a:t>
            </a:r>
          </a:p>
          <a:p>
            <a:pPr lvl="1">
              <a:spcBef>
                <a:spcPts val="0"/>
              </a:spcBef>
              <a:spcAft>
                <a:spcPts val="300"/>
              </a:spcAft>
            </a:pPr>
            <a:r>
              <a:rPr lang="en-US" sz="3200" dirty="0">
                <a:solidFill>
                  <a:srgbClr val="000000"/>
                </a:solidFill>
                <a:effectLst/>
              </a:rPr>
              <a:t>Adequate </a:t>
            </a:r>
            <a:r>
              <a:rPr lang="en-US" sz="3200" dirty="0">
                <a:solidFill>
                  <a:srgbClr val="000000"/>
                </a:solidFill>
              </a:rPr>
              <a:t>lighting</a:t>
            </a:r>
          </a:p>
          <a:p>
            <a:pPr>
              <a:spcBef>
                <a:spcPts val="0"/>
              </a:spcBef>
              <a:spcAft>
                <a:spcPts val="300"/>
              </a:spcAft>
              <a:defRPr/>
            </a:pPr>
            <a:r>
              <a:rPr lang="en-US" sz="3200" dirty="0">
                <a:solidFill>
                  <a:srgbClr val="000000"/>
                </a:solidFill>
              </a:rPr>
              <a:t>Assistive (adaptive) technologies</a:t>
            </a:r>
          </a:p>
        </p:txBody>
      </p:sp>
      <p:sp>
        <p:nvSpPr>
          <p:cNvPr id="2" name="Slide Number Placeholder 1">
            <a:extLst>
              <a:ext uri="{FF2B5EF4-FFF2-40B4-BE49-F238E27FC236}">
                <a16:creationId xmlns:a16="http://schemas.microsoft.com/office/drawing/2014/main" id="{60EF7781-7807-43CF-BBE2-329167186F47}"/>
              </a:ext>
            </a:extLst>
          </p:cNvPr>
          <p:cNvSpPr>
            <a:spLocks noGrp="1"/>
          </p:cNvSpPr>
          <p:nvPr>
            <p:ph type="sldNum" sz="quarter" idx="12"/>
          </p:nvPr>
        </p:nvSpPr>
        <p:spPr>
          <a:xfrm>
            <a:off x="10825930" y="6223702"/>
            <a:ext cx="570728" cy="314067"/>
          </a:xfrm>
        </p:spPr>
        <p:txBody>
          <a:bodyPr>
            <a:normAutofit/>
          </a:bodyPr>
          <a:lstStyle/>
          <a:p>
            <a:pPr>
              <a:spcAft>
                <a:spcPts val="600"/>
              </a:spcAft>
            </a:pPr>
            <a:fld id="{F53C9E13-F7C0-455F-8726-C56FEF6B380C}" type="slidenum">
              <a:rPr lang="en-GB" sz="1100">
                <a:solidFill>
                  <a:srgbClr val="FFFFFF"/>
                </a:solidFill>
              </a:rPr>
              <a:pPr>
                <a:spcAft>
                  <a:spcPts val="600"/>
                </a:spcAft>
              </a:pPr>
              <a:t>19</a:t>
            </a:fld>
            <a:endParaRPr lang="en-GB" sz="1100">
              <a:solidFill>
                <a:srgbClr val="FFFFFF"/>
              </a:solidFill>
            </a:endParaRPr>
          </a:p>
        </p:txBody>
      </p:sp>
    </p:spTree>
    <p:extLst>
      <p:ext uri="{BB962C8B-B14F-4D97-AF65-F5344CB8AC3E}">
        <p14:creationId xmlns:p14="http://schemas.microsoft.com/office/powerpoint/2010/main" val="765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654296" y="329184"/>
            <a:ext cx="6894576" cy="1783080"/>
          </a:xfrm>
          <a:prstGeom prst="rect">
            <a:avLst/>
          </a:prstGeom>
        </p:spPr>
        <p:txBody>
          <a:bodyPr vert="horz" lIns="0" tIns="0" rIns="0" bIns="0" rtlCol="0" anchor="b" anchorCtr="0">
            <a:normAutofit/>
          </a:bodyPr>
          <a:lstStyle/>
          <a:p>
            <a:pPr>
              <a:spcBef>
                <a:spcPts val="0"/>
              </a:spcBef>
              <a:buClr>
                <a:srgbClr val="007FA3"/>
              </a:buClr>
              <a:buSzPct val="25000"/>
            </a:pPr>
            <a:r>
              <a:rPr lang="en-US" sz="5400" b="1">
                <a:latin typeface="Times New Roman"/>
                <a:ea typeface="Times New Roman"/>
                <a:cs typeface="Times New Roman"/>
                <a:sym typeface="Times New Roman"/>
              </a:rPr>
              <a:t>Learning Objectives</a:t>
            </a:r>
          </a:p>
        </p:txBody>
      </p:sp>
      <p:pic>
        <p:nvPicPr>
          <p:cNvPr id="27" name="Picture 26" descr="Programming data on computer monitor">
            <a:extLst>
              <a:ext uri="{FF2B5EF4-FFF2-40B4-BE49-F238E27FC236}">
                <a16:creationId xmlns:a16="http://schemas.microsoft.com/office/drawing/2014/main" id="{CBB5413C-017E-454B-8509-C37B9C5B8ECC}"/>
              </a:ext>
            </a:extLst>
          </p:cNvPr>
          <p:cNvPicPr>
            <a:picLocks noChangeAspect="1"/>
          </p:cNvPicPr>
          <p:nvPr/>
        </p:nvPicPr>
        <p:blipFill rotWithShape="1">
          <a:blip r:embed="rId3"/>
          <a:srcRect l="37519" r="23037"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4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6"/>
          <p:cNvSpPr>
            <a:spLocks noGrp="1"/>
          </p:cNvSpPr>
          <p:nvPr>
            <p:ph type="body" idx="1"/>
          </p:nvPr>
        </p:nvSpPr>
        <p:spPr>
          <a:xfrm>
            <a:off x="4334256" y="2706624"/>
            <a:ext cx="7644384" cy="3785616"/>
          </a:xfrm>
        </p:spPr>
        <p:txBody>
          <a:bodyPr>
            <a:normAutofit lnSpcReduction="10000"/>
          </a:bodyPr>
          <a:lstStyle/>
          <a:p>
            <a:pPr>
              <a:spcBef>
                <a:spcPts val="0"/>
              </a:spcBef>
              <a:spcAft>
                <a:spcPts val="600"/>
              </a:spcAft>
            </a:pPr>
            <a:r>
              <a:rPr lang="en-US" sz="2000" dirty="0">
                <a:latin typeface="Arial" panose="020B0604020202020204" pitchFamily="34" charset="0"/>
                <a:cs typeface="Arial" panose="020B0604020202020204" pitchFamily="34" charset="0"/>
              </a:rPr>
              <a:t>Describe the four main functions of a computer system and how they interact with data and information.</a:t>
            </a:r>
          </a:p>
          <a:p>
            <a:pPr>
              <a:spcBef>
                <a:spcPts val="0"/>
              </a:spcBef>
              <a:spcAft>
                <a:spcPts val="600"/>
              </a:spcAft>
            </a:pPr>
            <a:r>
              <a:rPr lang="en-US" sz="2000" dirty="0">
                <a:latin typeface="Arial" panose="020B0604020202020204" pitchFamily="34" charset="0"/>
                <a:cs typeface="Arial" panose="020B0604020202020204" pitchFamily="34" charset="0"/>
              </a:rPr>
              <a:t>Define bits and bytes, and describe how they are measured, used, and processed.</a:t>
            </a:r>
          </a:p>
          <a:p>
            <a:pPr>
              <a:spcBef>
                <a:spcPts val="0"/>
              </a:spcBef>
              <a:spcAft>
                <a:spcPts val="600"/>
              </a:spcAft>
            </a:pPr>
            <a:r>
              <a:rPr lang="en-US" sz="2000" dirty="0">
                <a:latin typeface="Arial" panose="020B0604020202020204" pitchFamily="34" charset="0"/>
                <a:cs typeface="Arial" panose="020B0604020202020204" pitchFamily="34" charset="0"/>
              </a:rPr>
              <a:t>List common types of computers and discuss their main features.</a:t>
            </a:r>
          </a:p>
          <a:p>
            <a:pPr>
              <a:spcBef>
                <a:spcPts val="0"/>
              </a:spcBef>
              <a:spcAft>
                <a:spcPts val="600"/>
              </a:spcAft>
            </a:pPr>
            <a:r>
              <a:rPr lang="en-US" sz="2000" dirty="0">
                <a:latin typeface="Arial" panose="020B0604020202020204" pitchFamily="34" charset="0"/>
                <a:cs typeface="Arial" panose="020B0604020202020204" pitchFamily="34" charset="0"/>
              </a:rPr>
              <a:t>Identify the main types of Input / Output devices.</a:t>
            </a:r>
          </a:p>
          <a:p>
            <a:pPr>
              <a:spcBef>
                <a:spcPts val="0"/>
              </a:spcBef>
              <a:spcAft>
                <a:spcPts val="600"/>
              </a:spcAft>
            </a:pPr>
            <a:r>
              <a:rPr lang="en-US" sz="2000" dirty="0">
                <a:latin typeface="Arial" panose="020B0604020202020204" pitchFamily="34" charset="0"/>
                <a:cs typeface="Arial" panose="020B0604020202020204" pitchFamily="34" charset="0"/>
              </a:rPr>
              <a:t>Describe the various means of storing data and information with computing devices.</a:t>
            </a:r>
          </a:p>
          <a:p>
            <a:pPr>
              <a:spcBef>
                <a:spcPts val="0"/>
              </a:spcBef>
              <a:spcAft>
                <a:spcPts val="600"/>
              </a:spcAft>
            </a:pPr>
            <a:r>
              <a:rPr lang="en-US" sz="2000" dirty="0">
                <a:latin typeface="Arial" panose="020B0604020202020204" pitchFamily="34" charset="0"/>
                <a:cs typeface="Arial" panose="020B0604020202020204" pitchFamily="34" charset="0"/>
              </a:rPr>
              <a:t>Describe common types of ports used today.</a:t>
            </a:r>
          </a:p>
          <a:p>
            <a:pPr>
              <a:spcBef>
                <a:spcPts val="0"/>
              </a:spcBef>
              <a:spcAft>
                <a:spcPts val="600"/>
              </a:spcAft>
            </a:pPr>
            <a:r>
              <a:rPr lang="en-US" sz="2000" dirty="0">
                <a:latin typeface="Arial" panose="020B0604020202020204" pitchFamily="34" charset="0"/>
                <a:cs typeface="Arial" panose="020B0604020202020204" pitchFamily="34" charset="0"/>
              </a:rPr>
              <a:t>Define ergonomics and discuss the ideal physical setup for using computing devices.</a:t>
            </a:r>
          </a:p>
          <a:p>
            <a:pPr>
              <a:spcBef>
                <a:spcPts val="0"/>
              </a:spcBef>
              <a:spcAft>
                <a:spcPts val="600"/>
              </a:spcAft>
            </a:pPr>
            <a:endParaRPr lang="en-US" sz="20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D528F416-E95F-4A58-9691-7637A01173DC}"/>
              </a:ext>
            </a:extLst>
          </p:cNvPr>
          <p:cNvSpPr>
            <a:spLocks noGrp="1"/>
          </p:cNvSpPr>
          <p:nvPr>
            <p:ph type="sldNum" sz="quarter" idx="12"/>
          </p:nvPr>
        </p:nvSpPr>
        <p:spPr>
          <a:xfrm>
            <a:off x="8610600" y="6356350"/>
            <a:ext cx="2743200" cy="365125"/>
          </a:xfrm>
        </p:spPr>
        <p:txBody>
          <a:bodyPr>
            <a:normAutofit/>
          </a:bodyPr>
          <a:lstStyle/>
          <a:p>
            <a:pPr>
              <a:spcAft>
                <a:spcPts val="600"/>
              </a:spcAft>
            </a:pPr>
            <a:fld id="{F53C9E13-F7C0-455F-8726-C56FEF6B380C}" type="slidenum">
              <a:rPr lang="en-GB"/>
              <a:pPr>
                <a:spcAft>
                  <a:spcPts val="600"/>
                </a:spcAft>
              </a:pPr>
              <a:t>2</a:t>
            </a:fld>
            <a:endParaRPr lang="en-GB"/>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77" name="Freeform: Shape 72">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AVATAR UNTIL NEXT TIME... on PS3 | Official PlayStation™Store Czech Republic">
            <a:extLst>
              <a:ext uri="{FF2B5EF4-FFF2-40B4-BE49-F238E27FC236}">
                <a16:creationId xmlns:a16="http://schemas.microsoft.com/office/drawing/2014/main" id="{306937C1-CD19-4FA0-B5EB-F51D06B200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84012" y="643466"/>
            <a:ext cx="5566833" cy="5566833"/>
          </a:xfrm>
          <a:prstGeom prst="rect">
            <a:avLst/>
          </a:prstGeom>
          <a:noFill/>
          <a:extLst>
            <a:ext uri="{909E8E84-426E-40DD-AFC4-6F175D3DCCD1}">
              <a14:hiddenFill xmlns:a14="http://schemas.microsoft.com/office/drawing/2010/main">
                <a:solidFill>
                  <a:srgbClr val="FFFFFF"/>
                </a:solidFill>
              </a14:hiddenFill>
            </a:ext>
          </a:extLst>
        </p:spPr>
      </p:pic>
      <p:grpSp>
        <p:nvGrpSpPr>
          <p:cNvPr id="3078" name="Group 74">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76"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Slide Number Placeholder 3">
            <a:extLst>
              <a:ext uri="{FF2B5EF4-FFF2-40B4-BE49-F238E27FC236}">
                <a16:creationId xmlns:a16="http://schemas.microsoft.com/office/drawing/2014/main" id="{9220EF8F-50A4-4BFE-ABEE-868CAB51F2B4}"/>
              </a:ext>
            </a:extLst>
          </p:cNvPr>
          <p:cNvSpPr>
            <a:spLocks noGrp="1"/>
          </p:cNvSpPr>
          <p:nvPr>
            <p:ph type="sldNum" sz="quarter" idx="12"/>
          </p:nvPr>
        </p:nvSpPr>
        <p:spPr>
          <a:xfrm>
            <a:off x="11146536" y="6035040"/>
            <a:ext cx="548640" cy="548640"/>
          </a:xfrm>
          <a:prstGeom prst="ellipse">
            <a:avLst/>
          </a:prstGeom>
          <a:solidFill>
            <a:schemeClr val="bg1">
              <a:alpha val="80000"/>
            </a:schemeClr>
          </a:solidFill>
        </p:spPr>
        <p:txBody>
          <a:bodyPr>
            <a:normAutofit/>
          </a:bodyPr>
          <a:lstStyle/>
          <a:p>
            <a:pPr algn="ctr">
              <a:spcAft>
                <a:spcPts val="600"/>
              </a:spcAft>
            </a:pPr>
            <a:fld id="{F53C9E13-F7C0-455F-8726-C56FEF6B380C}" type="slidenum">
              <a:rPr lang="en-GB">
                <a:solidFill>
                  <a:schemeClr val="tx1"/>
                </a:solidFill>
              </a:rPr>
              <a:pPr algn="ctr">
                <a:spcAft>
                  <a:spcPts val="600"/>
                </a:spcAft>
              </a:pPr>
              <a:t>20</a:t>
            </a:fld>
            <a:endParaRPr lang="en-GB">
              <a:solidFill>
                <a:schemeClr val="tx1"/>
              </a:solidFill>
            </a:endParaRPr>
          </a:p>
        </p:txBody>
      </p:sp>
    </p:spTree>
    <p:extLst>
      <p:ext uri="{BB962C8B-B14F-4D97-AF65-F5344CB8AC3E}">
        <p14:creationId xmlns:p14="http://schemas.microsoft.com/office/powerpoint/2010/main" val="194161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8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45" name="Rectangle 5"/>
          <p:cNvSpPr>
            <a:spLocks noGrp="1" noChangeArrowheads="1"/>
          </p:cNvSpPr>
          <p:nvPr>
            <p:ph type="title"/>
          </p:nvPr>
        </p:nvSpPr>
        <p:spPr>
          <a:xfrm>
            <a:off x="524256" y="516804"/>
            <a:ext cx="6594189" cy="1625210"/>
          </a:xfrm>
        </p:spPr>
        <p:txBody>
          <a:bodyPr>
            <a:normAutofit/>
          </a:bodyPr>
          <a:lstStyle/>
          <a:p>
            <a:pPr>
              <a:defRPr/>
            </a:pPr>
            <a:r>
              <a:rPr lang="en-US" sz="3700" dirty="0">
                <a:solidFill>
                  <a:srgbClr val="FFFFFF"/>
                </a:solidFill>
                <a:effectLst/>
              </a:rPr>
              <a:t>Understanding Your Computer</a:t>
            </a:r>
            <a:br>
              <a:rPr lang="en-US" sz="3700" b="0" dirty="0">
                <a:solidFill>
                  <a:srgbClr val="FFFFFF"/>
                </a:solidFill>
                <a:effectLst/>
              </a:rPr>
            </a:br>
            <a:r>
              <a:rPr lang="en-US" sz="3700" dirty="0">
                <a:solidFill>
                  <a:srgbClr val="FFFFFF"/>
                </a:solidFill>
              </a:rPr>
              <a:t>Computers are Data Processing Devices</a:t>
            </a:r>
            <a:endParaRPr lang="en-US" sz="3700" b="0" dirty="0">
              <a:solidFill>
                <a:srgbClr val="FFFFFF"/>
              </a:solidFill>
              <a:effectLst/>
            </a:endParaRPr>
          </a:p>
        </p:txBody>
      </p:sp>
      <p:sp>
        <p:nvSpPr>
          <p:cNvPr id="77" name="Rectangle 76">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shows how input data is fed to a laptop for processing data into information to a printer, which shows the output information in the form of a College I.D. card of Zoe Richardson, ID# 216-730 5211 Gramercy St. Houston, TX 77021 (713) 555-3297.">
            <a:extLst>
              <a:ext uri="{FF2B5EF4-FFF2-40B4-BE49-F238E27FC236}">
                <a16:creationId xmlns:a16="http://schemas.microsoft.com/office/drawing/2014/main" id="{C23E19CD-AE33-49D3-A121-09E0393290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44" y="3167748"/>
            <a:ext cx="6579910" cy="2631964"/>
          </a:xfrm>
          <a:prstGeom prst="rect">
            <a:avLst/>
          </a:prstGeom>
        </p:spPr>
      </p:pic>
      <p:sp>
        <p:nvSpPr>
          <p:cNvPr id="79" name="Rectangle 7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46" name="Rectangle 6"/>
          <p:cNvSpPr>
            <a:spLocks noGrp="1" noChangeArrowheads="1"/>
          </p:cNvSpPr>
          <p:nvPr>
            <p:ph idx="1"/>
          </p:nvPr>
        </p:nvSpPr>
        <p:spPr>
          <a:xfrm>
            <a:off x="7623413" y="917725"/>
            <a:ext cx="4239403" cy="4852362"/>
          </a:xfrm>
        </p:spPr>
        <p:txBody>
          <a:bodyPr anchor="ctr">
            <a:noAutofit/>
          </a:bodyPr>
          <a:lstStyle/>
          <a:p>
            <a:pPr>
              <a:spcBef>
                <a:spcPts val="0"/>
              </a:spcBef>
              <a:spcAft>
                <a:spcPts val="600"/>
              </a:spcAft>
              <a:defRPr/>
            </a:pPr>
            <a:r>
              <a:rPr lang="en-US" dirty="0">
                <a:solidFill>
                  <a:srgbClr val="FFFFFF"/>
                </a:solidFill>
              </a:rPr>
              <a:t>Perform four major functions</a:t>
            </a:r>
          </a:p>
          <a:p>
            <a:pPr lvl="1">
              <a:spcBef>
                <a:spcPts val="0"/>
              </a:spcBef>
              <a:spcAft>
                <a:spcPts val="600"/>
              </a:spcAft>
              <a:defRPr/>
            </a:pPr>
            <a:r>
              <a:rPr lang="en-US" sz="2800" dirty="0">
                <a:solidFill>
                  <a:srgbClr val="FFFFFF"/>
                </a:solidFill>
              </a:rPr>
              <a:t>Input: Gathers data, allows entering data</a:t>
            </a:r>
          </a:p>
          <a:p>
            <a:pPr lvl="1">
              <a:spcBef>
                <a:spcPts val="0"/>
              </a:spcBef>
              <a:spcAft>
                <a:spcPts val="600"/>
              </a:spcAft>
              <a:defRPr/>
            </a:pPr>
            <a:r>
              <a:rPr lang="en-US" sz="2800" dirty="0">
                <a:solidFill>
                  <a:srgbClr val="FFFFFF"/>
                </a:solidFill>
              </a:rPr>
              <a:t>Processing: Manipulates, calculates, or organizes data</a:t>
            </a:r>
          </a:p>
          <a:p>
            <a:pPr lvl="1">
              <a:spcBef>
                <a:spcPts val="0"/>
              </a:spcBef>
              <a:spcAft>
                <a:spcPts val="600"/>
              </a:spcAft>
              <a:defRPr/>
            </a:pPr>
            <a:r>
              <a:rPr lang="en-US" sz="2800" dirty="0">
                <a:solidFill>
                  <a:srgbClr val="FFFFFF"/>
                </a:solidFill>
              </a:rPr>
              <a:t>Output: Displays data and information </a:t>
            </a:r>
          </a:p>
          <a:p>
            <a:pPr lvl="1">
              <a:spcBef>
                <a:spcPts val="0"/>
              </a:spcBef>
              <a:spcAft>
                <a:spcPts val="600"/>
              </a:spcAft>
              <a:defRPr/>
            </a:pPr>
            <a:r>
              <a:rPr lang="en-US" sz="2800" dirty="0">
                <a:solidFill>
                  <a:srgbClr val="FFFFFF"/>
                </a:solidFill>
              </a:rPr>
              <a:t>Storage: Saves data and information</a:t>
            </a:r>
          </a:p>
        </p:txBody>
      </p:sp>
      <p:sp>
        <p:nvSpPr>
          <p:cNvPr id="2" name="Slide Number Placeholder 1">
            <a:extLst>
              <a:ext uri="{FF2B5EF4-FFF2-40B4-BE49-F238E27FC236}">
                <a16:creationId xmlns:a16="http://schemas.microsoft.com/office/drawing/2014/main" id="{C4FD83CE-D44B-4EFD-BF93-ABF37574098C}"/>
              </a:ext>
            </a:extLst>
          </p:cNvPr>
          <p:cNvSpPr>
            <a:spLocks noGrp="1"/>
          </p:cNvSpPr>
          <p:nvPr>
            <p:ph type="sldNum" sz="quarter" idx="12"/>
          </p:nvPr>
        </p:nvSpPr>
        <p:spPr/>
        <p:txBody>
          <a:bodyPr/>
          <a:lstStyle/>
          <a:p>
            <a:fld id="{F53C9E13-F7C0-455F-8726-C56FEF6B380C}" type="slidenum">
              <a:rPr lang="en-GB" smtClean="0"/>
              <a:t>3</a:t>
            </a:fld>
            <a:endParaRPr lang="en-GB"/>
          </a:p>
        </p:txBody>
      </p:sp>
    </p:spTree>
    <p:extLst>
      <p:ext uri="{BB962C8B-B14F-4D97-AF65-F5344CB8AC3E}">
        <p14:creationId xmlns:p14="http://schemas.microsoft.com/office/powerpoint/2010/main" val="88404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0"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Rectangle 143">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4341" name="Rectangle 5"/>
          <p:cNvSpPr>
            <a:spLocks noGrp="1" noChangeArrowheads="1"/>
          </p:cNvSpPr>
          <p:nvPr>
            <p:ph type="title"/>
          </p:nvPr>
        </p:nvSpPr>
        <p:spPr>
          <a:xfrm>
            <a:off x="1047280" y="759805"/>
            <a:ext cx="10306520" cy="1325563"/>
          </a:xfrm>
        </p:spPr>
        <p:txBody>
          <a:bodyPr>
            <a:normAutofit/>
          </a:bodyPr>
          <a:lstStyle/>
          <a:p>
            <a:pPr>
              <a:defRPr/>
            </a:pPr>
            <a:r>
              <a:rPr lang="en-US" sz="3600" b="1" dirty="0">
                <a:solidFill>
                  <a:srgbClr val="FFFFFF"/>
                </a:solidFill>
                <a:effectLst/>
              </a:rPr>
              <a:t>Understanding Your Computer</a:t>
            </a:r>
            <a:br>
              <a:rPr lang="en-US" sz="3600" b="1" dirty="0">
                <a:solidFill>
                  <a:srgbClr val="FFFFFF"/>
                </a:solidFill>
              </a:rPr>
            </a:br>
            <a:r>
              <a:rPr lang="en-US" sz="3600" b="1" dirty="0">
                <a:solidFill>
                  <a:srgbClr val="FFFFFF"/>
                </a:solidFill>
              </a:rPr>
              <a:t>Binary: The Language of Computers</a:t>
            </a:r>
          </a:p>
        </p:txBody>
      </p:sp>
      <p:sp>
        <p:nvSpPr>
          <p:cNvPr id="39940" name="Rectangle 6"/>
          <p:cNvSpPr>
            <a:spLocks noGrp="1" noChangeArrowheads="1"/>
          </p:cNvSpPr>
          <p:nvPr>
            <p:ph idx="1"/>
          </p:nvPr>
        </p:nvSpPr>
        <p:spPr>
          <a:xfrm>
            <a:off x="1424904" y="2494450"/>
            <a:ext cx="4053545" cy="3563159"/>
          </a:xfrm>
        </p:spPr>
        <p:txBody>
          <a:bodyPr>
            <a:normAutofit/>
          </a:bodyPr>
          <a:lstStyle/>
          <a:p>
            <a:pPr>
              <a:spcBef>
                <a:spcPts val="0"/>
              </a:spcBef>
              <a:spcAft>
                <a:spcPts val="1800"/>
              </a:spcAft>
              <a:defRPr/>
            </a:pPr>
            <a:r>
              <a:rPr lang="en-US" sz="2000"/>
              <a:t>Bit</a:t>
            </a:r>
          </a:p>
          <a:p>
            <a:pPr lvl="1">
              <a:spcBef>
                <a:spcPts val="0"/>
              </a:spcBef>
              <a:spcAft>
                <a:spcPts val="1800"/>
              </a:spcAft>
            </a:pPr>
            <a:r>
              <a:rPr lang="en-US" sz="2000">
                <a:effectLst/>
              </a:rPr>
              <a:t>Binary digit</a:t>
            </a:r>
          </a:p>
          <a:p>
            <a:pPr lvl="1">
              <a:spcBef>
                <a:spcPts val="0"/>
              </a:spcBef>
              <a:spcAft>
                <a:spcPts val="1800"/>
              </a:spcAft>
            </a:pPr>
            <a:r>
              <a:rPr lang="en-US" sz="2000">
                <a:effectLst/>
              </a:rPr>
              <a:t>0 or 1</a:t>
            </a:r>
          </a:p>
          <a:p>
            <a:pPr>
              <a:spcBef>
                <a:spcPts val="0"/>
              </a:spcBef>
              <a:spcAft>
                <a:spcPts val="1800"/>
              </a:spcAft>
              <a:defRPr/>
            </a:pPr>
            <a:r>
              <a:rPr lang="en-US" sz="2000"/>
              <a:t>Byte</a:t>
            </a:r>
          </a:p>
          <a:p>
            <a:pPr lvl="1">
              <a:spcBef>
                <a:spcPts val="0"/>
              </a:spcBef>
              <a:spcAft>
                <a:spcPts val="1800"/>
              </a:spcAft>
            </a:pPr>
            <a:r>
              <a:rPr lang="en-US" sz="2000">
                <a:effectLst/>
              </a:rPr>
              <a:t>Unique combinations of 8 bits of 0s and 1s</a:t>
            </a:r>
          </a:p>
          <a:p>
            <a:pPr>
              <a:spcBef>
                <a:spcPts val="0"/>
              </a:spcBef>
              <a:spcAft>
                <a:spcPts val="1800"/>
              </a:spcAft>
              <a:defRPr/>
            </a:pPr>
            <a:r>
              <a:rPr lang="en-US" sz="2000"/>
              <a:t>Kilobytes, megabytes, gigabytes, terabytes, and petabytes</a:t>
            </a:r>
          </a:p>
        </p:txBody>
      </p:sp>
      <p:pic>
        <p:nvPicPr>
          <p:cNvPr id="4" name="Picture 3" descr="A photo shows two water faucets, one empty and the other half-filled, marked 0 and 1 respectively, and placed below tap valves labeled off and on. ">
            <a:extLst>
              <a:ext uri="{FF2B5EF4-FFF2-40B4-BE49-F238E27FC236}">
                <a16:creationId xmlns:a16="http://schemas.microsoft.com/office/drawing/2014/main" id="{6A7D75CA-5AD3-487E-88AC-72826C6BCF34}"/>
              </a:ext>
            </a:extLst>
          </p:cNvPr>
          <p:cNvPicPr>
            <a:picLocks noChangeAspect="1"/>
          </p:cNvPicPr>
          <p:nvPr/>
        </p:nvPicPr>
        <p:blipFill rotWithShape="1">
          <a:blip r:embed="rId3">
            <a:extLst>
              <a:ext uri="{28A0092B-C50C-407E-A947-70E740481C1C}">
                <a14:useLocalDpi xmlns:a14="http://schemas.microsoft.com/office/drawing/2010/main" val="0"/>
              </a:ext>
            </a:extLst>
          </a:blip>
          <a:srcRect r="1614" b="-3"/>
          <a:stretch/>
        </p:blipFill>
        <p:spPr>
          <a:xfrm>
            <a:off x="6098892" y="2492376"/>
            <a:ext cx="4802404" cy="3563372"/>
          </a:xfrm>
          <a:prstGeom prst="rect">
            <a:avLst/>
          </a:prstGeom>
        </p:spPr>
      </p:pic>
      <p:sp>
        <p:nvSpPr>
          <p:cNvPr id="2" name="Slide Number Placeholder 1">
            <a:extLst>
              <a:ext uri="{FF2B5EF4-FFF2-40B4-BE49-F238E27FC236}">
                <a16:creationId xmlns:a16="http://schemas.microsoft.com/office/drawing/2014/main" id="{067CB525-9B61-4BEE-AC5D-12A8963E3983}"/>
              </a:ext>
            </a:extLst>
          </p:cNvPr>
          <p:cNvSpPr>
            <a:spLocks noGrp="1"/>
          </p:cNvSpPr>
          <p:nvPr>
            <p:ph type="sldNum" sz="quarter" idx="12"/>
          </p:nvPr>
        </p:nvSpPr>
        <p:spPr/>
        <p:txBody>
          <a:bodyPr/>
          <a:lstStyle/>
          <a:p>
            <a:fld id="{F53C9E13-F7C0-455F-8726-C56FEF6B380C}" type="slidenum">
              <a:rPr lang="en-GB" smtClean="0"/>
              <a:t>4</a:t>
            </a:fld>
            <a:endParaRPr lang="en-GB"/>
          </a:p>
        </p:txBody>
      </p:sp>
    </p:spTree>
    <p:extLst>
      <p:ext uri="{BB962C8B-B14F-4D97-AF65-F5344CB8AC3E}">
        <p14:creationId xmlns:p14="http://schemas.microsoft.com/office/powerpoint/2010/main" val="300375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34B45">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37" name="Rectangle 5"/>
          <p:cNvSpPr>
            <a:spLocks noGrp="1" noChangeArrowheads="1"/>
          </p:cNvSpPr>
          <p:nvPr>
            <p:ph type="title"/>
          </p:nvPr>
        </p:nvSpPr>
        <p:spPr>
          <a:xfrm>
            <a:off x="524256" y="491260"/>
            <a:ext cx="6594189" cy="1625210"/>
          </a:xfrm>
        </p:spPr>
        <p:txBody>
          <a:bodyPr>
            <a:normAutofit/>
          </a:bodyPr>
          <a:lstStyle/>
          <a:p>
            <a:pPr>
              <a:defRPr/>
            </a:pPr>
            <a:r>
              <a:rPr lang="en-US" sz="3700" dirty="0">
                <a:solidFill>
                  <a:srgbClr val="FFFFFF"/>
                </a:solidFill>
                <a:effectLst/>
              </a:rPr>
              <a:t>Understanding Your Computer</a:t>
            </a:r>
            <a:br>
              <a:rPr lang="en-US" sz="3700" dirty="0">
                <a:solidFill>
                  <a:srgbClr val="FFFFFF"/>
                </a:solidFill>
              </a:rPr>
            </a:br>
            <a:r>
              <a:rPr lang="en-US" sz="3700" dirty="0">
                <a:solidFill>
                  <a:srgbClr val="FFFFFF"/>
                </a:solidFill>
              </a:rPr>
              <a:t>Types of Computers</a:t>
            </a:r>
            <a:endParaRPr lang="en-US" sz="3700" b="0" dirty="0">
              <a:solidFill>
                <a:srgbClr val="FFFFFF"/>
              </a:solidFill>
              <a:effectLst/>
            </a:endParaRPr>
          </a:p>
        </p:txBody>
      </p:sp>
      <p:pic>
        <p:nvPicPr>
          <p:cNvPr id="4" name="Picture 3" descr="The gadgets are as follows:&#10;Smartphone&#10;• 0.25 Ibs&#10;• Mobile OS&#10;Tablet&#10;• Less than 2 Ibs&#10;• Mobile OS&#10;2-in-1&#10;• 1 to 3 Ibs&#10;• Traditional OS&#10;Ultrabook&#10;• Less than 3 Ibs&#10;• Traditional OS&#10;Laptop&#10;• 5 to 8 Ibs&#10;• Traditional OS.">
            <a:extLst>
              <a:ext uri="{FF2B5EF4-FFF2-40B4-BE49-F238E27FC236}">
                <a16:creationId xmlns:a16="http://schemas.microsoft.com/office/drawing/2014/main" id="{99EAFC35-CEE6-45A6-BF22-7351F19D2D3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884" b="-1"/>
          <a:stretch/>
        </p:blipFill>
        <p:spPr>
          <a:xfrm>
            <a:off x="327547" y="2454903"/>
            <a:ext cx="7058306" cy="4080254"/>
          </a:xfrm>
          <a:prstGeom prst="rect">
            <a:avLst/>
          </a:prstGeom>
        </p:spPr>
      </p:pic>
      <p:sp>
        <p:nvSpPr>
          <p:cNvPr id="77" name="Rectangle 7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38" name="Rectangle 6"/>
          <p:cNvSpPr>
            <a:spLocks noGrp="1" noChangeArrowheads="1"/>
          </p:cNvSpPr>
          <p:nvPr>
            <p:ph idx="1"/>
          </p:nvPr>
        </p:nvSpPr>
        <p:spPr>
          <a:xfrm>
            <a:off x="7863841" y="917725"/>
            <a:ext cx="3803904" cy="4852362"/>
          </a:xfrm>
        </p:spPr>
        <p:txBody>
          <a:bodyPr anchor="ctr">
            <a:normAutofit/>
          </a:bodyPr>
          <a:lstStyle/>
          <a:p>
            <a:pPr>
              <a:spcBef>
                <a:spcPts val="0"/>
              </a:spcBef>
              <a:spcAft>
                <a:spcPts val="1200"/>
              </a:spcAft>
              <a:defRPr/>
            </a:pPr>
            <a:r>
              <a:rPr lang="en-US" sz="2400" dirty="0">
                <a:solidFill>
                  <a:srgbClr val="FFFFFF"/>
                </a:solidFill>
              </a:rPr>
              <a:t>Cell phones</a:t>
            </a:r>
          </a:p>
          <a:p>
            <a:pPr>
              <a:spcBef>
                <a:spcPts val="0"/>
              </a:spcBef>
              <a:spcAft>
                <a:spcPts val="1200"/>
              </a:spcAft>
              <a:defRPr/>
            </a:pPr>
            <a:r>
              <a:rPr lang="en-US" sz="2400" dirty="0">
                <a:solidFill>
                  <a:srgbClr val="FFFFFF"/>
                </a:solidFill>
              </a:rPr>
              <a:t>Tablets</a:t>
            </a:r>
          </a:p>
          <a:p>
            <a:pPr>
              <a:spcBef>
                <a:spcPts val="0"/>
              </a:spcBef>
              <a:spcAft>
                <a:spcPts val="1200"/>
              </a:spcAft>
              <a:defRPr/>
            </a:pPr>
            <a:r>
              <a:rPr lang="en-US" sz="2400" dirty="0">
                <a:solidFill>
                  <a:srgbClr val="FFFFFF"/>
                </a:solidFill>
              </a:rPr>
              <a:t>Laptops and their variants</a:t>
            </a:r>
          </a:p>
          <a:p>
            <a:pPr>
              <a:spcBef>
                <a:spcPts val="0"/>
              </a:spcBef>
              <a:spcAft>
                <a:spcPts val="1200"/>
              </a:spcAft>
              <a:defRPr/>
            </a:pPr>
            <a:r>
              <a:rPr lang="en-US" sz="2400" dirty="0">
                <a:solidFill>
                  <a:srgbClr val="FFFFFF"/>
                </a:solidFill>
              </a:rPr>
              <a:t>Choosing a portable device</a:t>
            </a:r>
          </a:p>
          <a:p>
            <a:pPr>
              <a:spcBef>
                <a:spcPts val="0"/>
              </a:spcBef>
              <a:spcAft>
                <a:spcPts val="1200"/>
              </a:spcAft>
              <a:defRPr/>
            </a:pPr>
            <a:r>
              <a:rPr lang="en-US" sz="2400" dirty="0">
                <a:solidFill>
                  <a:srgbClr val="FFFFFF"/>
                </a:solidFill>
              </a:rPr>
              <a:t>Stationary computers</a:t>
            </a:r>
          </a:p>
        </p:txBody>
      </p:sp>
      <p:sp>
        <p:nvSpPr>
          <p:cNvPr id="2" name="Slide Number Placeholder 1">
            <a:extLst>
              <a:ext uri="{FF2B5EF4-FFF2-40B4-BE49-F238E27FC236}">
                <a16:creationId xmlns:a16="http://schemas.microsoft.com/office/drawing/2014/main" id="{2BA1311F-34D5-44E7-BCF1-8AA781210A11}"/>
              </a:ext>
            </a:extLst>
          </p:cNvPr>
          <p:cNvSpPr>
            <a:spLocks noGrp="1"/>
          </p:cNvSpPr>
          <p:nvPr>
            <p:ph type="sldNum" sz="quarter" idx="12"/>
          </p:nvPr>
        </p:nvSpPr>
        <p:spPr/>
        <p:txBody>
          <a:bodyPr/>
          <a:lstStyle/>
          <a:p>
            <a:fld id="{F53C9E13-F7C0-455F-8726-C56FEF6B380C}" type="slidenum">
              <a:rPr lang="en-GB" smtClean="0"/>
              <a:t>5</a:t>
            </a:fld>
            <a:endParaRPr lang="en-GB"/>
          </a:p>
        </p:txBody>
      </p:sp>
    </p:spTree>
    <p:extLst>
      <p:ext uri="{BB962C8B-B14F-4D97-AF65-F5344CB8AC3E}">
        <p14:creationId xmlns:p14="http://schemas.microsoft.com/office/powerpoint/2010/main" val="106034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9" name="Rectangle 5"/>
          <p:cNvSpPr>
            <a:spLocks noGrp="1" noChangeArrowheads="1"/>
          </p:cNvSpPr>
          <p:nvPr>
            <p:ph type="title"/>
          </p:nvPr>
        </p:nvSpPr>
        <p:spPr>
          <a:xfrm>
            <a:off x="209667" y="1463040"/>
            <a:ext cx="4231704" cy="2690949"/>
          </a:xfrm>
        </p:spPr>
        <p:txBody>
          <a:bodyPr anchor="t">
            <a:normAutofit/>
          </a:bodyPr>
          <a:lstStyle/>
          <a:p>
            <a:pPr>
              <a:defRPr/>
            </a:pPr>
            <a:r>
              <a:rPr lang="en-US" sz="4800" b="1" dirty="0"/>
              <a:t>Input Devices</a:t>
            </a:r>
            <a:br>
              <a:rPr lang="en-US" dirty="0"/>
            </a:br>
            <a:r>
              <a:rPr lang="en-US" dirty="0"/>
              <a:t>Physical Keyboards and Touch Screens</a:t>
            </a:r>
          </a:p>
        </p:txBody>
      </p:sp>
      <p:grpSp>
        <p:nvGrpSpPr>
          <p:cNvPr id="78" name="Group 77">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79" name="Rectangle 7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82" name="Rectangle 8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8A91289-35A6-48A4-9D55-7D07A9F4DFDE}"/>
              </a:ext>
            </a:extLst>
          </p:cNvPr>
          <p:cNvSpPr>
            <a:spLocks noGrp="1"/>
          </p:cNvSpPr>
          <p:nvPr>
            <p:ph type="sldNum" sz="quarter" idx="12"/>
          </p:nvPr>
        </p:nvSpPr>
        <p:spPr>
          <a:xfrm>
            <a:off x="8610600" y="6492240"/>
            <a:ext cx="2743200" cy="365125"/>
          </a:xfrm>
        </p:spPr>
        <p:txBody>
          <a:bodyPr>
            <a:normAutofit/>
          </a:bodyPr>
          <a:lstStyle/>
          <a:p>
            <a:pPr>
              <a:spcAft>
                <a:spcPts val="600"/>
              </a:spcAft>
            </a:pPr>
            <a:fld id="{F53C9E13-F7C0-455F-8726-C56FEF6B380C}" type="slidenum">
              <a:rPr lang="en-GB" smtClean="0"/>
              <a:pPr>
                <a:spcAft>
                  <a:spcPts val="600"/>
                </a:spcAft>
              </a:pPr>
              <a:t>6</a:t>
            </a:fld>
            <a:endParaRPr lang="en-GB"/>
          </a:p>
        </p:txBody>
      </p:sp>
      <p:sp>
        <p:nvSpPr>
          <p:cNvPr id="5" name="Rectangle 6">
            <a:extLst>
              <a:ext uri="{FF2B5EF4-FFF2-40B4-BE49-F238E27FC236}">
                <a16:creationId xmlns:a16="http://schemas.microsoft.com/office/drawing/2014/main" id="{77C4F764-3A56-46C8-915B-43A5C5A2FE1D}"/>
              </a:ext>
            </a:extLst>
          </p:cNvPr>
          <p:cNvSpPr txBox="1">
            <a:spLocks noChangeArrowheads="1"/>
          </p:cNvSpPr>
          <p:nvPr/>
        </p:nvSpPr>
        <p:spPr>
          <a:xfrm>
            <a:off x="2398059" y="4337312"/>
            <a:ext cx="8686800" cy="3200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2400"/>
              </a:spcAft>
              <a:defRPr/>
            </a:pPr>
            <a:endParaRPr lang="en-US" dirty="0"/>
          </a:p>
        </p:txBody>
      </p:sp>
      <p:graphicFrame>
        <p:nvGraphicFramePr>
          <p:cNvPr id="26632" name="Rectangle 6">
            <a:extLst>
              <a:ext uri="{FF2B5EF4-FFF2-40B4-BE49-F238E27FC236}">
                <a16:creationId xmlns:a16="http://schemas.microsoft.com/office/drawing/2014/main" id="{5558DA38-8DC1-44A9-8895-8302F3126DD6}"/>
              </a:ext>
            </a:extLst>
          </p:cNvPr>
          <p:cNvGraphicFramePr>
            <a:graphicFrameLocks noGrp="1"/>
          </p:cNvGraphicFramePr>
          <p:nvPr>
            <p:ph idx="1"/>
            <p:extLst>
              <p:ext uri="{D42A27DB-BD31-4B8C-83A1-F6EECF244321}">
                <p14:modId xmlns:p14="http://schemas.microsoft.com/office/powerpoint/2010/main" val="2209035572"/>
              </p:ext>
            </p:extLst>
          </p:nvPr>
        </p:nvGraphicFramePr>
        <p:xfrm>
          <a:off x="5407705" y="1014154"/>
          <a:ext cx="5962720" cy="4979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379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9" name="Rectangle 5"/>
          <p:cNvSpPr>
            <a:spLocks noGrp="1" noChangeArrowheads="1"/>
          </p:cNvSpPr>
          <p:nvPr>
            <p:ph type="title"/>
          </p:nvPr>
        </p:nvSpPr>
        <p:spPr>
          <a:xfrm>
            <a:off x="635000" y="640823"/>
            <a:ext cx="3418659" cy="5583148"/>
          </a:xfrm>
        </p:spPr>
        <p:txBody>
          <a:bodyPr anchor="ctr">
            <a:normAutofit/>
          </a:bodyPr>
          <a:lstStyle/>
          <a:p>
            <a:pPr>
              <a:defRPr/>
            </a:pPr>
            <a:r>
              <a:rPr lang="en-US" b="1" dirty="0"/>
              <a:t>Input Devices</a:t>
            </a:r>
            <a:br>
              <a:rPr lang="en-US" sz="4200" dirty="0"/>
            </a:br>
            <a:r>
              <a:rPr lang="en-US" sz="4200" dirty="0"/>
              <a:t>Image, Sound, and Sensor Input</a:t>
            </a:r>
            <a:br>
              <a:rPr lang="en-US" sz="4200" dirty="0"/>
            </a:br>
            <a:endParaRPr lang="en-US" sz="4200" dirty="0"/>
          </a:p>
        </p:txBody>
      </p:sp>
      <p:sp>
        <p:nvSpPr>
          <p:cNvPr id="7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FD128591-D362-4F41-9031-2152338E8A8E}"/>
              </a:ext>
            </a:extLst>
          </p:cNvPr>
          <p:cNvSpPr>
            <a:spLocks noGrp="1"/>
          </p:cNvSpPr>
          <p:nvPr>
            <p:ph type="sldNum" sz="quarter" idx="12"/>
          </p:nvPr>
        </p:nvSpPr>
        <p:spPr>
          <a:xfrm>
            <a:off x="8610600" y="6356350"/>
            <a:ext cx="2743200" cy="365125"/>
          </a:xfrm>
        </p:spPr>
        <p:txBody>
          <a:bodyPr>
            <a:normAutofit/>
          </a:bodyPr>
          <a:lstStyle/>
          <a:p>
            <a:pPr>
              <a:spcAft>
                <a:spcPts val="600"/>
              </a:spcAft>
            </a:pPr>
            <a:fld id="{F53C9E13-F7C0-455F-8726-C56FEF6B380C}" type="slidenum">
              <a:rPr lang="en-GB" smtClean="0"/>
              <a:pPr>
                <a:spcAft>
                  <a:spcPts val="600"/>
                </a:spcAft>
              </a:pPr>
              <a:t>7</a:t>
            </a:fld>
            <a:endParaRPr lang="en-GB"/>
          </a:p>
        </p:txBody>
      </p:sp>
      <p:graphicFrame>
        <p:nvGraphicFramePr>
          <p:cNvPr id="26632" name="Rectangle 6">
            <a:extLst>
              <a:ext uri="{FF2B5EF4-FFF2-40B4-BE49-F238E27FC236}">
                <a16:creationId xmlns:a16="http://schemas.microsoft.com/office/drawing/2014/main" id="{3600DBCB-FEEE-49B0-A0B0-DDD358ECEC71}"/>
              </a:ext>
            </a:extLst>
          </p:cNvPr>
          <p:cNvGraphicFramePr>
            <a:graphicFrameLocks noGrp="1"/>
          </p:cNvGraphicFramePr>
          <p:nvPr>
            <p:ph idx="1"/>
            <p:extLst>
              <p:ext uri="{D42A27DB-BD31-4B8C-83A1-F6EECF244321}">
                <p14:modId xmlns:p14="http://schemas.microsoft.com/office/powerpoint/2010/main" val="282082713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916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7" name="Rectangle 5"/>
          <p:cNvSpPr>
            <a:spLocks noGrp="1" noChangeArrowheads="1"/>
          </p:cNvSpPr>
          <p:nvPr>
            <p:ph type="title"/>
          </p:nvPr>
        </p:nvSpPr>
        <p:spPr>
          <a:xfrm>
            <a:off x="635000" y="640823"/>
            <a:ext cx="3418659" cy="5583148"/>
          </a:xfrm>
        </p:spPr>
        <p:txBody>
          <a:bodyPr anchor="ctr">
            <a:normAutofit/>
          </a:bodyPr>
          <a:lstStyle/>
          <a:p>
            <a:r>
              <a:rPr lang="en-US" sz="6000" b="1" dirty="0"/>
              <a:t>Output Devices</a:t>
            </a:r>
            <a:br>
              <a:rPr lang="en-US" sz="5400" dirty="0"/>
            </a:br>
            <a:r>
              <a:rPr lang="en-US" sz="5400" dirty="0"/>
              <a:t>Image and Audio Output</a:t>
            </a:r>
          </a:p>
        </p:txBody>
      </p:sp>
      <p:sp>
        <p:nvSpPr>
          <p:cNvPr id="7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2E098C0-5FEE-4C53-B620-FF766C952B6D}"/>
              </a:ext>
            </a:extLst>
          </p:cNvPr>
          <p:cNvSpPr>
            <a:spLocks noGrp="1"/>
          </p:cNvSpPr>
          <p:nvPr>
            <p:ph type="sldNum" sz="quarter" idx="12"/>
          </p:nvPr>
        </p:nvSpPr>
        <p:spPr>
          <a:xfrm>
            <a:off x="8610600" y="6356350"/>
            <a:ext cx="2743200" cy="365125"/>
          </a:xfrm>
        </p:spPr>
        <p:txBody>
          <a:bodyPr>
            <a:normAutofit/>
          </a:bodyPr>
          <a:lstStyle/>
          <a:p>
            <a:pPr>
              <a:spcAft>
                <a:spcPts val="600"/>
              </a:spcAft>
            </a:pPr>
            <a:fld id="{F53C9E13-F7C0-455F-8726-C56FEF6B380C}" type="slidenum">
              <a:rPr lang="en-GB" smtClean="0"/>
              <a:pPr>
                <a:spcAft>
                  <a:spcPts val="600"/>
                </a:spcAft>
              </a:pPr>
              <a:t>8</a:t>
            </a:fld>
            <a:endParaRPr lang="en-GB"/>
          </a:p>
        </p:txBody>
      </p:sp>
      <p:graphicFrame>
        <p:nvGraphicFramePr>
          <p:cNvPr id="49160" name="Rectangle 6">
            <a:extLst>
              <a:ext uri="{FF2B5EF4-FFF2-40B4-BE49-F238E27FC236}">
                <a16:creationId xmlns:a16="http://schemas.microsoft.com/office/drawing/2014/main" id="{086D739E-2A56-4CB8-BA39-255AD84D84BC}"/>
              </a:ext>
            </a:extLst>
          </p:cNvPr>
          <p:cNvGraphicFramePr>
            <a:graphicFrameLocks noGrp="1"/>
          </p:cNvGraphicFramePr>
          <p:nvPr>
            <p:ph idx="1"/>
            <p:extLst>
              <p:ext uri="{D42A27DB-BD31-4B8C-83A1-F6EECF244321}">
                <p14:modId xmlns:p14="http://schemas.microsoft.com/office/powerpoint/2010/main" val="146579164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493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7" name="Rectangle 5"/>
          <p:cNvSpPr>
            <a:spLocks noGrp="1" noChangeArrowheads="1"/>
          </p:cNvSpPr>
          <p:nvPr>
            <p:ph type="title"/>
          </p:nvPr>
        </p:nvSpPr>
        <p:spPr>
          <a:xfrm>
            <a:off x="4877094" y="-1"/>
            <a:ext cx="6894576" cy="1783080"/>
          </a:xfrm>
        </p:spPr>
        <p:txBody>
          <a:bodyPr anchor="b">
            <a:normAutofit/>
          </a:bodyPr>
          <a:lstStyle/>
          <a:p>
            <a:pPr>
              <a:defRPr/>
            </a:pPr>
            <a:r>
              <a:rPr lang="en-US" sz="5000" dirty="0">
                <a:effectLst/>
              </a:rPr>
              <a:t>Output Devices</a:t>
            </a:r>
            <a:br>
              <a:rPr lang="en-US" sz="5000" dirty="0"/>
            </a:br>
            <a:r>
              <a:rPr lang="en-US" sz="5000" dirty="0"/>
              <a:t>Image and Audio Output</a:t>
            </a:r>
          </a:p>
        </p:txBody>
      </p:sp>
      <p:pic>
        <p:nvPicPr>
          <p:cNvPr id="4" name="Picture 3" descr="A photo shows a woman placing her hand behind an OLED screen to display  transparency.">
            <a:extLst>
              <a:ext uri="{FF2B5EF4-FFF2-40B4-BE49-F238E27FC236}">
                <a16:creationId xmlns:a16="http://schemas.microsoft.com/office/drawing/2014/main" id="{7D0D5BCD-E456-43C6-B53E-1CF1A119D77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022" r="10397"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77"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8" name="Rectangle 6"/>
          <p:cNvSpPr>
            <a:spLocks noGrp="1" noChangeArrowheads="1"/>
          </p:cNvSpPr>
          <p:nvPr>
            <p:ph idx="1"/>
          </p:nvPr>
        </p:nvSpPr>
        <p:spPr>
          <a:xfrm>
            <a:off x="4182035" y="2441448"/>
            <a:ext cx="7758953" cy="4398264"/>
          </a:xfrm>
        </p:spPr>
        <p:txBody>
          <a:bodyPr>
            <a:normAutofit fontScale="85000" lnSpcReduction="10000"/>
          </a:bodyPr>
          <a:lstStyle/>
          <a:p>
            <a:pPr>
              <a:spcBef>
                <a:spcPts val="0"/>
              </a:spcBef>
              <a:spcAft>
                <a:spcPts val="1200"/>
              </a:spcAft>
              <a:defRPr/>
            </a:pPr>
            <a:r>
              <a:rPr lang="en-US" sz="1800" dirty="0"/>
              <a:t>Jargons for display</a:t>
            </a:r>
          </a:p>
          <a:p>
            <a:pPr lvl="1">
              <a:lnSpc>
                <a:spcPct val="110000"/>
              </a:lnSpc>
              <a:spcBef>
                <a:spcPts val="0"/>
              </a:spcBef>
              <a:spcAft>
                <a:spcPts val="1200"/>
              </a:spcAft>
              <a:defRPr/>
            </a:pPr>
            <a:r>
              <a:rPr lang="en-US" sz="1800" dirty="0"/>
              <a:t>Pixels – Picture Element</a:t>
            </a:r>
          </a:p>
          <a:p>
            <a:pPr lvl="1">
              <a:lnSpc>
                <a:spcPct val="110000"/>
              </a:lnSpc>
              <a:spcBef>
                <a:spcPts val="0"/>
              </a:spcBef>
              <a:spcAft>
                <a:spcPts val="1200"/>
              </a:spcAft>
              <a:defRPr/>
            </a:pPr>
            <a:r>
              <a:rPr lang="en-US" sz="1800" dirty="0">
                <a:effectLst/>
              </a:rPr>
              <a:t>Aspect ratio 4:3   16:9</a:t>
            </a:r>
          </a:p>
          <a:p>
            <a:pPr lvl="1">
              <a:lnSpc>
                <a:spcPct val="110000"/>
              </a:lnSpc>
              <a:spcBef>
                <a:spcPts val="0"/>
              </a:spcBef>
              <a:spcAft>
                <a:spcPts val="1200"/>
              </a:spcAft>
              <a:defRPr/>
            </a:pPr>
            <a:r>
              <a:rPr lang="en-US" sz="1800" dirty="0"/>
              <a:t>Resolution - </a:t>
            </a:r>
          </a:p>
          <a:p>
            <a:pPr marL="457200" lvl="1" indent="0">
              <a:spcBef>
                <a:spcPts val="0"/>
              </a:spcBef>
              <a:spcAft>
                <a:spcPts val="1200"/>
              </a:spcAft>
              <a:buNone/>
              <a:defRPr/>
            </a:pPr>
            <a:endParaRPr lang="en-US" sz="1800" dirty="0">
              <a:effectLst/>
            </a:endParaRPr>
          </a:p>
          <a:p>
            <a:pPr marL="0" indent="0">
              <a:spcBef>
                <a:spcPts val="0"/>
              </a:spcBef>
              <a:spcAft>
                <a:spcPts val="1200"/>
              </a:spcAft>
              <a:buNone/>
              <a:defRPr/>
            </a:pPr>
            <a:r>
              <a:rPr lang="en-US" sz="1800" dirty="0"/>
              <a:t>Types of display screens</a:t>
            </a:r>
          </a:p>
          <a:p>
            <a:pPr lvl="1">
              <a:spcBef>
                <a:spcPts val="0"/>
              </a:spcBef>
              <a:spcAft>
                <a:spcPts val="1200"/>
              </a:spcAft>
              <a:defRPr/>
            </a:pPr>
            <a:r>
              <a:rPr lang="en-US" sz="1800" dirty="0">
                <a:effectLst/>
              </a:rPr>
              <a:t>Liquid crystal </a:t>
            </a:r>
            <a:r>
              <a:rPr lang="en-US" sz="1800" dirty="0"/>
              <a:t>display (LCD) – Use liquid crystals to form image using backlight or reflector</a:t>
            </a:r>
          </a:p>
          <a:p>
            <a:pPr lvl="1">
              <a:spcBef>
                <a:spcPts val="0"/>
              </a:spcBef>
              <a:spcAft>
                <a:spcPts val="1200"/>
              </a:spcAft>
              <a:defRPr/>
            </a:pPr>
            <a:r>
              <a:rPr lang="en-US" sz="1800" dirty="0">
                <a:effectLst/>
              </a:rPr>
              <a:t>Light-emitting </a:t>
            </a:r>
            <a:r>
              <a:rPr lang="en-US" sz="1800" dirty="0"/>
              <a:t>diode (LED) – Uses array of light emitting diodes as pixels to display</a:t>
            </a:r>
          </a:p>
          <a:p>
            <a:pPr lvl="1">
              <a:spcBef>
                <a:spcPts val="0"/>
              </a:spcBef>
              <a:spcAft>
                <a:spcPts val="1200"/>
              </a:spcAft>
              <a:defRPr/>
            </a:pPr>
            <a:r>
              <a:rPr lang="en-US" sz="1800" dirty="0">
                <a:effectLst/>
              </a:rPr>
              <a:t>Organic light-emitting diode (OLED) – Type of LED that uses emissive electroluminescent layer (a thin film of organics compound) that emits light in response to electric current</a:t>
            </a:r>
          </a:p>
          <a:p>
            <a:pPr lvl="1">
              <a:spcBef>
                <a:spcPts val="0"/>
              </a:spcBef>
              <a:spcAft>
                <a:spcPts val="1200"/>
              </a:spcAft>
              <a:defRPr/>
            </a:pPr>
            <a:r>
              <a:rPr lang="en-GB" sz="1800" dirty="0"/>
              <a:t>Active-matrix organic light-emitting diode (AMOLED) – Similar to OLED, but each pixel is attached to a transistor or capacitor to actively maintain pixel state</a:t>
            </a:r>
            <a:endParaRPr lang="en-US" sz="1800" dirty="0"/>
          </a:p>
        </p:txBody>
      </p:sp>
      <p:sp>
        <p:nvSpPr>
          <p:cNvPr id="2" name="Slide Number Placeholder 1">
            <a:extLst>
              <a:ext uri="{FF2B5EF4-FFF2-40B4-BE49-F238E27FC236}">
                <a16:creationId xmlns:a16="http://schemas.microsoft.com/office/drawing/2014/main" id="{7D1B3D26-E7CB-44AA-B691-CBDCF1E4E8A7}"/>
              </a:ext>
            </a:extLst>
          </p:cNvPr>
          <p:cNvSpPr>
            <a:spLocks noGrp="1"/>
          </p:cNvSpPr>
          <p:nvPr>
            <p:ph type="sldNum" sz="quarter" idx="12"/>
          </p:nvPr>
        </p:nvSpPr>
        <p:spPr>
          <a:xfrm>
            <a:off x="8610600" y="6356350"/>
            <a:ext cx="2743200" cy="365125"/>
          </a:xfrm>
        </p:spPr>
        <p:txBody>
          <a:bodyPr>
            <a:normAutofit/>
          </a:bodyPr>
          <a:lstStyle/>
          <a:p>
            <a:pPr>
              <a:spcAft>
                <a:spcPts val="600"/>
              </a:spcAft>
            </a:pPr>
            <a:fld id="{F53C9E13-F7C0-455F-8726-C56FEF6B380C}" type="slidenum">
              <a:rPr lang="en-GB" smtClean="0"/>
              <a:pPr>
                <a:spcAft>
                  <a:spcPts val="600"/>
                </a:spcAft>
              </a:pPr>
              <a:t>9</a:t>
            </a:fld>
            <a:endParaRPr lang="en-GB"/>
          </a:p>
        </p:txBody>
      </p:sp>
    </p:spTree>
    <p:extLst>
      <p:ext uri="{BB962C8B-B14F-4D97-AF65-F5344CB8AC3E}">
        <p14:creationId xmlns:p14="http://schemas.microsoft.com/office/powerpoint/2010/main" val="1636813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2087</Words>
  <Application>Microsoft Office PowerPoint</Application>
  <PresentationFormat>Widescreen</PresentationFormat>
  <Paragraphs>279</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Meiryo</vt:lpstr>
      <vt:lpstr>Arial</vt:lpstr>
      <vt:lpstr>Calibri</vt:lpstr>
      <vt:lpstr>Calibri Light</vt:lpstr>
      <vt:lpstr>Impact</vt:lpstr>
      <vt:lpstr>Times New Roman</vt:lpstr>
      <vt:lpstr>Office Theme</vt:lpstr>
      <vt:lpstr>PowerPoint Presentation</vt:lpstr>
      <vt:lpstr>Learning Objectives</vt:lpstr>
      <vt:lpstr>Understanding Your Computer Computers are Data Processing Devices</vt:lpstr>
      <vt:lpstr>Understanding Your Computer Binary: The Language of Computers</vt:lpstr>
      <vt:lpstr>Understanding Your Computer Types of Computers</vt:lpstr>
      <vt:lpstr>Input Devices Physical Keyboards and Touch Screens</vt:lpstr>
      <vt:lpstr>Input Devices Image, Sound, and Sensor Input </vt:lpstr>
      <vt:lpstr>Output Devices Image and Audio Output</vt:lpstr>
      <vt:lpstr>Output Devices Image and Audio Output</vt:lpstr>
      <vt:lpstr>Output Devices Image and Audio Output</vt:lpstr>
      <vt:lpstr>Output Devices Printers</vt:lpstr>
      <vt:lpstr>Processing and Memory on the Motherboard The Motherboard and Memory </vt:lpstr>
      <vt:lpstr>Processing and Memory on the Motherboard Processing</vt:lpstr>
      <vt:lpstr>Processing and Memory on the Motherboard Processing</vt:lpstr>
      <vt:lpstr>Storing Data and Information Storage Options on Computing Devices</vt:lpstr>
      <vt:lpstr>Storing Data and Information Storage Options on Computing Devices</vt:lpstr>
      <vt:lpstr>Connecting Peripherals to the Computer  Computer Ports </vt:lpstr>
      <vt:lpstr>Power Management and Ergonomics Power Controls and Power Management </vt:lpstr>
      <vt:lpstr>Power Management and Ergonomics Setting It All Up: Ergonomics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Klodi Dimushi</dc:creator>
  <cp:lastModifiedBy>Klodi Dimushi</cp:lastModifiedBy>
  <cp:revision>5</cp:revision>
  <dcterms:created xsi:type="dcterms:W3CDTF">2021-01-28T17:31:32Z</dcterms:created>
  <dcterms:modified xsi:type="dcterms:W3CDTF">2021-01-28T19:23:29Z</dcterms:modified>
</cp:coreProperties>
</file>