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96C2-1C7B-463E-8606-167C1140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80418-2C27-40D5-B98B-1296C264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C467-805D-4C4C-BDA6-0951C488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61BF-2919-4BB7-86BB-9EB2D554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D199-EBD4-4230-B768-B3B29253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03FB-216B-422B-A8DA-4E40010D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E93CA-E346-4A3F-8D5F-1543C6B5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782C-901F-45AD-B803-C114E880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CE8E-D2CC-4B69-9AA9-6B7BB2E1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E62-876B-475D-A7B3-C2DBAFBD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DF3E0-A9EF-413B-96F4-BF41E3344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B4647-B437-4FF4-AF50-D11C9EA6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2259-D994-48B5-AAC6-2299C512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BB8D-4224-4101-B5FA-A6C519DA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A518-042B-4767-936F-D4AE0E8F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8F28-7BBE-4FAA-88EA-101A233A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2D1A-6B91-40E5-8D87-05E98959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A80B-1340-4EDE-AB68-DD558F9B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218B-EC0D-4B17-BE56-65101E5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B35-B0E3-46FF-B318-4BD70134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BC39-7B96-476A-AC06-B2017E67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5FEF-3248-4A84-A3DA-98F5BE3E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8DED-DED2-475B-B67C-0E8F6C9E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1576-0836-48B8-8D2A-93C150BB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6601-A446-481C-A5A5-A483A9C7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0DC3-4A9C-4DDA-A0CC-36F2B23F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8591-A26D-4D78-9258-11AD9D1CA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6C06A-7591-4A2A-832B-E4D1349A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5331-09E4-4445-A7BD-444F317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5404-1CE9-41AE-A640-63A6F879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A295-CBDA-4B19-89B3-01565889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FD86-AA95-4A26-B58B-C40CDD1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FFAE-4DC6-4A21-81C0-FD094CFB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2782A-7B36-4C0B-866B-CF0F12DC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E0653-48E8-43C1-BCE9-AE6AC7D58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DE5B4-5CC8-46E0-971E-CEC1E01A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02AF0-5F1E-49CF-8DF9-CC3F44C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B674A-F0D2-4882-8DCB-551B9B53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B407A-79FB-4F05-B761-919FA072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03C-7075-45B8-8187-377042AF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32A71-6BEF-4CBC-ABA6-987423B8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51BE-7DD8-4151-91DD-BA25BA72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18DE-D7D1-41C6-8724-578D774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C25A7-45B9-4D52-8F2A-1D8BDF83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C3BB-8214-49EF-B451-5CCD15D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2910-31AD-40C3-8B6E-2BD7C94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80F7-36D4-410F-8525-74532973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61FC-9759-4A32-AF7F-77227EFD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BCA1-A939-4898-B91D-C0951579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F057-E152-49CE-88C5-1F2F5673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EEBF-C43D-4005-82B1-B6E56BB5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A5388-685A-43AB-9319-92E93780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E244-BEBD-474A-9582-E9E5A332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C09E-E7F4-4CAA-AD42-7F08C92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F1C9C-662D-403D-A554-EEED0DB0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948D4-70AB-48DE-87AD-57DCD60B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ED47-9BB4-407B-A806-5902C79F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E106-2E56-4AC7-BFF7-45655C20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BF944-66C6-4164-AD74-F69B3982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48390-FD63-4995-BF31-2F536F2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D489-89C9-4987-B02E-8DB5002D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EE6D-F70A-466C-8E3F-53495F047D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3C81-F953-460D-B256-EA4E503F7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9A72-45F7-446D-87AC-8680D9D51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267-0066-429C-9423-063BF8A6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9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B77B5-2205-42C7-B33E-477E50770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7E0D-9B90-4C99-AB66-1665CEB1B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639505"/>
            <a:ext cx="3852041" cy="242648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case study analysis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4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Premium Photo | Man taking notes outside an educational facility. young  male person&amp;#39;s hands holding a notepad and pen and writing information  outdoors">
            <a:extLst>
              <a:ext uri="{FF2B5EF4-FFF2-40B4-BE49-F238E27FC236}">
                <a16:creationId xmlns:a16="http://schemas.microsoft.com/office/drawing/2014/main" id="{1B87CDA9-3618-4FC5-A840-6FF60595C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AF998-BC71-44D7-8C25-FFB71176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95" y="998175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6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7352-0A60-4A28-A912-AC951A84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1951349"/>
            <a:ext cx="4593021" cy="408606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Appendices </a:t>
            </a:r>
          </a:p>
          <a:p>
            <a:pPr marL="0" indent="0" algn="just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section will contain all the documentation, data, financial reports etc. used in the case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se Study: Flat World Knowledge | Inc.com">
            <a:extLst>
              <a:ext uri="{FF2B5EF4-FFF2-40B4-BE49-F238E27FC236}">
                <a16:creationId xmlns:a16="http://schemas.microsoft.com/office/drawing/2014/main" id="{EACE7EEA-8BB2-45CC-9ED6-7C3255EEF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23F70-9594-496E-B1D0-B278E92A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5" y="1282792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case study model?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16C3-EA57-4AD8-82F3-13C0B328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1" y="2847252"/>
            <a:ext cx="4838336" cy="3346159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prepare students to interpret and analyse real life situations in business.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case studies are prepared in the form of a formal report.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format must be used.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Outline Your Book Introduction">
            <a:extLst>
              <a:ext uri="{FF2B5EF4-FFF2-40B4-BE49-F238E27FC236}">
                <a16:creationId xmlns:a16="http://schemas.microsoft.com/office/drawing/2014/main" id="{144EF894-3102-4870-9378-60EC2C377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BF42C-C111-4A7D-96DF-CE30EC6B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1" y="1173797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3598-AB0A-43E3-9F42-1646BD5D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2182305"/>
            <a:ext cx="5332535" cy="3855107"/>
          </a:xfrm>
        </p:spPr>
        <p:txBody>
          <a:bodyPr anchor="ctr"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(approximately 300 words)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summarised statement of the problem from the case study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aims and objectives of your research/report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structure of the rest of the report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3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F10F8-7DD0-436A-A119-9D31FA2D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5400" dirty="0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23AC-4E90-451C-A971-6E5E6188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8"/>
            <a:ext cx="4243589" cy="3985101"/>
          </a:xfrm>
        </p:spPr>
        <p:txBody>
          <a:bodyPr>
            <a:normAutofit fontScale="92500"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the Situation (Situation analysis) Approximately 300 words.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an overview of the company with the description of the situation/problems that the company is facing based on your interpretation of the case study.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074" name="Picture 2" descr="MOUNT MEL SITUATION ANALYSIS – MOUNT MEL – Marketing Consulting &amp;amp; Expertise  für Skigebiete und Seilbahnen">
            <a:extLst>
              <a:ext uri="{FF2B5EF4-FFF2-40B4-BE49-F238E27FC236}">
                <a16:creationId xmlns:a16="http://schemas.microsoft.com/office/drawing/2014/main" id="{513008A9-5041-43AD-B739-1823590F0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r="1073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7F5145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761F7-D53E-4C07-9A33-7328B6A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100" name="Picture 4" descr="Developing a problem solving mindset. 7 Critical skills">
            <a:extLst>
              <a:ext uri="{FF2B5EF4-FFF2-40B4-BE49-F238E27FC236}">
                <a16:creationId xmlns:a16="http://schemas.microsoft.com/office/drawing/2014/main" id="{B8E66D72-E9AC-49BD-9704-00A0297D9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8" r="1" b="687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29A5-BE9F-44DB-81AA-05D4CF8C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320624"/>
            <a:ext cx="4281890" cy="6214534"/>
          </a:xfrm>
        </p:spPr>
        <p:txBody>
          <a:bodyPr anchor="ctr">
            <a:normAutofit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Statement, Plan of analysis (Approx. 1000 words)</a:t>
            </a:r>
            <a:endParaRPr lang="en-US" sz="2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summarised statement of the problem (similar to the statement of the problem that you provided in the introduction) but with emphasis on major issues. </a:t>
            </a:r>
            <a:endParaRPr lang="en-US" sz="2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issues identified in the case, list and describe relevant functional areas, the issues relating to each functions and specific concepts / models / theories / resources / techniques that will help you to analyse the issues.</a:t>
            </a:r>
            <a:endParaRPr lang="en-US" sz="2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1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EF413-06B7-4DDE-9A16-026D7098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 below can serve as an example: 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ABD6A8-EC1D-475F-93C6-C74FE7F83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606131"/>
              </p:ext>
            </p:extLst>
          </p:nvPr>
        </p:nvGraphicFramePr>
        <p:xfrm>
          <a:off x="978639" y="1825625"/>
          <a:ext cx="10234725" cy="4351340"/>
        </p:xfrm>
        <a:graphic>
          <a:graphicData uri="http://schemas.openxmlformats.org/drawingml/2006/table">
            <a:tbl>
              <a:tblPr firstRow="1" firstCol="1" bandRow="1"/>
              <a:tblGrid>
                <a:gridCol w="833440">
                  <a:extLst>
                    <a:ext uri="{9D8B030D-6E8A-4147-A177-3AD203B41FA5}">
                      <a16:colId xmlns:a16="http://schemas.microsoft.com/office/drawing/2014/main" val="3821210746"/>
                    </a:ext>
                  </a:extLst>
                </a:gridCol>
                <a:gridCol w="3769022">
                  <a:extLst>
                    <a:ext uri="{9D8B030D-6E8A-4147-A177-3AD203B41FA5}">
                      <a16:colId xmlns:a16="http://schemas.microsoft.com/office/drawing/2014/main" val="2179981393"/>
                    </a:ext>
                  </a:extLst>
                </a:gridCol>
                <a:gridCol w="2439775">
                  <a:extLst>
                    <a:ext uri="{9D8B030D-6E8A-4147-A177-3AD203B41FA5}">
                      <a16:colId xmlns:a16="http://schemas.microsoft.com/office/drawing/2014/main" val="233745327"/>
                    </a:ext>
                  </a:extLst>
                </a:gridCol>
                <a:gridCol w="3192488">
                  <a:extLst>
                    <a:ext uri="{9D8B030D-6E8A-4147-A177-3AD203B41FA5}">
                      <a16:colId xmlns:a16="http://schemas.microsoft.com/office/drawing/2014/main" val="3539188370"/>
                    </a:ext>
                  </a:extLst>
                </a:gridCol>
              </a:tblGrid>
              <a:tr h="415411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S/N</a:t>
                      </a:r>
                      <a:endParaRPr lang="en-GB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 Area of Study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Problem/Issue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1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Theory to Use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31638"/>
                  </a:ext>
                </a:extLst>
              </a:tr>
              <a:tr h="1760259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Strategic management 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are the strategic issues you identified?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are the relevant strategic theories / concepts / models you will use to analyse the issue?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12884"/>
                  </a:ext>
                </a:extLst>
              </a:tr>
              <a:tr h="1760259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Finance</a:t>
                      </a:r>
                      <a:r>
                        <a:rPr lang="en-GB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are the financial related issues you identified? 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are the relevant financial theories / concepts / models you will use to analyse the issue?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18775"/>
                  </a:ext>
                </a:extLst>
              </a:tr>
              <a:tr h="415411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3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816" marR="117816" marT="163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6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BA6392-33AE-4AC1-9472-A962B3A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8" y="4767661"/>
            <a:ext cx="2787268" cy="1777829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4000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Literature Review Stock Illustrations – 628 Literature Review Stock  Illustrations, Vectors &amp;amp; Clipart - Dreamstime">
            <a:extLst>
              <a:ext uri="{FF2B5EF4-FFF2-40B4-BE49-F238E27FC236}">
                <a16:creationId xmlns:a16="http://schemas.microsoft.com/office/drawing/2014/main" id="{02E26582-4213-4386-85B5-B7357077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1379" y="671951"/>
            <a:ext cx="8558236" cy="33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AD02-254B-4E32-B998-3B908382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458" y="4822581"/>
            <a:ext cx="9051718" cy="2045767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a literature review of the concepts, theories, models, resource and techniques you proposed in your plan of analysis. </a:t>
            </a:r>
          </a:p>
          <a:p>
            <a:pPr marL="0" indent="0" algn="just">
              <a:buNone/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review should explain, analyse and evaluate the concepts, theories, models, resource and techniques</a:t>
            </a: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Citations are required.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43980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DUS Technologies - What Are the Greatest Enterprise IT Costs?">
            <a:extLst>
              <a:ext uri="{FF2B5EF4-FFF2-40B4-BE49-F238E27FC236}">
                <a16:creationId xmlns:a16="http://schemas.microsoft.com/office/drawing/2014/main" id="{AFACD6CD-88A4-4A19-AF2F-05870444E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r="5961"/>
          <a:stretch/>
        </p:blipFill>
        <p:spPr bwMode="auto">
          <a:xfrm>
            <a:off x="-1" y="-216806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FC110-273A-4E79-AD3D-2FFF0454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2" y="998175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36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33EA-3DB1-4356-BA3A-B1BBD0F8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2" y="1529862"/>
            <a:ext cx="5600700" cy="5191857"/>
          </a:xfrm>
        </p:spPr>
        <p:txBody>
          <a:bodyPr anchor="ctr"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&amp; Findings (Approx. 800 words)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 / analyse the problems / issues / current positions facing the company using relevant concepts, theories, models, resource and techniques that you had reviewed in your literature review.  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(Derived from applying the principles and practices of the concepts, theories and models referred to and discussed in section 3)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5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243-44D7-4D74-BF19-89E4F29F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6868-600A-49C6-9E5D-0E4CA158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7"/>
            <a:ext cx="3956538" cy="5167313"/>
          </a:xfrm>
        </p:spPr>
        <p:txBody>
          <a:bodyPr anchor="ctr"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 to Problem (Approx. 600words)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problems and issues you identified and analysed, generate ideas or alternative solutions to the problems and issues.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or suggest a “best fit” solution from any options you might have offered  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Recommendations 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limitations of the study and provide an action plan of addressing the limitations or scope for further research</a:t>
            </a:r>
            <a:endParaRPr lang="en-US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170" name="Picture 2" descr="A problem-solution approach">
            <a:extLst>
              <a:ext uri="{FF2B5EF4-FFF2-40B4-BE49-F238E27FC236}">
                <a16:creationId xmlns:a16="http://schemas.microsoft.com/office/drawing/2014/main" id="{7D6338D9-0C94-4EBD-8D65-854CF18A5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146" y="2019753"/>
            <a:ext cx="6202881" cy="483824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72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How to write a case study analysis</vt:lpstr>
      <vt:lpstr>What is the case study model?</vt:lpstr>
      <vt:lpstr>Structure</vt:lpstr>
      <vt:lpstr>Structure</vt:lpstr>
      <vt:lpstr>Structure</vt:lpstr>
      <vt:lpstr>The table below can serve as an example: </vt:lpstr>
      <vt:lpstr>Structure</vt:lpstr>
      <vt:lpstr>Structure</vt:lpstr>
      <vt:lpstr>Structure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case study analysis</dc:title>
  <dc:creator>Anand Walser</dc:creator>
  <cp:lastModifiedBy>Anand Walser</cp:lastModifiedBy>
  <cp:revision>7</cp:revision>
  <dcterms:created xsi:type="dcterms:W3CDTF">2021-07-05T16:44:31Z</dcterms:created>
  <dcterms:modified xsi:type="dcterms:W3CDTF">2021-07-06T05:07:15Z</dcterms:modified>
</cp:coreProperties>
</file>