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375" r:id="rId3"/>
    <p:sldId id="376" r:id="rId4"/>
    <p:sldId id="380" r:id="rId5"/>
    <p:sldId id="381" r:id="rId6"/>
    <p:sldId id="379" r:id="rId7"/>
    <p:sldId id="384" r:id="rId8"/>
    <p:sldId id="348" r:id="rId9"/>
    <p:sldId id="293" r:id="rId10"/>
    <p:sldId id="382" r:id="rId11"/>
    <p:sldId id="385" r:id="rId12"/>
    <p:sldId id="386" r:id="rId13"/>
    <p:sldId id="377" r:id="rId14"/>
    <p:sldId id="383" r:id="rId15"/>
    <p:sldId id="3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0A72F-A7F4-413D-B294-08883B17D4CC}" v="81" dt="2021-09-15T14:07:21.8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40" autoAdjust="0"/>
  </p:normalViewPr>
  <p:slideViewPr>
    <p:cSldViewPr snapToGrid="0">
      <p:cViewPr varScale="1">
        <p:scale>
          <a:sx n="73" d="100"/>
          <a:sy n="73" d="100"/>
        </p:scale>
        <p:origin x="4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FE858C-D2DB-484F-878E-E7DE92A811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989389-FE5C-430C-81B1-457D8F715599}">
      <dgm:prSet/>
      <dgm:spPr/>
      <dgm:t>
        <a:bodyPr/>
        <a:lstStyle/>
        <a:p>
          <a:r>
            <a:rPr lang="en-US" dirty="0"/>
            <a:t>What is it? Explain or write down what it brings to your mind</a:t>
          </a:r>
        </a:p>
      </dgm:t>
    </dgm:pt>
    <dgm:pt modelId="{363ACFCE-6E3A-410A-837A-D3D04EE65F05}" type="parTrans" cxnId="{CBAEE19B-F12F-4A0A-B5EE-D418B6BC9A70}">
      <dgm:prSet/>
      <dgm:spPr/>
      <dgm:t>
        <a:bodyPr/>
        <a:lstStyle/>
        <a:p>
          <a:endParaRPr lang="en-US"/>
        </a:p>
      </dgm:t>
    </dgm:pt>
    <dgm:pt modelId="{1206659F-ED5E-4715-818B-7FB7AFFE236B}" type="sibTrans" cxnId="{CBAEE19B-F12F-4A0A-B5EE-D418B6BC9A70}">
      <dgm:prSet/>
      <dgm:spPr/>
      <dgm:t>
        <a:bodyPr/>
        <a:lstStyle/>
        <a:p>
          <a:endParaRPr lang="en-US"/>
        </a:p>
      </dgm:t>
    </dgm:pt>
    <dgm:pt modelId="{D5C7B8C0-4505-45CC-858F-48D6E6552C5B}">
      <dgm:prSet/>
      <dgm:spPr/>
      <dgm:t>
        <a:bodyPr/>
        <a:lstStyle/>
        <a:p>
          <a:r>
            <a:rPr lang="en-US" dirty="0"/>
            <a:t>How is it relevant to your own life? Covid-19, anyone? Your future career?</a:t>
          </a:r>
        </a:p>
      </dgm:t>
    </dgm:pt>
    <dgm:pt modelId="{64BE01DF-7256-4D60-A7E5-B92886D7BFA8}" type="parTrans" cxnId="{FF81CFCD-EAC4-4E64-B332-C3CF88E5C9F4}">
      <dgm:prSet/>
      <dgm:spPr/>
      <dgm:t>
        <a:bodyPr/>
        <a:lstStyle/>
        <a:p>
          <a:endParaRPr lang="en-US"/>
        </a:p>
      </dgm:t>
    </dgm:pt>
    <dgm:pt modelId="{75FAB424-0BBB-4488-8917-159FD6183A3C}" type="sibTrans" cxnId="{FF81CFCD-EAC4-4E64-B332-C3CF88E5C9F4}">
      <dgm:prSet/>
      <dgm:spPr/>
      <dgm:t>
        <a:bodyPr/>
        <a:lstStyle/>
        <a:p>
          <a:endParaRPr lang="en-US"/>
        </a:p>
      </dgm:t>
    </dgm:pt>
    <dgm:pt modelId="{CD02E816-57C4-46BF-B425-5A30DFB34394}">
      <dgm:prSet/>
      <dgm:spPr/>
      <dgm:t>
        <a:bodyPr/>
        <a:lstStyle/>
        <a:p>
          <a:r>
            <a:rPr lang="en-US"/>
            <a:t>What are its burning issues?</a:t>
          </a:r>
        </a:p>
      </dgm:t>
    </dgm:pt>
    <dgm:pt modelId="{A7B3AB10-47D1-4AC6-A11A-892AD7A0F59F}" type="parTrans" cxnId="{A1E86F8A-4243-4784-A8D6-BA4918C3C1F3}">
      <dgm:prSet/>
      <dgm:spPr/>
      <dgm:t>
        <a:bodyPr/>
        <a:lstStyle/>
        <a:p>
          <a:endParaRPr lang="en-US"/>
        </a:p>
      </dgm:t>
    </dgm:pt>
    <dgm:pt modelId="{FF26FA13-9B5C-4225-B162-1F208DDFB330}" type="sibTrans" cxnId="{A1E86F8A-4243-4784-A8D6-BA4918C3C1F3}">
      <dgm:prSet/>
      <dgm:spPr/>
      <dgm:t>
        <a:bodyPr/>
        <a:lstStyle/>
        <a:p>
          <a:endParaRPr lang="en-US"/>
        </a:p>
      </dgm:t>
    </dgm:pt>
    <dgm:pt modelId="{DB5BF864-7144-41E9-A0E1-CF0966F5627E}">
      <dgm:prSet/>
      <dgm:spPr/>
      <dgm:t>
        <a:bodyPr/>
        <a:lstStyle/>
        <a:p>
          <a:r>
            <a:rPr lang="en-US" dirty="0"/>
            <a:t>Why did you choose this module? What would you like to know and research?</a:t>
          </a:r>
        </a:p>
      </dgm:t>
    </dgm:pt>
    <dgm:pt modelId="{E34E1A51-9F6E-406C-87D2-4AEA661DC451}" type="parTrans" cxnId="{4B35437C-0945-450D-B5D4-74024F580B76}">
      <dgm:prSet/>
      <dgm:spPr/>
      <dgm:t>
        <a:bodyPr/>
        <a:lstStyle/>
        <a:p>
          <a:endParaRPr lang="en-US"/>
        </a:p>
      </dgm:t>
    </dgm:pt>
    <dgm:pt modelId="{1F49F199-3DF4-44A1-9FF1-8549DFF07C1D}" type="sibTrans" cxnId="{4B35437C-0945-450D-B5D4-74024F580B76}">
      <dgm:prSet/>
      <dgm:spPr/>
      <dgm:t>
        <a:bodyPr/>
        <a:lstStyle/>
        <a:p>
          <a:endParaRPr lang="en-US"/>
        </a:p>
      </dgm:t>
    </dgm:pt>
    <dgm:pt modelId="{3A614D9D-C0A4-4346-B584-C2BECC1297C4}" type="pres">
      <dgm:prSet presAssocID="{24FE858C-D2DB-484F-878E-E7DE92A811BB}" presName="root" presStyleCnt="0">
        <dgm:presLayoutVars>
          <dgm:dir/>
          <dgm:resizeHandles val="exact"/>
        </dgm:presLayoutVars>
      </dgm:prSet>
      <dgm:spPr/>
    </dgm:pt>
    <dgm:pt modelId="{BFBAF444-980E-42D1-89A7-777C43811B05}" type="pres">
      <dgm:prSet presAssocID="{EF989389-FE5C-430C-81B1-457D8F715599}" presName="compNode" presStyleCnt="0"/>
      <dgm:spPr/>
    </dgm:pt>
    <dgm:pt modelId="{8AEC0993-6F72-4F3C-AEFE-3450222BB718}" type="pres">
      <dgm:prSet presAssocID="{EF989389-FE5C-430C-81B1-457D8F715599}" presName="bgRect" presStyleLbl="bgShp" presStyleIdx="0" presStyleCnt="4"/>
      <dgm:spPr/>
    </dgm:pt>
    <dgm:pt modelId="{1A7B87CA-DDB6-4131-B894-E934D15D769A}" type="pres">
      <dgm:prSet presAssocID="{EF989389-FE5C-430C-81B1-457D8F715599}"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lobe with solid fill"/>
        </a:ext>
      </dgm:extLst>
    </dgm:pt>
    <dgm:pt modelId="{A3120F0E-84BF-42E0-B202-A574D27CF64B}" type="pres">
      <dgm:prSet presAssocID="{EF989389-FE5C-430C-81B1-457D8F715599}" presName="spaceRect" presStyleCnt="0"/>
      <dgm:spPr/>
    </dgm:pt>
    <dgm:pt modelId="{5293DE29-5EAF-4882-A747-FFF1CE81A49F}" type="pres">
      <dgm:prSet presAssocID="{EF989389-FE5C-430C-81B1-457D8F715599}" presName="parTx" presStyleLbl="revTx" presStyleIdx="0" presStyleCnt="4">
        <dgm:presLayoutVars>
          <dgm:chMax val="0"/>
          <dgm:chPref val="0"/>
        </dgm:presLayoutVars>
      </dgm:prSet>
      <dgm:spPr/>
    </dgm:pt>
    <dgm:pt modelId="{825F0C5C-2335-47FF-8DA5-0803C31197E4}" type="pres">
      <dgm:prSet presAssocID="{1206659F-ED5E-4715-818B-7FB7AFFE236B}" presName="sibTrans" presStyleCnt="0"/>
      <dgm:spPr/>
    </dgm:pt>
    <dgm:pt modelId="{1D2E9698-2052-4D23-A522-01D64AB5F6DF}" type="pres">
      <dgm:prSet presAssocID="{D5C7B8C0-4505-45CC-858F-48D6E6552C5B}" presName="compNode" presStyleCnt="0"/>
      <dgm:spPr/>
    </dgm:pt>
    <dgm:pt modelId="{73E86B2A-9CB9-4F53-9248-E13A06E602E5}" type="pres">
      <dgm:prSet presAssocID="{D5C7B8C0-4505-45CC-858F-48D6E6552C5B}" presName="bgRect" presStyleLbl="bgShp" presStyleIdx="1" presStyleCnt="4"/>
      <dgm:spPr/>
    </dgm:pt>
    <dgm:pt modelId="{322F2B17-C0D6-4A39-8B85-00422120C46B}" type="pres">
      <dgm:prSet presAssocID="{D5C7B8C0-4505-45CC-858F-48D6E6552C5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30A0283B-8DB3-46D6-97F4-5F15E29460C3}" type="pres">
      <dgm:prSet presAssocID="{D5C7B8C0-4505-45CC-858F-48D6E6552C5B}" presName="spaceRect" presStyleCnt="0"/>
      <dgm:spPr/>
    </dgm:pt>
    <dgm:pt modelId="{A0D6A7B6-774F-47AC-BAFB-EAC755C15AAA}" type="pres">
      <dgm:prSet presAssocID="{D5C7B8C0-4505-45CC-858F-48D6E6552C5B}" presName="parTx" presStyleLbl="revTx" presStyleIdx="1" presStyleCnt="4">
        <dgm:presLayoutVars>
          <dgm:chMax val="0"/>
          <dgm:chPref val="0"/>
        </dgm:presLayoutVars>
      </dgm:prSet>
      <dgm:spPr/>
    </dgm:pt>
    <dgm:pt modelId="{77F838B7-4A62-48A1-A2B5-B692A8169FE5}" type="pres">
      <dgm:prSet presAssocID="{75FAB424-0BBB-4488-8917-159FD6183A3C}" presName="sibTrans" presStyleCnt="0"/>
      <dgm:spPr/>
    </dgm:pt>
    <dgm:pt modelId="{D1217856-979E-438F-A096-CB05695CB373}" type="pres">
      <dgm:prSet presAssocID="{CD02E816-57C4-46BF-B425-5A30DFB34394}" presName="compNode" presStyleCnt="0"/>
      <dgm:spPr/>
    </dgm:pt>
    <dgm:pt modelId="{51356A23-3D21-44D4-AF17-323B2745DD70}" type="pres">
      <dgm:prSet presAssocID="{CD02E816-57C4-46BF-B425-5A30DFB34394}" presName="bgRect" presStyleLbl="bgShp" presStyleIdx="2" presStyleCnt="4"/>
      <dgm:spPr/>
    </dgm:pt>
    <dgm:pt modelId="{CB37BE3C-AB16-43C6-9B95-B33D25B40C5A}" type="pres">
      <dgm:prSet presAssocID="{CD02E816-57C4-46BF-B425-5A30DFB343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988CC4DE-226B-47F8-8302-148A2DB7B82B}" type="pres">
      <dgm:prSet presAssocID="{CD02E816-57C4-46BF-B425-5A30DFB34394}" presName="spaceRect" presStyleCnt="0"/>
      <dgm:spPr/>
    </dgm:pt>
    <dgm:pt modelId="{64BD23EB-EBF3-481A-9818-C493BF8EFAA2}" type="pres">
      <dgm:prSet presAssocID="{CD02E816-57C4-46BF-B425-5A30DFB34394}" presName="parTx" presStyleLbl="revTx" presStyleIdx="2" presStyleCnt="4">
        <dgm:presLayoutVars>
          <dgm:chMax val="0"/>
          <dgm:chPref val="0"/>
        </dgm:presLayoutVars>
      </dgm:prSet>
      <dgm:spPr/>
    </dgm:pt>
    <dgm:pt modelId="{424C99BB-6526-439E-B8BE-496F8EAFE927}" type="pres">
      <dgm:prSet presAssocID="{FF26FA13-9B5C-4225-B162-1F208DDFB330}" presName="sibTrans" presStyleCnt="0"/>
      <dgm:spPr/>
    </dgm:pt>
    <dgm:pt modelId="{CEA060BC-CF95-4A84-BA43-8334D847E0B5}" type="pres">
      <dgm:prSet presAssocID="{DB5BF864-7144-41E9-A0E1-CF0966F5627E}" presName="compNode" presStyleCnt="0"/>
      <dgm:spPr/>
    </dgm:pt>
    <dgm:pt modelId="{B5358CED-B51A-4BAA-8512-F7FBF344208F}" type="pres">
      <dgm:prSet presAssocID="{DB5BF864-7144-41E9-A0E1-CF0966F5627E}" presName="bgRect" presStyleLbl="bgShp" presStyleIdx="3" presStyleCnt="4"/>
      <dgm:spPr/>
    </dgm:pt>
    <dgm:pt modelId="{F8BB3E54-5234-48F2-8B8C-04FE51956F02}" type="pres">
      <dgm:prSet presAssocID="{DB5BF864-7144-41E9-A0E1-CF0966F562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C952C56C-941F-4B62-9874-593304866EF7}" type="pres">
      <dgm:prSet presAssocID="{DB5BF864-7144-41E9-A0E1-CF0966F5627E}" presName="spaceRect" presStyleCnt="0"/>
      <dgm:spPr/>
    </dgm:pt>
    <dgm:pt modelId="{E5330BC4-CAA3-4B17-9991-244AC6057AC7}" type="pres">
      <dgm:prSet presAssocID="{DB5BF864-7144-41E9-A0E1-CF0966F5627E}" presName="parTx" presStyleLbl="revTx" presStyleIdx="3" presStyleCnt="4">
        <dgm:presLayoutVars>
          <dgm:chMax val="0"/>
          <dgm:chPref val="0"/>
        </dgm:presLayoutVars>
      </dgm:prSet>
      <dgm:spPr/>
    </dgm:pt>
  </dgm:ptLst>
  <dgm:cxnLst>
    <dgm:cxn modelId="{4B35437C-0945-450D-B5D4-74024F580B76}" srcId="{24FE858C-D2DB-484F-878E-E7DE92A811BB}" destId="{DB5BF864-7144-41E9-A0E1-CF0966F5627E}" srcOrd="3" destOrd="0" parTransId="{E34E1A51-9F6E-406C-87D2-4AEA661DC451}" sibTransId="{1F49F199-3DF4-44A1-9FF1-8549DFF07C1D}"/>
    <dgm:cxn modelId="{A1E86F8A-4243-4784-A8D6-BA4918C3C1F3}" srcId="{24FE858C-D2DB-484F-878E-E7DE92A811BB}" destId="{CD02E816-57C4-46BF-B425-5A30DFB34394}" srcOrd="2" destOrd="0" parTransId="{A7B3AB10-47D1-4AC6-A11A-892AD7A0F59F}" sibTransId="{FF26FA13-9B5C-4225-B162-1F208DDFB330}"/>
    <dgm:cxn modelId="{42A3F290-2F1C-4D97-B14E-05604BF06F0C}" type="presOf" srcId="{CD02E816-57C4-46BF-B425-5A30DFB34394}" destId="{64BD23EB-EBF3-481A-9818-C493BF8EFAA2}" srcOrd="0" destOrd="0" presId="urn:microsoft.com/office/officeart/2018/2/layout/IconVerticalSolidList"/>
    <dgm:cxn modelId="{CBAEE19B-F12F-4A0A-B5EE-D418B6BC9A70}" srcId="{24FE858C-D2DB-484F-878E-E7DE92A811BB}" destId="{EF989389-FE5C-430C-81B1-457D8F715599}" srcOrd="0" destOrd="0" parTransId="{363ACFCE-6E3A-410A-837A-D3D04EE65F05}" sibTransId="{1206659F-ED5E-4715-818B-7FB7AFFE236B}"/>
    <dgm:cxn modelId="{32A156AF-7A90-4BE0-86E9-8ADF2DA40BA9}" type="presOf" srcId="{D5C7B8C0-4505-45CC-858F-48D6E6552C5B}" destId="{A0D6A7B6-774F-47AC-BAFB-EAC755C15AAA}" srcOrd="0" destOrd="0" presId="urn:microsoft.com/office/officeart/2018/2/layout/IconVerticalSolidList"/>
    <dgm:cxn modelId="{121DB2BF-02DC-4390-9EB9-E5E24AC02A6B}" type="presOf" srcId="{DB5BF864-7144-41E9-A0E1-CF0966F5627E}" destId="{E5330BC4-CAA3-4B17-9991-244AC6057AC7}" srcOrd="0" destOrd="0" presId="urn:microsoft.com/office/officeart/2018/2/layout/IconVerticalSolidList"/>
    <dgm:cxn modelId="{B8A528C3-C49D-4932-9D04-8A6519E91FBA}" type="presOf" srcId="{24FE858C-D2DB-484F-878E-E7DE92A811BB}" destId="{3A614D9D-C0A4-4346-B584-C2BECC1297C4}" srcOrd="0" destOrd="0" presId="urn:microsoft.com/office/officeart/2018/2/layout/IconVerticalSolidList"/>
    <dgm:cxn modelId="{FF81CFCD-EAC4-4E64-B332-C3CF88E5C9F4}" srcId="{24FE858C-D2DB-484F-878E-E7DE92A811BB}" destId="{D5C7B8C0-4505-45CC-858F-48D6E6552C5B}" srcOrd="1" destOrd="0" parTransId="{64BE01DF-7256-4D60-A7E5-B92886D7BFA8}" sibTransId="{75FAB424-0BBB-4488-8917-159FD6183A3C}"/>
    <dgm:cxn modelId="{34B20AD9-33FC-4B55-9940-AA52FDC1673B}" type="presOf" srcId="{EF989389-FE5C-430C-81B1-457D8F715599}" destId="{5293DE29-5EAF-4882-A747-FFF1CE81A49F}" srcOrd="0" destOrd="0" presId="urn:microsoft.com/office/officeart/2018/2/layout/IconVerticalSolidList"/>
    <dgm:cxn modelId="{ACFE9F9F-B5CE-4C6D-A3B8-48859A930A79}" type="presParOf" srcId="{3A614D9D-C0A4-4346-B584-C2BECC1297C4}" destId="{BFBAF444-980E-42D1-89A7-777C43811B05}" srcOrd="0" destOrd="0" presId="urn:microsoft.com/office/officeart/2018/2/layout/IconVerticalSolidList"/>
    <dgm:cxn modelId="{5A8109FB-EFCE-4BE9-8991-342FAE379A2E}" type="presParOf" srcId="{BFBAF444-980E-42D1-89A7-777C43811B05}" destId="{8AEC0993-6F72-4F3C-AEFE-3450222BB718}" srcOrd="0" destOrd="0" presId="urn:microsoft.com/office/officeart/2018/2/layout/IconVerticalSolidList"/>
    <dgm:cxn modelId="{625115F1-8F23-47C7-9A6B-A418A54CA0E0}" type="presParOf" srcId="{BFBAF444-980E-42D1-89A7-777C43811B05}" destId="{1A7B87CA-DDB6-4131-B894-E934D15D769A}" srcOrd="1" destOrd="0" presId="urn:microsoft.com/office/officeart/2018/2/layout/IconVerticalSolidList"/>
    <dgm:cxn modelId="{6B515278-5310-4A46-9566-191E792432EB}" type="presParOf" srcId="{BFBAF444-980E-42D1-89A7-777C43811B05}" destId="{A3120F0E-84BF-42E0-B202-A574D27CF64B}" srcOrd="2" destOrd="0" presId="urn:microsoft.com/office/officeart/2018/2/layout/IconVerticalSolidList"/>
    <dgm:cxn modelId="{46CF0A52-CEF4-4A37-8B68-69EB9923D01F}" type="presParOf" srcId="{BFBAF444-980E-42D1-89A7-777C43811B05}" destId="{5293DE29-5EAF-4882-A747-FFF1CE81A49F}" srcOrd="3" destOrd="0" presId="urn:microsoft.com/office/officeart/2018/2/layout/IconVerticalSolidList"/>
    <dgm:cxn modelId="{16F1E2C4-5B8D-444A-8EAD-AF18D7AD3FA7}" type="presParOf" srcId="{3A614D9D-C0A4-4346-B584-C2BECC1297C4}" destId="{825F0C5C-2335-47FF-8DA5-0803C31197E4}" srcOrd="1" destOrd="0" presId="urn:microsoft.com/office/officeart/2018/2/layout/IconVerticalSolidList"/>
    <dgm:cxn modelId="{5F4A0361-67F3-44E3-8DAF-B363B40FB629}" type="presParOf" srcId="{3A614D9D-C0A4-4346-B584-C2BECC1297C4}" destId="{1D2E9698-2052-4D23-A522-01D64AB5F6DF}" srcOrd="2" destOrd="0" presId="urn:microsoft.com/office/officeart/2018/2/layout/IconVerticalSolidList"/>
    <dgm:cxn modelId="{B792DFC1-5C7E-4E2B-B535-969C9F72B5F0}" type="presParOf" srcId="{1D2E9698-2052-4D23-A522-01D64AB5F6DF}" destId="{73E86B2A-9CB9-4F53-9248-E13A06E602E5}" srcOrd="0" destOrd="0" presId="urn:microsoft.com/office/officeart/2018/2/layout/IconVerticalSolidList"/>
    <dgm:cxn modelId="{0AE53114-5C22-42B2-9B84-7A9D40A36AB8}" type="presParOf" srcId="{1D2E9698-2052-4D23-A522-01D64AB5F6DF}" destId="{322F2B17-C0D6-4A39-8B85-00422120C46B}" srcOrd="1" destOrd="0" presId="urn:microsoft.com/office/officeart/2018/2/layout/IconVerticalSolidList"/>
    <dgm:cxn modelId="{317FF5A8-1005-4D52-A3E3-24D687B43E1C}" type="presParOf" srcId="{1D2E9698-2052-4D23-A522-01D64AB5F6DF}" destId="{30A0283B-8DB3-46D6-97F4-5F15E29460C3}" srcOrd="2" destOrd="0" presId="urn:microsoft.com/office/officeart/2018/2/layout/IconVerticalSolidList"/>
    <dgm:cxn modelId="{AD572F65-328C-49FD-AF00-638A31A64352}" type="presParOf" srcId="{1D2E9698-2052-4D23-A522-01D64AB5F6DF}" destId="{A0D6A7B6-774F-47AC-BAFB-EAC755C15AAA}" srcOrd="3" destOrd="0" presId="urn:microsoft.com/office/officeart/2018/2/layout/IconVerticalSolidList"/>
    <dgm:cxn modelId="{50FC896D-0360-448E-95CB-E8D3DB9FBBDE}" type="presParOf" srcId="{3A614D9D-C0A4-4346-B584-C2BECC1297C4}" destId="{77F838B7-4A62-48A1-A2B5-B692A8169FE5}" srcOrd="3" destOrd="0" presId="urn:microsoft.com/office/officeart/2018/2/layout/IconVerticalSolidList"/>
    <dgm:cxn modelId="{06DECEE2-A0FE-4AB8-842D-9D1B9D86DC8D}" type="presParOf" srcId="{3A614D9D-C0A4-4346-B584-C2BECC1297C4}" destId="{D1217856-979E-438F-A096-CB05695CB373}" srcOrd="4" destOrd="0" presId="urn:microsoft.com/office/officeart/2018/2/layout/IconVerticalSolidList"/>
    <dgm:cxn modelId="{3B05BFA2-15E7-4652-802A-5C5BB08CBE00}" type="presParOf" srcId="{D1217856-979E-438F-A096-CB05695CB373}" destId="{51356A23-3D21-44D4-AF17-323B2745DD70}" srcOrd="0" destOrd="0" presId="urn:microsoft.com/office/officeart/2018/2/layout/IconVerticalSolidList"/>
    <dgm:cxn modelId="{FB286982-F385-48B7-82A0-E4B7FCC69670}" type="presParOf" srcId="{D1217856-979E-438F-A096-CB05695CB373}" destId="{CB37BE3C-AB16-43C6-9B95-B33D25B40C5A}" srcOrd="1" destOrd="0" presId="urn:microsoft.com/office/officeart/2018/2/layout/IconVerticalSolidList"/>
    <dgm:cxn modelId="{6CD4EFD8-7111-496D-BDD1-706E702015E5}" type="presParOf" srcId="{D1217856-979E-438F-A096-CB05695CB373}" destId="{988CC4DE-226B-47F8-8302-148A2DB7B82B}" srcOrd="2" destOrd="0" presId="urn:microsoft.com/office/officeart/2018/2/layout/IconVerticalSolidList"/>
    <dgm:cxn modelId="{BA8CD74A-03EE-4D95-9AAB-FA5BC3F0C70A}" type="presParOf" srcId="{D1217856-979E-438F-A096-CB05695CB373}" destId="{64BD23EB-EBF3-481A-9818-C493BF8EFAA2}" srcOrd="3" destOrd="0" presId="urn:microsoft.com/office/officeart/2018/2/layout/IconVerticalSolidList"/>
    <dgm:cxn modelId="{EEAB0133-4C12-41A1-91F7-B09E8BDE9E50}" type="presParOf" srcId="{3A614D9D-C0A4-4346-B584-C2BECC1297C4}" destId="{424C99BB-6526-439E-B8BE-496F8EAFE927}" srcOrd="5" destOrd="0" presId="urn:microsoft.com/office/officeart/2018/2/layout/IconVerticalSolidList"/>
    <dgm:cxn modelId="{DADE8307-29E1-4938-A762-6F92AFD8866C}" type="presParOf" srcId="{3A614D9D-C0A4-4346-B584-C2BECC1297C4}" destId="{CEA060BC-CF95-4A84-BA43-8334D847E0B5}" srcOrd="6" destOrd="0" presId="urn:microsoft.com/office/officeart/2018/2/layout/IconVerticalSolidList"/>
    <dgm:cxn modelId="{8EC1E47C-4F43-4A14-A2A8-F1C044FD0AB4}" type="presParOf" srcId="{CEA060BC-CF95-4A84-BA43-8334D847E0B5}" destId="{B5358CED-B51A-4BAA-8512-F7FBF344208F}" srcOrd="0" destOrd="0" presId="urn:microsoft.com/office/officeart/2018/2/layout/IconVerticalSolidList"/>
    <dgm:cxn modelId="{57AF65C2-18D5-4C46-B1EA-7921094C5EC4}" type="presParOf" srcId="{CEA060BC-CF95-4A84-BA43-8334D847E0B5}" destId="{F8BB3E54-5234-48F2-8B8C-04FE51956F02}" srcOrd="1" destOrd="0" presId="urn:microsoft.com/office/officeart/2018/2/layout/IconVerticalSolidList"/>
    <dgm:cxn modelId="{FC510E36-B052-460C-BB23-A6AC797F4B5E}" type="presParOf" srcId="{CEA060BC-CF95-4A84-BA43-8334D847E0B5}" destId="{C952C56C-941F-4B62-9874-593304866EF7}" srcOrd="2" destOrd="0" presId="urn:microsoft.com/office/officeart/2018/2/layout/IconVerticalSolidList"/>
    <dgm:cxn modelId="{34567A03-4A1D-47D0-9C77-BFE4222F2C8F}" type="presParOf" srcId="{CEA060BC-CF95-4A84-BA43-8334D847E0B5}" destId="{E5330BC4-CAA3-4B17-9991-244AC6057A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45F649-FBF9-428B-89B7-9FD44E2DF8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BD1488-E9F9-4B9F-853D-AAF287ED54F3}">
      <dgm:prSet custT="1"/>
      <dgm:spPr/>
      <dgm:t>
        <a:bodyPr/>
        <a:lstStyle/>
        <a:p>
          <a:r>
            <a:rPr lang="en-GB" sz="2400" b="1" dirty="0"/>
            <a:t>          Stretch</a:t>
          </a:r>
          <a:endParaRPr lang="en-US" sz="2400" b="1" dirty="0"/>
        </a:p>
      </dgm:t>
    </dgm:pt>
    <dgm:pt modelId="{D29A2D55-319F-483A-A157-2C7B151D17E3}" type="parTrans" cxnId="{B3F78E61-3240-42BE-BE64-97EDB58401F3}">
      <dgm:prSet/>
      <dgm:spPr/>
      <dgm:t>
        <a:bodyPr/>
        <a:lstStyle/>
        <a:p>
          <a:endParaRPr lang="en-US"/>
        </a:p>
      </dgm:t>
    </dgm:pt>
    <dgm:pt modelId="{7778D153-350B-4205-8B21-0C07A54F9E5F}" type="sibTrans" cxnId="{B3F78E61-3240-42BE-BE64-97EDB58401F3}">
      <dgm:prSet/>
      <dgm:spPr/>
      <dgm:t>
        <a:bodyPr/>
        <a:lstStyle/>
        <a:p>
          <a:endParaRPr lang="en-US"/>
        </a:p>
      </dgm:t>
    </dgm:pt>
    <dgm:pt modelId="{575F94CC-2DEB-46CC-B565-4F07F85FB8EF}">
      <dgm:prSet custT="1"/>
      <dgm:spPr/>
      <dgm:t>
        <a:bodyPr/>
        <a:lstStyle/>
        <a:p>
          <a:r>
            <a:rPr lang="en-GB" sz="2400" b="1" dirty="0"/>
            <a:t>          Move</a:t>
          </a:r>
          <a:endParaRPr lang="en-US" sz="2400" b="1" dirty="0"/>
        </a:p>
      </dgm:t>
    </dgm:pt>
    <dgm:pt modelId="{17B373F1-1083-4C81-BF79-C911E366E13F}" type="parTrans" cxnId="{1281BDEB-3C3B-4071-BA98-350198AD2405}">
      <dgm:prSet/>
      <dgm:spPr/>
      <dgm:t>
        <a:bodyPr/>
        <a:lstStyle/>
        <a:p>
          <a:endParaRPr lang="en-US"/>
        </a:p>
      </dgm:t>
    </dgm:pt>
    <dgm:pt modelId="{8B6901D7-2EEB-4A47-A13D-9EFC18B3DB58}" type="sibTrans" cxnId="{1281BDEB-3C3B-4071-BA98-350198AD2405}">
      <dgm:prSet/>
      <dgm:spPr/>
      <dgm:t>
        <a:bodyPr/>
        <a:lstStyle/>
        <a:p>
          <a:endParaRPr lang="en-US"/>
        </a:p>
      </dgm:t>
    </dgm:pt>
    <dgm:pt modelId="{498DB09A-75C7-4BCE-9901-0F4D48075BAC}">
      <dgm:prSet custT="1"/>
      <dgm:spPr/>
      <dgm:t>
        <a:bodyPr/>
        <a:lstStyle/>
        <a:p>
          <a:r>
            <a:rPr lang="en-GB" sz="2400" b="1" dirty="0"/>
            <a:t>          Dance</a:t>
          </a:r>
          <a:endParaRPr lang="en-US" sz="2400" b="1" dirty="0"/>
        </a:p>
      </dgm:t>
    </dgm:pt>
    <dgm:pt modelId="{FB369350-8705-4676-8DD9-DCC9C050C869}" type="parTrans" cxnId="{63F6B3EE-6A19-4B2A-A943-4B881D67E985}">
      <dgm:prSet/>
      <dgm:spPr/>
      <dgm:t>
        <a:bodyPr/>
        <a:lstStyle/>
        <a:p>
          <a:endParaRPr lang="en-US"/>
        </a:p>
      </dgm:t>
    </dgm:pt>
    <dgm:pt modelId="{CBEDEAA4-4406-4E49-A0AB-F0AFD7C8C281}" type="sibTrans" cxnId="{63F6B3EE-6A19-4B2A-A943-4B881D67E985}">
      <dgm:prSet/>
      <dgm:spPr/>
      <dgm:t>
        <a:bodyPr/>
        <a:lstStyle/>
        <a:p>
          <a:endParaRPr lang="en-US"/>
        </a:p>
      </dgm:t>
    </dgm:pt>
    <dgm:pt modelId="{EA178922-8DFA-4F71-8FE2-D6B5B2197EC3}">
      <dgm:prSet custT="1"/>
      <dgm:spPr/>
      <dgm:t>
        <a:bodyPr/>
        <a:lstStyle/>
        <a:p>
          <a:r>
            <a:rPr lang="en-GB" sz="2400" b="1" dirty="0"/>
            <a:t>          Talk to someone</a:t>
          </a:r>
          <a:endParaRPr lang="en-US" sz="2400" b="1" dirty="0"/>
        </a:p>
      </dgm:t>
    </dgm:pt>
    <dgm:pt modelId="{516E2C88-C827-4AB3-92E3-6910F98A80BC}" type="parTrans" cxnId="{19423E53-632D-44AF-95C9-AA37E0E88A31}">
      <dgm:prSet/>
      <dgm:spPr/>
      <dgm:t>
        <a:bodyPr/>
        <a:lstStyle/>
        <a:p>
          <a:endParaRPr lang="en-US"/>
        </a:p>
      </dgm:t>
    </dgm:pt>
    <dgm:pt modelId="{5EF1AF19-ACAE-4CB9-A9B2-F53F8D4C7FEF}" type="sibTrans" cxnId="{19423E53-632D-44AF-95C9-AA37E0E88A31}">
      <dgm:prSet/>
      <dgm:spPr/>
      <dgm:t>
        <a:bodyPr/>
        <a:lstStyle/>
        <a:p>
          <a:endParaRPr lang="en-US"/>
        </a:p>
      </dgm:t>
    </dgm:pt>
    <dgm:pt modelId="{8DEC7912-1ED0-4A74-921E-B54AECBF66ED}">
      <dgm:prSet custT="1"/>
      <dgm:spPr/>
      <dgm:t>
        <a:bodyPr/>
        <a:lstStyle/>
        <a:p>
          <a:r>
            <a:rPr lang="en-GB" sz="2400" b="1" dirty="0"/>
            <a:t>          Eat and drink</a:t>
          </a:r>
          <a:endParaRPr lang="en-US" sz="2400" b="1" dirty="0"/>
        </a:p>
      </dgm:t>
    </dgm:pt>
    <dgm:pt modelId="{5AE0E159-3152-4E52-BE66-FD2CB8FAD192}" type="parTrans" cxnId="{C782DABC-7C99-4EA9-A7D9-F50C9F4A1307}">
      <dgm:prSet/>
      <dgm:spPr/>
      <dgm:t>
        <a:bodyPr/>
        <a:lstStyle/>
        <a:p>
          <a:endParaRPr lang="en-US"/>
        </a:p>
      </dgm:t>
    </dgm:pt>
    <dgm:pt modelId="{5D9BC721-DAEF-459C-96F4-6A78A30CE1ED}" type="sibTrans" cxnId="{C782DABC-7C99-4EA9-A7D9-F50C9F4A1307}">
      <dgm:prSet/>
      <dgm:spPr/>
      <dgm:t>
        <a:bodyPr/>
        <a:lstStyle/>
        <a:p>
          <a:endParaRPr lang="en-US"/>
        </a:p>
      </dgm:t>
    </dgm:pt>
    <dgm:pt modelId="{63DE0D35-E874-491B-923E-AE9D5BAB5829}">
      <dgm:prSet custT="1"/>
      <dgm:spPr/>
      <dgm:t>
        <a:bodyPr/>
        <a:lstStyle/>
        <a:p>
          <a:r>
            <a:rPr lang="en-GB" sz="2400" b="1" dirty="0"/>
            <a:t>          Stare/Meditate/Think</a:t>
          </a:r>
          <a:endParaRPr lang="en-US" sz="2400" b="1" dirty="0"/>
        </a:p>
      </dgm:t>
    </dgm:pt>
    <dgm:pt modelId="{BB9F2E14-4563-438C-9F92-D29BF840FACB}" type="parTrans" cxnId="{D2BF4B1C-2C34-45FF-B1FC-6B21BE137CB1}">
      <dgm:prSet/>
      <dgm:spPr/>
      <dgm:t>
        <a:bodyPr/>
        <a:lstStyle/>
        <a:p>
          <a:endParaRPr lang="en-US"/>
        </a:p>
      </dgm:t>
    </dgm:pt>
    <dgm:pt modelId="{2821C374-90D8-4129-B922-886AF56F4517}" type="sibTrans" cxnId="{D2BF4B1C-2C34-45FF-B1FC-6B21BE137CB1}">
      <dgm:prSet/>
      <dgm:spPr/>
      <dgm:t>
        <a:bodyPr/>
        <a:lstStyle/>
        <a:p>
          <a:endParaRPr lang="en-US"/>
        </a:p>
      </dgm:t>
    </dgm:pt>
    <dgm:pt modelId="{3803B48B-6083-4065-9DF4-25523F3A7658}">
      <dgm:prSet custT="1"/>
      <dgm:spPr/>
      <dgm:t>
        <a:bodyPr/>
        <a:lstStyle/>
        <a:p>
          <a:r>
            <a:rPr lang="en-US" sz="2400" b="1" dirty="0"/>
            <a:t>          Go outside</a:t>
          </a:r>
        </a:p>
      </dgm:t>
    </dgm:pt>
    <dgm:pt modelId="{9A9EF6FC-6312-4A42-B087-409886A249CD}" type="parTrans" cxnId="{6C94C230-CE9A-4EC1-98AA-557919198E04}">
      <dgm:prSet/>
      <dgm:spPr/>
      <dgm:t>
        <a:bodyPr/>
        <a:lstStyle/>
        <a:p>
          <a:endParaRPr lang="en-US"/>
        </a:p>
      </dgm:t>
    </dgm:pt>
    <dgm:pt modelId="{7BA08B47-037C-4A60-9B41-471D1D7BC6C1}" type="sibTrans" cxnId="{6C94C230-CE9A-4EC1-98AA-557919198E04}">
      <dgm:prSet/>
      <dgm:spPr/>
      <dgm:t>
        <a:bodyPr/>
        <a:lstStyle/>
        <a:p>
          <a:endParaRPr lang="en-US"/>
        </a:p>
      </dgm:t>
    </dgm:pt>
    <dgm:pt modelId="{12F8872A-72BF-4B41-94AF-8DDE7EB3D599}" type="pres">
      <dgm:prSet presAssocID="{0645F649-FBF9-428B-89B7-9FD44E2DF84D}" presName="root" presStyleCnt="0">
        <dgm:presLayoutVars>
          <dgm:dir/>
          <dgm:resizeHandles val="exact"/>
        </dgm:presLayoutVars>
      </dgm:prSet>
      <dgm:spPr/>
    </dgm:pt>
    <dgm:pt modelId="{D5F3E4E6-956D-430C-9C3A-144330072C7A}" type="pres">
      <dgm:prSet presAssocID="{E3BD1488-E9F9-4B9F-853D-AAF287ED54F3}" presName="compNode" presStyleCnt="0"/>
      <dgm:spPr/>
    </dgm:pt>
    <dgm:pt modelId="{3F1AF7B1-F7EB-409E-9706-78D924AF2F86}" type="pres">
      <dgm:prSet presAssocID="{E3BD1488-E9F9-4B9F-853D-AAF287ED54F3}" presName="bgRect" presStyleLbl="bgShp" presStyleIdx="0" presStyleCnt="7"/>
      <dgm:spPr/>
    </dgm:pt>
    <dgm:pt modelId="{885A890A-4974-4E05-8C02-AB6D48152659}" type="pres">
      <dgm:prSet presAssocID="{E3BD1488-E9F9-4B9F-853D-AAF287ED54F3}" presName="iconRect" presStyleLbl="node1" presStyleIdx="0" presStyleCnt="7" custScaleX="195614" custScaleY="168719" custLinFactNeighborY="-2061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Yoga with solid fill"/>
        </a:ext>
      </dgm:extLst>
    </dgm:pt>
    <dgm:pt modelId="{F4C9D84E-332F-46A2-B7CB-F3A6C86B779C}" type="pres">
      <dgm:prSet presAssocID="{E3BD1488-E9F9-4B9F-853D-AAF287ED54F3}" presName="spaceRect" presStyleCnt="0"/>
      <dgm:spPr/>
    </dgm:pt>
    <dgm:pt modelId="{C635942D-E60D-428D-AF4C-314662E1BCBD}" type="pres">
      <dgm:prSet presAssocID="{E3BD1488-E9F9-4B9F-853D-AAF287ED54F3}" presName="parTx" presStyleLbl="revTx" presStyleIdx="0" presStyleCnt="7">
        <dgm:presLayoutVars>
          <dgm:chMax val="0"/>
          <dgm:chPref val="0"/>
        </dgm:presLayoutVars>
      </dgm:prSet>
      <dgm:spPr/>
    </dgm:pt>
    <dgm:pt modelId="{7F122574-CA6D-426C-AEE9-A1D5619E6192}" type="pres">
      <dgm:prSet presAssocID="{7778D153-350B-4205-8B21-0C07A54F9E5F}" presName="sibTrans" presStyleCnt="0"/>
      <dgm:spPr/>
    </dgm:pt>
    <dgm:pt modelId="{8F70E431-51D7-4C0F-9E7E-EADA9A2C351D}" type="pres">
      <dgm:prSet presAssocID="{575F94CC-2DEB-46CC-B565-4F07F85FB8EF}" presName="compNode" presStyleCnt="0"/>
      <dgm:spPr/>
    </dgm:pt>
    <dgm:pt modelId="{3F67D443-69AB-4996-B5FF-A635AB75D2D0}" type="pres">
      <dgm:prSet presAssocID="{575F94CC-2DEB-46CC-B565-4F07F85FB8EF}" presName="bgRect" presStyleLbl="bgShp" presStyleIdx="1" presStyleCnt="7"/>
      <dgm:spPr/>
    </dgm:pt>
    <dgm:pt modelId="{E19D90DB-D40C-42E3-9DE6-7D3F397F4A84}" type="pres">
      <dgm:prSet presAssocID="{575F94CC-2DEB-46CC-B565-4F07F85FB8EF}" presName="iconRect" presStyleLbl="node1" presStyleIdx="1" presStyleCnt="7" custScaleX="144987" custScaleY="16142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nce steps with solid fill"/>
        </a:ext>
      </dgm:extLst>
    </dgm:pt>
    <dgm:pt modelId="{D43F8173-BD89-477B-AFDF-986AEB010268}" type="pres">
      <dgm:prSet presAssocID="{575F94CC-2DEB-46CC-B565-4F07F85FB8EF}" presName="spaceRect" presStyleCnt="0"/>
      <dgm:spPr/>
    </dgm:pt>
    <dgm:pt modelId="{F7CD6D38-2E8D-411A-A737-7ACCBDA0462D}" type="pres">
      <dgm:prSet presAssocID="{575F94CC-2DEB-46CC-B565-4F07F85FB8EF}" presName="parTx" presStyleLbl="revTx" presStyleIdx="1" presStyleCnt="7">
        <dgm:presLayoutVars>
          <dgm:chMax val="0"/>
          <dgm:chPref val="0"/>
        </dgm:presLayoutVars>
      </dgm:prSet>
      <dgm:spPr/>
    </dgm:pt>
    <dgm:pt modelId="{33ED742B-3A34-43C4-BEC7-021C482DCC5F}" type="pres">
      <dgm:prSet presAssocID="{8B6901D7-2EEB-4A47-A13D-9EFC18B3DB58}" presName="sibTrans" presStyleCnt="0"/>
      <dgm:spPr/>
    </dgm:pt>
    <dgm:pt modelId="{E91F641E-3FA2-4E23-A858-01F32D843779}" type="pres">
      <dgm:prSet presAssocID="{498DB09A-75C7-4BCE-9901-0F4D48075BAC}" presName="compNode" presStyleCnt="0"/>
      <dgm:spPr/>
    </dgm:pt>
    <dgm:pt modelId="{EC258F37-5382-4492-BC5E-9B30E5A771BF}" type="pres">
      <dgm:prSet presAssocID="{498DB09A-75C7-4BCE-9901-0F4D48075BAC}" presName="bgRect" presStyleLbl="bgShp" presStyleIdx="2" presStyleCnt="7"/>
      <dgm:spPr/>
    </dgm:pt>
    <dgm:pt modelId="{4BB60B01-CA2A-4E88-B981-CBE25BDE1DF6}" type="pres">
      <dgm:prSet presAssocID="{498DB09A-75C7-4BCE-9901-0F4D48075BAC}" presName="iconRect" presStyleLbl="node1" presStyleIdx="2" presStyleCnt="7" custScaleX="158429" custScaleY="1936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nce"/>
        </a:ext>
      </dgm:extLst>
    </dgm:pt>
    <dgm:pt modelId="{BBA1526D-3223-44B1-81A3-A9AC54DB16E5}" type="pres">
      <dgm:prSet presAssocID="{498DB09A-75C7-4BCE-9901-0F4D48075BAC}" presName="spaceRect" presStyleCnt="0"/>
      <dgm:spPr/>
    </dgm:pt>
    <dgm:pt modelId="{8FAFA14A-45ED-4DC5-B4A4-E53E140220C3}" type="pres">
      <dgm:prSet presAssocID="{498DB09A-75C7-4BCE-9901-0F4D48075BAC}" presName="parTx" presStyleLbl="revTx" presStyleIdx="2" presStyleCnt="7">
        <dgm:presLayoutVars>
          <dgm:chMax val="0"/>
          <dgm:chPref val="0"/>
        </dgm:presLayoutVars>
      </dgm:prSet>
      <dgm:spPr/>
    </dgm:pt>
    <dgm:pt modelId="{A13BA12E-470C-4A5A-A16E-227F5A0198C5}" type="pres">
      <dgm:prSet presAssocID="{CBEDEAA4-4406-4E49-A0AB-F0AFD7C8C281}" presName="sibTrans" presStyleCnt="0"/>
      <dgm:spPr/>
    </dgm:pt>
    <dgm:pt modelId="{3350629E-06FB-4F0F-A6B4-2746E60B8CCA}" type="pres">
      <dgm:prSet presAssocID="{EA178922-8DFA-4F71-8FE2-D6B5B2197EC3}" presName="compNode" presStyleCnt="0"/>
      <dgm:spPr/>
    </dgm:pt>
    <dgm:pt modelId="{2C5FE1B6-7386-430E-9209-F04953505F3B}" type="pres">
      <dgm:prSet presAssocID="{EA178922-8DFA-4F71-8FE2-D6B5B2197EC3}" presName="bgRect" presStyleLbl="bgShp" presStyleIdx="3" presStyleCnt="7"/>
      <dgm:spPr/>
    </dgm:pt>
    <dgm:pt modelId="{59CDF43E-22C4-4FF3-90B3-BEC0FDC2939A}" type="pres">
      <dgm:prSet presAssocID="{EA178922-8DFA-4F71-8FE2-D6B5B2197EC3}" presName="iconRect" presStyleLbl="node1" presStyleIdx="3" presStyleCnt="7" custScaleX="172530" custScaleY="171199" custLinFactNeighborX="-6260" custLinFactNeighborY="-1422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ard Room"/>
        </a:ext>
      </dgm:extLst>
    </dgm:pt>
    <dgm:pt modelId="{EF74AC5E-B928-4856-AF70-844761D5EB84}" type="pres">
      <dgm:prSet presAssocID="{EA178922-8DFA-4F71-8FE2-D6B5B2197EC3}" presName="spaceRect" presStyleCnt="0"/>
      <dgm:spPr/>
    </dgm:pt>
    <dgm:pt modelId="{42464B21-9096-4333-AFED-E129CAF20C64}" type="pres">
      <dgm:prSet presAssocID="{EA178922-8DFA-4F71-8FE2-D6B5B2197EC3}" presName="parTx" presStyleLbl="revTx" presStyleIdx="3" presStyleCnt="7">
        <dgm:presLayoutVars>
          <dgm:chMax val="0"/>
          <dgm:chPref val="0"/>
        </dgm:presLayoutVars>
      </dgm:prSet>
      <dgm:spPr/>
    </dgm:pt>
    <dgm:pt modelId="{BA726C1A-BE46-404D-8A2C-A315D3F0AD0B}" type="pres">
      <dgm:prSet presAssocID="{5EF1AF19-ACAE-4CB9-A9B2-F53F8D4C7FEF}" presName="sibTrans" presStyleCnt="0"/>
      <dgm:spPr/>
    </dgm:pt>
    <dgm:pt modelId="{D2FBA5F8-CBD7-4742-A2AB-4DF7830E46DA}" type="pres">
      <dgm:prSet presAssocID="{8DEC7912-1ED0-4A74-921E-B54AECBF66ED}" presName="compNode" presStyleCnt="0"/>
      <dgm:spPr/>
    </dgm:pt>
    <dgm:pt modelId="{02C52730-3B98-4CB9-B714-289FF3835ABF}" type="pres">
      <dgm:prSet presAssocID="{8DEC7912-1ED0-4A74-921E-B54AECBF66ED}" presName="bgRect" presStyleLbl="bgShp" presStyleIdx="4" presStyleCnt="7"/>
      <dgm:spPr/>
    </dgm:pt>
    <dgm:pt modelId="{1E59655F-1C9C-4E1A-980E-4F1AED86D8F1}" type="pres">
      <dgm:prSet presAssocID="{8DEC7912-1ED0-4A74-921E-B54AECBF66ED}" presName="iconRect" presStyleLbl="node1" presStyleIdx="4" presStyleCnt="7" custScaleX="168366" custScaleY="12954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k and knife"/>
        </a:ext>
      </dgm:extLst>
    </dgm:pt>
    <dgm:pt modelId="{61982780-988A-46DB-B2FF-DC0B64D6754B}" type="pres">
      <dgm:prSet presAssocID="{8DEC7912-1ED0-4A74-921E-B54AECBF66ED}" presName="spaceRect" presStyleCnt="0"/>
      <dgm:spPr/>
    </dgm:pt>
    <dgm:pt modelId="{ECB0B349-4FD9-4C0C-8EAC-06B1F3B24509}" type="pres">
      <dgm:prSet presAssocID="{8DEC7912-1ED0-4A74-921E-B54AECBF66ED}" presName="parTx" presStyleLbl="revTx" presStyleIdx="4" presStyleCnt="7">
        <dgm:presLayoutVars>
          <dgm:chMax val="0"/>
          <dgm:chPref val="0"/>
        </dgm:presLayoutVars>
      </dgm:prSet>
      <dgm:spPr/>
    </dgm:pt>
    <dgm:pt modelId="{853A91AF-63CB-4D2C-BE55-C4481556652A}" type="pres">
      <dgm:prSet presAssocID="{5D9BC721-DAEF-459C-96F4-6A78A30CE1ED}" presName="sibTrans" presStyleCnt="0"/>
      <dgm:spPr/>
    </dgm:pt>
    <dgm:pt modelId="{A382FD5A-F116-4E36-9178-522036EB85B9}" type="pres">
      <dgm:prSet presAssocID="{63DE0D35-E874-491B-923E-AE9D5BAB5829}" presName="compNode" presStyleCnt="0"/>
      <dgm:spPr/>
    </dgm:pt>
    <dgm:pt modelId="{C9005436-FF5E-428D-9B08-D53A963D5EF3}" type="pres">
      <dgm:prSet presAssocID="{63DE0D35-E874-491B-923E-AE9D5BAB5829}" presName="bgRect" presStyleLbl="bgShp" presStyleIdx="5" presStyleCnt="7"/>
      <dgm:spPr/>
    </dgm:pt>
    <dgm:pt modelId="{4C5C564F-828B-4604-9940-8B628A55946F}" type="pres">
      <dgm:prSet presAssocID="{63DE0D35-E874-491B-923E-AE9D5BAB5829}" presName="iconRect" presStyleLbl="node1" presStyleIdx="5" presStyleCnt="7" custScaleX="173888" custScaleY="16989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Meditation with solid fill"/>
        </a:ext>
      </dgm:extLst>
    </dgm:pt>
    <dgm:pt modelId="{E789BAE7-7FB9-493E-BDF7-4A6D157EEB1D}" type="pres">
      <dgm:prSet presAssocID="{63DE0D35-E874-491B-923E-AE9D5BAB5829}" presName="spaceRect" presStyleCnt="0"/>
      <dgm:spPr/>
    </dgm:pt>
    <dgm:pt modelId="{CC9DDED5-9F7F-4932-A12E-B5ABB1617C22}" type="pres">
      <dgm:prSet presAssocID="{63DE0D35-E874-491B-923E-AE9D5BAB5829}" presName="parTx" presStyleLbl="revTx" presStyleIdx="5" presStyleCnt="7">
        <dgm:presLayoutVars>
          <dgm:chMax val="0"/>
          <dgm:chPref val="0"/>
        </dgm:presLayoutVars>
      </dgm:prSet>
      <dgm:spPr/>
    </dgm:pt>
    <dgm:pt modelId="{646E400F-7361-4D08-8A4E-E92BE8E59F81}" type="pres">
      <dgm:prSet presAssocID="{2821C374-90D8-4129-B922-886AF56F4517}" presName="sibTrans" presStyleCnt="0"/>
      <dgm:spPr/>
    </dgm:pt>
    <dgm:pt modelId="{08E6F1CA-F43D-4F71-80AB-0E7335DCC653}" type="pres">
      <dgm:prSet presAssocID="{3803B48B-6083-4065-9DF4-25523F3A7658}" presName="compNode" presStyleCnt="0"/>
      <dgm:spPr/>
    </dgm:pt>
    <dgm:pt modelId="{347CE3C1-20F8-42A3-9081-B5278E280BAB}" type="pres">
      <dgm:prSet presAssocID="{3803B48B-6083-4065-9DF4-25523F3A7658}" presName="bgRect" presStyleLbl="bgShp" presStyleIdx="6" presStyleCnt="7"/>
      <dgm:spPr/>
    </dgm:pt>
    <dgm:pt modelId="{B519EF90-1290-43A7-884A-19F884B19E03}" type="pres">
      <dgm:prSet presAssocID="{3803B48B-6083-4065-9DF4-25523F3A7658}" presName="iconRect" presStyleLbl="node1" presStyleIdx="6" presStyleCnt="7" custScaleX="207024" custScaleY="165277" custLinFactNeighborY="1656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Park scene with solid fill"/>
        </a:ext>
      </dgm:extLst>
    </dgm:pt>
    <dgm:pt modelId="{A7F7DD9E-2525-429F-9D9D-21AE2CD29F9C}" type="pres">
      <dgm:prSet presAssocID="{3803B48B-6083-4065-9DF4-25523F3A7658}" presName="spaceRect" presStyleCnt="0"/>
      <dgm:spPr/>
    </dgm:pt>
    <dgm:pt modelId="{33B6A049-9D85-4FCC-8800-71882593910A}" type="pres">
      <dgm:prSet presAssocID="{3803B48B-6083-4065-9DF4-25523F3A7658}" presName="parTx" presStyleLbl="revTx" presStyleIdx="6" presStyleCnt="7">
        <dgm:presLayoutVars>
          <dgm:chMax val="0"/>
          <dgm:chPref val="0"/>
        </dgm:presLayoutVars>
      </dgm:prSet>
      <dgm:spPr/>
    </dgm:pt>
  </dgm:ptLst>
  <dgm:cxnLst>
    <dgm:cxn modelId="{D2BF4B1C-2C34-45FF-B1FC-6B21BE137CB1}" srcId="{0645F649-FBF9-428B-89B7-9FD44E2DF84D}" destId="{63DE0D35-E874-491B-923E-AE9D5BAB5829}" srcOrd="5" destOrd="0" parTransId="{BB9F2E14-4563-438C-9F92-D29BF840FACB}" sibTransId="{2821C374-90D8-4129-B922-886AF56F4517}"/>
    <dgm:cxn modelId="{096E2928-29E0-427D-9900-7497ECB8787C}" type="presOf" srcId="{EA178922-8DFA-4F71-8FE2-D6B5B2197EC3}" destId="{42464B21-9096-4333-AFED-E129CAF20C64}" srcOrd="0" destOrd="0" presId="urn:microsoft.com/office/officeart/2018/2/layout/IconVerticalSolidList"/>
    <dgm:cxn modelId="{6C94C230-CE9A-4EC1-98AA-557919198E04}" srcId="{0645F649-FBF9-428B-89B7-9FD44E2DF84D}" destId="{3803B48B-6083-4065-9DF4-25523F3A7658}" srcOrd="6" destOrd="0" parTransId="{9A9EF6FC-6312-4A42-B087-409886A249CD}" sibTransId="{7BA08B47-037C-4A60-9B41-471D1D7BC6C1}"/>
    <dgm:cxn modelId="{B3F78E61-3240-42BE-BE64-97EDB58401F3}" srcId="{0645F649-FBF9-428B-89B7-9FD44E2DF84D}" destId="{E3BD1488-E9F9-4B9F-853D-AAF287ED54F3}" srcOrd="0" destOrd="0" parTransId="{D29A2D55-319F-483A-A157-2C7B151D17E3}" sibTransId="{7778D153-350B-4205-8B21-0C07A54F9E5F}"/>
    <dgm:cxn modelId="{3CA36163-B15D-418F-BE5F-F36359CCA02A}" type="presOf" srcId="{575F94CC-2DEB-46CC-B565-4F07F85FB8EF}" destId="{F7CD6D38-2E8D-411A-A737-7ACCBDA0462D}" srcOrd="0" destOrd="0" presId="urn:microsoft.com/office/officeart/2018/2/layout/IconVerticalSolidList"/>
    <dgm:cxn modelId="{34694E46-E2F1-49F2-B9A5-66CC6D0B3545}" type="presOf" srcId="{E3BD1488-E9F9-4B9F-853D-AAF287ED54F3}" destId="{C635942D-E60D-428D-AF4C-314662E1BCBD}" srcOrd="0" destOrd="0" presId="urn:microsoft.com/office/officeart/2018/2/layout/IconVerticalSolidList"/>
    <dgm:cxn modelId="{6708B04C-6624-47FD-88A2-F68906595F1F}" type="presOf" srcId="{0645F649-FBF9-428B-89B7-9FD44E2DF84D}" destId="{12F8872A-72BF-4B41-94AF-8DDE7EB3D599}" srcOrd="0" destOrd="0" presId="urn:microsoft.com/office/officeart/2018/2/layout/IconVerticalSolidList"/>
    <dgm:cxn modelId="{19423E53-632D-44AF-95C9-AA37E0E88A31}" srcId="{0645F649-FBF9-428B-89B7-9FD44E2DF84D}" destId="{EA178922-8DFA-4F71-8FE2-D6B5B2197EC3}" srcOrd="3" destOrd="0" parTransId="{516E2C88-C827-4AB3-92E3-6910F98A80BC}" sibTransId="{5EF1AF19-ACAE-4CB9-A9B2-F53F8D4C7FEF}"/>
    <dgm:cxn modelId="{C782DABC-7C99-4EA9-A7D9-F50C9F4A1307}" srcId="{0645F649-FBF9-428B-89B7-9FD44E2DF84D}" destId="{8DEC7912-1ED0-4A74-921E-B54AECBF66ED}" srcOrd="4" destOrd="0" parTransId="{5AE0E159-3152-4E52-BE66-FD2CB8FAD192}" sibTransId="{5D9BC721-DAEF-459C-96F4-6A78A30CE1ED}"/>
    <dgm:cxn modelId="{BFA241C9-1FA5-4F9B-B3F7-B0AF0E4DD9FD}" type="presOf" srcId="{498DB09A-75C7-4BCE-9901-0F4D48075BAC}" destId="{8FAFA14A-45ED-4DC5-B4A4-E53E140220C3}" srcOrd="0" destOrd="0" presId="urn:microsoft.com/office/officeart/2018/2/layout/IconVerticalSolidList"/>
    <dgm:cxn modelId="{2D8D51D8-D8CF-44A8-AFA7-C3A63292BF53}" type="presOf" srcId="{63DE0D35-E874-491B-923E-AE9D5BAB5829}" destId="{CC9DDED5-9F7F-4932-A12E-B5ABB1617C22}" srcOrd="0" destOrd="0" presId="urn:microsoft.com/office/officeart/2018/2/layout/IconVerticalSolidList"/>
    <dgm:cxn modelId="{529BA9DA-293C-497B-9355-42946612F073}" type="presOf" srcId="{8DEC7912-1ED0-4A74-921E-B54AECBF66ED}" destId="{ECB0B349-4FD9-4C0C-8EAC-06B1F3B24509}" srcOrd="0" destOrd="0" presId="urn:microsoft.com/office/officeart/2018/2/layout/IconVerticalSolidList"/>
    <dgm:cxn modelId="{C8FB4FE6-1460-4CDF-AFEC-4634ADA076E1}" type="presOf" srcId="{3803B48B-6083-4065-9DF4-25523F3A7658}" destId="{33B6A049-9D85-4FCC-8800-71882593910A}" srcOrd="0" destOrd="0" presId="urn:microsoft.com/office/officeart/2018/2/layout/IconVerticalSolidList"/>
    <dgm:cxn modelId="{1281BDEB-3C3B-4071-BA98-350198AD2405}" srcId="{0645F649-FBF9-428B-89B7-9FD44E2DF84D}" destId="{575F94CC-2DEB-46CC-B565-4F07F85FB8EF}" srcOrd="1" destOrd="0" parTransId="{17B373F1-1083-4C81-BF79-C911E366E13F}" sibTransId="{8B6901D7-2EEB-4A47-A13D-9EFC18B3DB58}"/>
    <dgm:cxn modelId="{63F6B3EE-6A19-4B2A-A943-4B881D67E985}" srcId="{0645F649-FBF9-428B-89B7-9FD44E2DF84D}" destId="{498DB09A-75C7-4BCE-9901-0F4D48075BAC}" srcOrd="2" destOrd="0" parTransId="{FB369350-8705-4676-8DD9-DCC9C050C869}" sibTransId="{CBEDEAA4-4406-4E49-A0AB-F0AFD7C8C281}"/>
    <dgm:cxn modelId="{C2CB8B8F-14D7-4C8A-ABFF-CB1CE81D8CC2}" type="presParOf" srcId="{12F8872A-72BF-4B41-94AF-8DDE7EB3D599}" destId="{D5F3E4E6-956D-430C-9C3A-144330072C7A}" srcOrd="0" destOrd="0" presId="urn:microsoft.com/office/officeart/2018/2/layout/IconVerticalSolidList"/>
    <dgm:cxn modelId="{EA83934A-465F-4438-9D8A-6E9DC2DDFBD9}" type="presParOf" srcId="{D5F3E4E6-956D-430C-9C3A-144330072C7A}" destId="{3F1AF7B1-F7EB-409E-9706-78D924AF2F86}" srcOrd="0" destOrd="0" presId="urn:microsoft.com/office/officeart/2018/2/layout/IconVerticalSolidList"/>
    <dgm:cxn modelId="{4069341E-D955-4362-B3BB-F3FCE591CC75}" type="presParOf" srcId="{D5F3E4E6-956D-430C-9C3A-144330072C7A}" destId="{885A890A-4974-4E05-8C02-AB6D48152659}" srcOrd="1" destOrd="0" presId="urn:microsoft.com/office/officeart/2018/2/layout/IconVerticalSolidList"/>
    <dgm:cxn modelId="{1B540418-7C13-4C73-81D1-6CECC96052F8}" type="presParOf" srcId="{D5F3E4E6-956D-430C-9C3A-144330072C7A}" destId="{F4C9D84E-332F-46A2-B7CB-F3A6C86B779C}" srcOrd="2" destOrd="0" presId="urn:microsoft.com/office/officeart/2018/2/layout/IconVerticalSolidList"/>
    <dgm:cxn modelId="{5972CC29-4FA8-4C1A-8229-BF678005481C}" type="presParOf" srcId="{D5F3E4E6-956D-430C-9C3A-144330072C7A}" destId="{C635942D-E60D-428D-AF4C-314662E1BCBD}" srcOrd="3" destOrd="0" presId="urn:microsoft.com/office/officeart/2018/2/layout/IconVerticalSolidList"/>
    <dgm:cxn modelId="{56BC3997-65BB-484F-99BD-43C1B9D8C309}" type="presParOf" srcId="{12F8872A-72BF-4B41-94AF-8DDE7EB3D599}" destId="{7F122574-CA6D-426C-AEE9-A1D5619E6192}" srcOrd="1" destOrd="0" presId="urn:microsoft.com/office/officeart/2018/2/layout/IconVerticalSolidList"/>
    <dgm:cxn modelId="{6B9C34ED-3839-4038-A87A-AD00B97CD4F8}" type="presParOf" srcId="{12F8872A-72BF-4B41-94AF-8DDE7EB3D599}" destId="{8F70E431-51D7-4C0F-9E7E-EADA9A2C351D}" srcOrd="2" destOrd="0" presId="urn:microsoft.com/office/officeart/2018/2/layout/IconVerticalSolidList"/>
    <dgm:cxn modelId="{53E050AE-52AB-4555-9E8A-412F397DC352}" type="presParOf" srcId="{8F70E431-51D7-4C0F-9E7E-EADA9A2C351D}" destId="{3F67D443-69AB-4996-B5FF-A635AB75D2D0}" srcOrd="0" destOrd="0" presId="urn:microsoft.com/office/officeart/2018/2/layout/IconVerticalSolidList"/>
    <dgm:cxn modelId="{7A5B6447-9953-42A3-97D8-4E5E5AC8ECAC}" type="presParOf" srcId="{8F70E431-51D7-4C0F-9E7E-EADA9A2C351D}" destId="{E19D90DB-D40C-42E3-9DE6-7D3F397F4A84}" srcOrd="1" destOrd="0" presId="urn:microsoft.com/office/officeart/2018/2/layout/IconVerticalSolidList"/>
    <dgm:cxn modelId="{7408DA8C-8885-448E-B76A-3B6A15079D29}" type="presParOf" srcId="{8F70E431-51D7-4C0F-9E7E-EADA9A2C351D}" destId="{D43F8173-BD89-477B-AFDF-986AEB010268}" srcOrd="2" destOrd="0" presId="urn:microsoft.com/office/officeart/2018/2/layout/IconVerticalSolidList"/>
    <dgm:cxn modelId="{9DCF7A7B-1C14-471B-AFC5-1397BA9A2815}" type="presParOf" srcId="{8F70E431-51D7-4C0F-9E7E-EADA9A2C351D}" destId="{F7CD6D38-2E8D-411A-A737-7ACCBDA0462D}" srcOrd="3" destOrd="0" presId="urn:microsoft.com/office/officeart/2018/2/layout/IconVerticalSolidList"/>
    <dgm:cxn modelId="{37E5D21C-7A36-4222-9F53-315D6665641D}" type="presParOf" srcId="{12F8872A-72BF-4B41-94AF-8DDE7EB3D599}" destId="{33ED742B-3A34-43C4-BEC7-021C482DCC5F}" srcOrd="3" destOrd="0" presId="urn:microsoft.com/office/officeart/2018/2/layout/IconVerticalSolidList"/>
    <dgm:cxn modelId="{8AB9DCB5-17A7-4903-9873-1987037C40B0}" type="presParOf" srcId="{12F8872A-72BF-4B41-94AF-8DDE7EB3D599}" destId="{E91F641E-3FA2-4E23-A858-01F32D843779}" srcOrd="4" destOrd="0" presId="urn:microsoft.com/office/officeart/2018/2/layout/IconVerticalSolidList"/>
    <dgm:cxn modelId="{036A1619-864F-41B2-9236-0DD2EFC752E2}" type="presParOf" srcId="{E91F641E-3FA2-4E23-A858-01F32D843779}" destId="{EC258F37-5382-4492-BC5E-9B30E5A771BF}" srcOrd="0" destOrd="0" presId="urn:microsoft.com/office/officeart/2018/2/layout/IconVerticalSolidList"/>
    <dgm:cxn modelId="{884E5597-C85C-4B30-AE37-C52A54FF43A1}" type="presParOf" srcId="{E91F641E-3FA2-4E23-A858-01F32D843779}" destId="{4BB60B01-CA2A-4E88-B981-CBE25BDE1DF6}" srcOrd="1" destOrd="0" presId="urn:microsoft.com/office/officeart/2018/2/layout/IconVerticalSolidList"/>
    <dgm:cxn modelId="{C79B7D33-5B4A-4142-A07F-3B049DFA55EB}" type="presParOf" srcId="{E91F641E-3FA2-4E23-A858-01F32D843779}" destId="{BBA1526D-3223-44B1-81A3-A9AC54DB16E5}" srcOrd="2" destOrd="0" presId="urn:microsoft.com/office/officeart/2018/2/layout/IconVerticalSolidList"/>
    <dgm:cxn modelId="{DFD65625-4835-46A6-A982-BD7B7F2D2941}" type="presParOf" srcId="{E91F641E-3FA2-4E23-A858-01F32D843779}" destId="{8FAFA14A-45ED-4DC5-B4A4-E53E140220C3}" srcOrd="3" destOrd="0" presId="urn:microsoft.com/office/officeart/2018/2/layout/IconVerticalSolidList"/>
    <dgm:cxn modelId="{957F2589-2486-4E58-9B14-C6BBEDC44662}" type="presParOf" srcId="{12F8872A-72BF-4B41-94AF-8DDE7EB3D599}" destId="{A13BA12E-470C-4A5A-A16E-227F5A0198C5}" srcOrd="5" destOrd="0" presId="urn:microsoft.com/office/officeart/2018/2/layout/IconVerticalSolidList"/>
    <dgm:cxn modelId="{A40B77BA-6B0A-4DB3-86E8-69CF13B726D6}" type="presParOf" srcId="{12F8872A-72BF-4B41-94AF-8DDE7EB3D599}" destId="{3350629E-06FB-4F0F-A6B4-2746E60B8CCA}" srcOrd="6" destOrd="0" presId="urn:microsoft.com/office/officeart/2018/2/layout/IconVerticalSolidList"/>
    <dgm:cxn modelId="{2DAFC438-DCFD-48B9-904D-E664C3039C58}" type="presParOf" srcId="{3350629E-06FB-4F0F-A6B4-2746E60B8CCA}" destId="{2C5FE1B6-7386-430E-9209-F04953505F3B}" srcOrd="0" destOrd="0" presId="urn:microsoft.com/office/officeart/2018/2/layout/IconVerticalSolidList"/>
    <dgm:cxn modelId="{1F2FACBF-DD90-4403-AC80-6C023B9FF4A2}" type="presParOf" srcId="{3350629E-06FB-4F0F-A6B4-2746E60B8CCA}" destId="{59CDF43E-22C4-4FF3-90B3-BEC0FDC2939A}" srcOrd="1" destOrd="0" presId="urn:microsoft.com/office/officeart/2018/2/layout/IconVerticalSolidList"/>
    <dgm:cxn modelId="{FA9CD48D-A685-4694-8A6C-ACCD23E5CAB1}" type="presParOf" srcId="{3350629E-06FB-4F0F-A6B4-2746E60B8CCA}" destId="{EF74AC5E-B928-4856-AF70-844761D5EB84}" srcOrd="2" destOrd="0" presId="urn:microsoft.com/office/officeart/2018/2/layout/IconVerticalSolidList"/>
    <dgm:cxn modelId="{6380A199-9BC7-4E7F-9000-04ABF8461DFB}" type="presParOf" srcId="{3350629E-06FB-4F0F-A6B4-2746E60B8CCA}" destId="{42464B21-9096-4333-AFED-E129CAF20C64}" srcOrd="3" destOrd="0" presId="urn:microsoft.com/office/officeart/2018/2/layout/IconVerticalSolidList"/>
    <dgm:cxn modelId="{0EB8BAE4-3D3F-45DA-9167-9EBF4CDE9E1B}" type="presParOf" srcId="{12F8872A-72BF-4B41-94AF-8DDE7EB3D599}" destId="{BA726C1A-BE46-404D-8A2C-A315D3F0AD0B}" srcOrd="7" destOrd="0" presId="urn:microsoft.com/office/officeart/2018/2/layout/IconVerticalSolidList"/>
    <dgm:cxn modelId="{EE8FBFEA-F2CA-4E89-9CE5-897BFDC25056}" type="presParOf" srcId="{12F8872A-72BF-4B41-94AF-8DDE7EB3D599}" destId="{D2FBA5F8-CBD7-4742-A2AB-4DF7830E46DA}" srcOrd="8" destOrd="0" presId="urn:microsoft.com/office/officeart/2018/2/layout/IconVerticalSolidList"/>
    <dgm:cxn modelId="{73B04FCC-5DBC-4AAC-90BD-5556D0EA7FE0}" type="presParOf" srcId="{D2FBA5F8-CBD7-4742-A2AB-4DF7830E46DA}" destId="{02C52730-3B98-4CB9-B714-289FF3835ABF}" srcOrd="0" destOrd="0" presId="urn:microsoft.com/office/officeart/2018/2/layout/IconVerticalSolidList"/>
    <dgm:cxn modelId="{B3A62D87-202D-4977-9E6B-AEAAAD78941A}" type="presParOf" srcId="{D2FBA5F8-CBD7-4742-A2AB-4DF7830E46DA}" destId="{1E59655F-1C9C-4E1A-980E-4F1AED86D8F1}" srcOrd="1" destOrd="0" presId="urn:microsoft.com/office/officeart/2018/2/layout/IconVerticalSolidList"/>
    <dgm:cxn modelId="{B38BB81D-D5E3-438E-8478-63EB6F8FDD47}" type="presParOf" srcId="{D2FBA5F8-CBD7-4742-A2AB-4DF7830E46DA}" destId="{61982780-988A-46DB-B2FF-DC0B64D6754B}" srcOrd="2" destOrd="0" presId="urn:microsoft.com/office/officeart/2018/2/layout/IconVerticalSolidList"/>
    <dgm:cxn modelId="{13269CC4-2643-4FD0-9246-B2D7E7E7FC7A}" type="presParOf" srcId="{D2FBA5F8-CBD7-4742-A2AB-4DF7830E46DA}" destId="{ECB0B349-4FD9-4C0C-8EAC-06B1F3B24509}" srcOrd="3" destOrd="0" presId="urn:microsoft.com/office/officeart/2018/2/layout/IconVerticalSolidList"/>
    <dgm:cxn modelId="{1BD323F1-FFBC-4D8C-A196-1F46858E817E}" type="presParOf" srcId="{12F8872A-72BF-4B41-94AF-8DDE7EB3D599}" destId="{853A91AF-63CB-4D2C-BE55-C4481556652A}" srcOrd="9" destOrd="0" presId="urn:microsoft.com/office/officeart/2018/2/layout/IconVerticalSolidList"/>
    <dgm:cxn modelId="{5029D3C4-1D9A-4C75-9129-F79228E77F54}" type="presParOf" srcId="{12F8872A-72BF-4B41-94AF-8DDE7EB3D599}" destId="{A382FD5A-F116-4E36-9178-522036EB85B9}" srcOrd="10" destOrd="0" presId="urn:microsoft.com/office/officeart/2018/2/layout/IconVerticalSolidList"/>
    <dgm:cxn modelId="{6C162092-E930-4AB9-8AA8-C7329853ABCB}" type="presParOf" srcId="{A382FD5A-F116-4E36-9178-522036EB85B9}" destId="{C9005436-FF5E-428D-9B08-D53A963D5EF3}" srcOrd="0" destOrd="0" presId="urn:microsoft.com/office/officeart/2018/2/layout/IconVerticalSolidList"/>
    <dgm:cxn modelId="{35067A41-8DDF-4BB3-BD82-7F3081CAD9B6}" type="presParOf" srcId="{A382FD5A-F116-4E36-9178-522036EB85B9}" destId="{4C5C564F-828B-4604-9940-8B628A55946F}" srcOrd="1" destOrd="0" presId="urn:microsoft.com/office/officeart/2018/2/layout/IconVerticalSolidList"/>
    <dgm:cxn modelId="{029A866F-69B9-4317-8A8F-0DBE372A55A7}" type="presParOf" srcId="{A382FD5A-F116-4E36-9178-522036EB85B9}" destId="{E789BAE7-7FB9-493E-BDF7-4A6D157EEB1D}" srcOrd="2" destOrd="0" presId="urn:microsoft.com/office/officeart/2018/2/layout/IconVerticalSolidList"/>
    <dgm:cxn modelId="{DE559240-9554-4A75-9036-989747F0E491}" type="presParOf" srcId="{A382FD5A-F116-4E36-9178-522036EB85B9}" destId="{CC9DDED5-9F7F-4932-A12E-B5ABB1617C22}" srcOrd="3" destOrd="0" presId="urn:microsoft.com/office/officeart/2018/2/layout/IconVerticalSolidList"/>
    <dgm:cxn modelId="{BA570FC8-E8F1-4177-BE2B-23ADCBBA062F}" type="presParOf" srcId="{12F8872A-72BF-4B41-94AF-8DDE7EB3D599}" destId="{646E400F-7361-4D08-8A4E-E92BE8E59F81}" srcOrd="11" destOrd="0" presId="urn:microsoft.com/office/officeart/2018/2/layout/IconVerticalSolidList"/>
    <dgm:cxn modelId="{A97F94FB-C3D8-4705-9D36-2E5F52437182}" type="presParOf" srcId="{12F8872A-72BF-4B41-94AF-8DDE7EB3D599}" destId="{08E6F1CA-F43D-4F71-80AB-0E7335DCC653}" srcOrd="12" destOrd="0" presId="urn:microsoft.com/office/officeart/2018/2/layout/IconVerticalSolidList"/>
    <dgm:cxn modelId="{D13D4E03-54F1-494A-8F97-5C172D181A5D}" type="presParOf" srcId="{08E6F1CA-F43D-4F71-80AB-0E7335DCC653}" destId="{347CE3C1-20F8-42A3-9081-B5278E280BAB}" srcOrd="0" destOrd="0" presId="urn:microsoft.com/office/officeart/2018/2/layout/IconVerticalSolidList"/>
    <dgm:cxn modelId="{B038AB70-5C08-4E5C-AA0E-A4DC9035E0ED}" type="presParOf" srcId="{08E6F1CA-F43D-4F71-80AB-0E7335DCC653}" destId="{B519EF90-1290-43A7-884A-19F884B19E03}" srcOrd="1" destOrd="0" presId="urn:microsoft.com/office/officeart/2018/2/layout/IconVerticalSolidList"/>
    <dgm:cxn modelId="{1EB011AB-D62F-4775-84BC-0BE48CDED5BC}" type="presParOf" srcId="{08E6F1CA-F43D-4F71-80AB-0E7335DCC653}" destId="{A7F7DD9E-2525-429F-9D9D-21AE2CD29F9C}" srcOrd="2" destOrd="0" presId="urn:microsoft.com/office/officeart/2018/2/layout/IconVerticalSolidList"/>
    <dgm:cxn modelId="{7970147F-9C34-4039-AD3D-E2A0DA3109E7}" type="presParOf" srcId="{08E6F1CA-F43D-4F71-80AB-0E7335DCC653}" destId="{33B6A049-9D85-4FCC-8800-7188259391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C0993-6F72-4F3C-AEFE-3450222BB718}">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7B87CA-DDB6-4131-B894-E934D15D769A}">
      <dsp:nvSpPr>
        <dsp:cNvPr id="0" name=""/>
        <dsp:cNvSpPr/>
      </dsp:nvSpPr>
      <dsp:spPr>
        <a:xfrm>
          <a:off x="350852" y="263253"/>
          <a:ext cx="637913" cy="63791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3DE29-5EAF-4882-A747-FFF1CE81A49F}">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dirty="0"/>
            <a:t>What is it? Explain or write down what it brings to your mind</a:t>
          </a:r>
        </a:p>
      </dsp:txBody>
      <dsp:txXfrm>
        <a:off x="1339618" y="2288"/>
        <a:ext cx="5024605" cy="1159843"/>
      </dsp:txXfrm>
    </dsp:sp>
    <dsp:sp modelId="{73E86B2A-9CB9-4F53-9248-E13A06E602E5}">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F2B17-C0D6-4A39-8B85-00422120C46B}">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6A7B6-774F-47AC-BAFB-EAC755C15AAA}">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dirty="0"/>
            <a:t>How is it relevant to your own life? Covid-19, anyone? Your future career?</a:t>
          </a:r>
        </a:p>
      </dsp:txBody>
      <dsp:txXfrm>
        <a:off x="1339618" y="1452092"/>
        <a:ext cx="5024605" cy="1159843"/>
      </dsp:txXfrm>
    </dsp:sp>
    <dsp:sp modelId="{51356A23-3D21-44D4-AF17-323B2745DD70}">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7BE3C-AB16-43C6-9B95-B33D25B40C5A}">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BD23EB-EBF3-481A-9818-C493BF8EFAA2}">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What are its burning issues?</a:t>
          </a:r>
        </a:p>
      </dsp:txBody>
      <dsp:txXfrm>
        <a:off x="1339618" y="2901896"/>
        <a:ext cx="5024605" cy="1159843"/>
      </dsp:txXfrm>
    </dsp:sp>
    <dsp:sp modelId="{B5358CED-B51A-4BAA-8512-F7FBF344208F}">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B3E54-5234-48F2-8B8C-04FE51956F02}">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330BC4-CAA3-4B17-9991-244AC6057AC7}">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dirty="0"/>
            <a:t>Why did you choose this module? What would you like to know and research?</a:t>
          </a:r>
        </a:p>
      </dsp:txBody>
      <dsp:txXfrm>
        <a:off x="1339618" y="4351700"/>
        <a:ext cx="5024605" cy="1159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AF7B1-F7EB-409E-9706-78D924AF2F86}">
      <dsp:nvSpPr>
        <dsp:cNvPr id="0" name=""/>
        <dsp:cNvSpPr/>
      </dsp:nvSpPr>
      <dsp:spPr>
        <a:xfrm>
          <a:off x="0" y="57"/>
          <a:ext cx="6475244" cy="7526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5A890A-4974-4E05-8C02-AB6D48152659}">
      <dsp:nvSpPr>
        <dsp:cNvPr id="0" name=""/>
        <dsp:cNvSpPr/>
      </dsp:nvSpPr>
      <dsp:spPr>
        <a:xfrm>
          <a:off x="29774" y="0"/>
          <a:ext cx="809724" cy="6983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35942D-E60D-428D-AF4C-314662E1BCBD}">
      <dsp:nvSpPr>
        <dsp:cNvPr id="0" name=""/>
        <dsp:cNvSpPr/>
      </dsp:nvSpPr>
      <dsp:spPr>
        <a:xfrm>
          <a:off x="869274" y="57"/>
          <a:ext cx="5605969" cy="75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52" tIns="79652" rIns="79652" bIns="79652" numCol="1" spcCol="1270" anchor="ctr" anchorCtr="0">
          <a:noAutofit/>
        </a:bodyPr>
        <a:lstStyle/>
        <a:p>
          <a:pPr marL="0" lvl="0" indent="0" algn="l" defTabSz="1066800">
            <a:lnSpc>
              <a:spcPct val="90000"/>
            </a:lnSpc>
            <a:spcBef>
              <a:spcPct val="0"/>
            </a:spcBef>
            <a:spcAft>
              <a:spcPct val="35000"/>
            </a:spcAft>
            <a:buNone/>
          </a:pPr>
          <a:r>
            <a:rPr lang="en-GB" sz="2400" b="1" kern="1200" dirty="0"/>
            <a:t>          Stretch</a:t>
          </a:r>
          <a:endParaRPr lang="en-US" sz="2400" b="1" kern="1200" dirty="0"/>
        </a:p>
      </dsp:txBody>
      <dsp:txXfrm>
        <a:off x="869274" y="57"/>
        <a:ext cx="5605969" cy="752618"/>
      </dsp:txXfrm>
    </dsp:sp>
    <dsp:sp modelId="{3F67D443-69AB-4996-B5FF-A635AB75D2D0}">
      <dsp:nvSpPr>
        <dsp:cNvPr id="0" name=""/>
        <dsp:cNvSpPr/>
      </dsp:nvSpPr>
      <dsp:spPr>
        <a:xfrm>
          <a:off x="0" y="940830"/>
          <a:ext cx="6475244" cy="7526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9D90DB-D40C-42E3-9DE6-7D3F397F4A84}">
      <dsp:nvSpPr>
        <dsp:cNvPr id="0" name=""/>
        <dsp:cNvSpPr/>
      </dsp:nvSpPr>
      <dsp:spPr>
        <a:xfrm>
          <a:off x="134557" y="983034"/>
          <a:ext cx="600159" cy="6682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CD6D38-2E8D-411A-A737-7ACCBDA0462D}">
      <dsp:nvSpPr>
        <dsp:cNvPr id="0" name=""/>
        <dsp:cNvSpPr/>
      </dsp:nvSpPr>
      <dsp:spPr>
        <a:xfrm>
          <a:off x="869274" y="940830"/>
          <a:ext cx="5605969" cy="75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52" tIns="79652" rIns="79652" bIns="79652" numCol="1" spcCol="1270" anchor="ctr" anchorCtr="0">
          <a:noAutofit/>
        </a:bodyPr>
        <a:lstStyle/>
        <a:p>
          <a:pPr marL="0" lvl="0" indent="0" algn="l" defTabSz="1066800">
            <a:lnSpc>
              <a:spcPct val="90000"/>
            </a:lnSpc>
            <a:spcBef>
              <a:spcPct val="0"/>
            </a:spcBef>
            <a:spcAft>
              <a:spcPct val="35000"/>
            </a:spcAft>
            <a:buNone/>
          </a:pPr>
          <a:r>
            <a:rPr lang="en-GB" sz="2400" b="1" kern="1200" dirty="0"/>
            <a:t>          Move</a:t>
          </a:r>
          <a:endParaRPr lang="en-US" sz="2400" b="1" kern="1200" dirty="0"/>
        </a:p>
      </dsp:txBody>
      <dsp:txXfrm>
        <a:off x="869274" y="940830"/>
        <a:ext cx="5605969" cy="752618"/>
      </dsp:txXfrm>
    </dsp:sp>
    <dsp:sp modelId="{EC258F37-5382-4492-BC5E-9B30E5A771BF}">
      <dsp:nvSpPr>
        <dsp:cNvPr id="0" name=""/>
        <dsp:cNvSpPr/>
      </dsp:nvSpPr>
      <dsp:spPr>
        <a:xfrm>
          <a:off x="0" y="1906177"/>
          <a:ext cx="6475244" cy="7526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B60B01-CA2A-4E88-B981-CBE25BDE1DF6}">
      <dsp:nvSpPr>
        <dsp:cNvPr id="0" name=""/>
        <dsp:cNvSpPr/>
      </dsp:nvSpPr>
      <dsp:spPr>
        <a:xfrm>
          <a:off x="106736" y="1881603"/>
          <a:ext cx="655801" cy="8017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AFA14A-45ED-4DC5-B4A4-E53E140220C3}">
      <dsp:nvSpPr>
        <dsp:cNvPr id="0" name=""/>
        <dsp:cNvSpPr/>
      </dsp:nvSpPr>
      <dsp:spPr>
        <a:xfrm>
          <a:off x="869274" y="1906177"/>
          <a:ext cx="5605969" cy="75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52" tIns="79652" rIns="79652" bIns="79652" numCol="1" spcCol="1270" anchor="ctr" anchorCtr="0">
          <a:noAutofit/>
        </a:bodyPr>
        <a:lstStyle/>
        <a:p>
          <a:pPr marL="0" lvl="0" indent="0" algn="l" defTabSz="1066800">
            <a:lnSpc>
              <a:spcPct val="90000"/>
            </a:lnSpc>
            <a:spcBef>
              <a:spcPct val="0"/>
            </a:spcBef>
            <a:spcAft>
              <a:spcPct val="35000"/>
            </a:spcAft>
            <a:buNone/>
          </a:pPr>
          <a:r>
            <a:rPr lang="en-GB" sz="2400" b="1" kern="1200" dirty="0"/>
            <a:t>          Dance</a:t>
          </a:r>
          <a:endParaRPr lang="en-US" sz="2400" b="1" kern="1200" dirty="0"/>
        </a:p>
      </dsp:txBody>
      <dsp:txXfrm>
        <a:off x="869274" y="1906177"/>
        <a:ext cx="5605969" cy="752618"/>
      </dsp:txXfrm>
    </dsp:sp>
    <dsp:sp modelId="{2C5FE1B6-7386-430E-9209-F04953505F3B}">
      <dsp:nvSpPr>
        <dsp:cNvPr id="0" name=""/>
        <dsp:cNvSpPr/>
      </dsp:nvSpPr>
      <dsp:spPr>
        <a:xfrm>
          <a:off x="0" y="2871523"/>
          <a:ext cx="6475244" cy="7526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CDF43E-22C4-4FF3-90B3-BEC0FDC2939A}">
      <dsp:nvSpPr>
        <dsp:cNvPr id="0" name=""/>
        <dsp:cNvSpPr/>
      </dsp:nvSpPr>
      <dsp:spPr>
        <a:xfrm>
          <a:off x="51639" y="2834639"/>
          <a:ext cx="714170" cy="7086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464B21-9096-4333-AFED-E129CAF20C64}">
      <dsp:nvSpPr>
        <dsp:cNvPr id="0" name=""/>
        <dsp:cNvSpPr/>
      </dsp:nvSpPr>
      <dsp:spPr>
        <a:xfrm>
          <a:off x="869274" y="2871523"/>
          <a:ext cx="5605969" cy="75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52" tIns="79652" rIns="79652" bIns="79652" numCol="1" spcCol="1270" anchor="ctr" anchorCtr="0">
          <a:noAutofit/>
        </a:bodyPr>
        <a:lstStyle/>
        <a:p>
          <a:pPr marL="0" lvl="0" indent="0" algn="l" defTabSz="1066800">
            <a:lnSpc>
              <a:spcPct val="90000"/>
            </a:lnSpc>
            <a:spcBef>
              <a:spcPct val="0"/>
            </a:spcBef>
            <a:spcAft>
              <a:spcPct val="35000"/>
            </a:spcAft>
            <a:buNone/>
          </a:pPr>
          <a:r>
            <a:rPr lang="en-GB" sz="2400" b="1" kern="1200" dirty="0"/>
            <a:t>          Talk to someone</a:t>
          </a:r>
          <a:endParaRPr lang="en-US" sz="2400" b="1" kern="1200" dirty="0"/>
        </a:p>
      </dsp:txBody>
      <dsp:txXfrm>
        <a:off x="869274" y="2871523"/>
        <a:ext cx="5605969" cy="752618"/>
      </dsp:txXfrm>
    </dsp:sp>
    <dsp:sp modelId="{02C52730-3B98-4CB9-B714-289FF3835ABF}">
      <dsp:nvSpPr>
        <dsp:cNvPr id="0" name=""/>
        <dsp:cNvSpPr/>
      </dsp:nvSpPr>
      <dsp:spPr>
        <a:xfrm>
          <a:off x="0" y="3812296"/>
          <a:ext cx="6475244" cy="7526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59655F-1C9C-4E1A-980E-4F1AED86D8F1}">
      <dsp:nvSpPr>
        <dsp:cNvPr id="0" name=""/>
        <dsp:cNvSpPr/>
      </dsp:nvSpPr>
      <dsp:spPr>
        <a:xfrm>
          <a:off x="86169" y="3920490"/>
          <a:ext cx="696934" cy="5362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B0B349-4FD9-4C0C-8EAC-06B1F3B24509}">
      <dsp:nvSpPr>
        <dsp:cNvPr id="0" name=""/>
        <dsp:cNvSpPr/>
      </dsp:nvSpPr>
      <dsp:spPr>
        <a:xfrm>
          <a:off x="869274" y="3812296"/>
          <a:ext cx="5605969" cy="75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52" tIns="79652" rIns="79652" bIns="79652" numCol="1" spcCol="1270" anchor="ctr" anchorCtr="0">
          <a:noAutofit/>
        </a:bodyPr>
        <a:lstStyle/>
        <a:p>
          <a:pPr marL="0" lvl="0" indent="0" algn="l" defTabSz="1066800">
            <a:lnSpc>
              <a:spcPct val="90000"/>
            </a:lnSpc>
            <a:spcBef>
              <a:spcPct val="0"/>
            </a:spcBef>
            <a:spcAft>
              <a:spcPct val="35000"/>
            </a:spcAft>
            <a:buNone/>
          </a:pPr>
          <a:r>
            <a:rPr lang="en-GB" sz="2400" b="1" kern="1200" dirty="0"/>
            <a:t>          Eat and drink</a:t>
          </a:r>
          <a:endParaRPr lang="en-US" sz="2400" b="1" kern="1200" dirty="0"/>
        </a:p>
      </dsp:txBody>
      <dsp:txXfrm>
        <a:off x="869274" y="3812296"/>
        <a:ext cx="5605969" cy="752618"/>
      </dsp:txXfrm>
    </dsp:sp>
    <dsp:sp modelId="{C9005436-FF5E-428D-9B08-D53A963D5EF3}">
      <dsp:nvSpPr>
        <dsp:cNvPr id="0" name=""/>
        <dsp:cNvSpPr/>
      </dsp:nvSpPr>
      <dsp:spPr>
        <a:xfrm>
          <a:off x="0" y="4753069"/>
          <a:ext cx="6475244" cy="7526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C564F-828B-4604-9940-8B628A55946F}">
      <dsp:nvSpPr>
        <dsp:cNvPr id="0" name=""/>
        <dsp:cNvSpPr/>
      </dsp:nvSpPr>
      <dsp:spPr>
        <a:xfrm>
          <a:off x="74741" y="4777740"/>
          <a:ext cx="719792" cy="7032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DDED5-9F7F-4932-A12E-B5ABB1617C22}">
      <dsp:nvSpPr>
        <dsp:cNvPr id="0" name=""/>
        <dsp:cNvSpPr/>
      </dsp:nvSpPr>
      <dsp:spPr>
        <a:xfrm>
          <a:off x="869274" y="4753069"/>
          <a:ext cx="5605969" cy="75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52" tIns="79652" rIns="79652" bIns="79652" numCol="1" spcCol="1270" anchor="ctr" anchorCtr="0">
          <a:noAutofit/>
        </a:bodyPr>
        <a:lstStyle/>
        <a:p>
          <a:pPr marL="0" lvl="0" indent="0" algn="l" defTabSz="1066800">
            <a:lnSpc>
              <a:spcPct val="90000"/>
            </a:lnSpc>
            <a:spcBef>
              <a:spcPct val="0"/>
            </a:spcBef>
            <a:spcAft>
              <a:spcPct val="35000"/>
            </a:spcAft>
            <a:buNone/>
          </a:pPr>
          <a:r>
            <a:rPr lang="en-GB" sz="2400" b="1" kern="1200" dirty="0"/>
            <a:t>          Stare/Meditate/Think</a:t>
          </a:r>
          <a:endParaRPr lang="en-US" sz="2400" b="1" kern="1200" dirty="0"/>
        </a:p>
      </dsp:txBody>
      <dsp:txXfrm>
        <a:off x="869274" y="4753069"/>
        <a:ext cx="5605969" cy="752618"/>
      </dsp:txXfrm>
    </dsp:sp>
    <dsp:sp modelId="{347CE3C1-20F8-42A3-9081-B5278E280BAB}">
      <dsp:nvSpPr>
        <dsp:cNvPr id="0" name=""/>
        <dsp:cNvSpPr/>
      </dsp:nvSpPr>
      <dsp:spPr>
        <a:xfrm>
          <a:off x="0" y="5693842"/>
          <a:ext cx="6475244" cy="7526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19EF90-1290-43A7-884A-19F884B19E03}">
      <dsp:nvSpPr>
        <dsp:cNvPr id="0" name=""/>
        <dsp:cNvSpPr/>
      </dsp:nvSpPr>
      <dsp:spPr>
        <a:xfrm>
          <a:off x="6159" y="5762371"/>
          <a:ext cx="856955" cy="68414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B6A049-9D85-4FCC-8800-71882593910A}">
      <dsp:nvSpPr>
        <dsp:cNvPr id="0" name=""/>
        <dsp:cNvSpPr/>
      </dsp:nvSpPr>
      <dsp:spPr>
        <a:xfrm>
          <a:off x="869274" y="5693842"/>
          <a:ext cx="5605969" cy="75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52" tIns="79652" rIns="79652" bIns="79652" numCol="1" spcCol="1270" anchor="ctr" anchorCtr="0">
          <a:noAutofit/>
        </a:bodyPr>
        <a:lstStyle/>
        <a:p>
          <a:pPr marL="0" lvl="0" indent="0" algn="l" defTabSz="1066800">
            <a:lnSpc>
              <a:spcPct val="90000"/>
            </a:lnSpc>
            <a:spcBef>
              <a:spcPct val="0"/>
            </a:spcBef>
            <a:spcAft>
              <a:spcPct val="35000"/>
            </a:spcAft>
            <a:buNone/>
          </a:pPr>
          <a:r>
            <a:rPr lang="en-US" sz="2400" b="1" kern="1200" dirty="0"/>
            <a:t>          Go outside</a:t>
          </a:r>
        </a:p>
      </dsp:txBody>
      <dsp:txXfrm>
        <a:off x="869274" y="5693842"/>
        <a:ext cx="5605969" cy="7526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EE07C-B11E-4242-A1A5-F863F672AB39}" type="datetimeFigureOut">
              <a:rPr lang="en-GB" smtClean="0"/>
              <a:t>17/07/2022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2E902-1605-4493-9CB1-0F6EE5258CCE}" type="slidenum">
              <a:rPr lang="en-GB" smtClean="0"/>
              <a:t>‹#›</a:t>
            </a:fld>
            <a:endParaRPr lang="en-GB"/>
          </a:p>
        </p:txBody>
      </p:sp>
    </p:spTree>
    <p:extLst>
      <p:ext uri="{BB962C8B-B14F-4D97-AF65-F5344CB8AC3E}">
        <p14:creationId xmlns:p14="http://schemas.microsoft.com/office/powerpoint/2010/main" val="337590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C7F620-DC19-9243-9434-F69A4A8C22D1}" type="slidenum">
              <a:rPr kumimoji="0" lang="en-GB" sz="1200" b="0" i="0" u="none" strike="noStrike" kern="1200" cap="none" spc="0" normalizeH="0" baseline="0" noProof="0" smtClean="0">
                <a:ln>
                  <a:noFill/>
                </a:ln>
                <a:solidFill>
                  <a:prstClr val="black"/>
                </a:solidFill>
                <a:effectLst/>
                <a:uLnTx/>
                <a:uFillTx/>
                <a:latin typeface="Times New Roman"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Times New Roman" charset="0"/>
              <a:ea typeface="ＭＳ Ｐゴシック" charset="0"/>
              <a:cs typeface="+mn-cs"/>
            </a:endParaRPr>
          </a:p>
        </p:txBody>
      </p:sp>
    </p:spTree>
    <p:extLst>
      <p:ext uri="{BB962C8B-B14F-4D97-AF65-F5344CB8AC3E}">
        <p14:creationId xmlns:p14="http://schemas.microsoft.com/office/powerpoint/2010/main" val="87779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6B8E66-EB35-674E-BE34-72B39268D64D}" type="slidenum">
              <a:rPr lang="en-US" smtClean="0"/>
              <a:pPr/>
              <a:t>8</a:t>
            </a:fld>
            <a:endParaRPr lang="en-US"/>
          </a:p>
        </p:txBody>
      </p:sp>
    </p:spTree>
    <p:extLst>
      <p:ext uri="{BB962C8B-B14F-4D97-AF65-F5344CB8AC3E}">
        <p14:creationId xmlns:p14="http://schemas.microsoft.com/office/powerpoint/2010/main" val="2493278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CDC3-B3D2-4F3C-8134-E6E0030CD6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69B978-CACD-4287-9A75-AA7CF28FD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AA4FDD-A8C6-4563-A410-3982328B657C}"/>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5" name="Footer Placeholder 4">
            <a:extLst>
              <a:ext uri="{FF2B5EF4-FFF2-40B4-BE49-F238E27FC236}">
                <a16:creationId xmlns:a16="http://schemas.microsoft.com/office/drawing/2014/main" id="{96217224-16DF-4D33-AF13-92A0546E03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CB54EA-54A6-47A9-BCC3-96A25F6CD92C}"/>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4284269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AAA3-ABD9-420A-8E55-9CCC62963D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EBF074-F6FF-4A38-B412-D5AB40CD73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CA1837-0B78-4ED1-A866-9639E9DFD79C}"/>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5" name="Footer Placeholder 4">
            <a:extLst>
              <a:ext uri="{FF2B5EF4-FFF2-40B4-BE49-F238E27FC236}">
                <a16:creationId xmlns:a16="http://schemas.microsoft.com/office/drawing/2014/main" id="{02146272-881F-4C5A-BC59-E5652BE299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708C07-59F2-4F82-9BD0-B316E4AAFF00}"/>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110400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EF8E6B-A220-4144-B166-00FFA9BEFD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1C4649-8204-4508-B79E-63C1D01F7C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2AAA9F-FAC9-49CB-845D-A50798B7BB4E}"/>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5" name="Footer Placeholder 4">
            <a:extLst>
              <a:ext uri="{FF2B5EF4-FFF2-40B4-BE49-F238E27FC236}">
                <a16:creationId xmlns:a16="http://schemas.microsoft.com/office/drawing/2014/main" id="{D809AAD7-B637-49BD-A740-2092BE0BA4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22CE42-0FEA-4175-98B9-6BD5FCB69A68}"/>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267478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6F59DE7C-EF7E-4446-B3FE-628FB68337E1}" type="slidenum">
              <a:rPr lang="en-GB" smtClean="0"/>
              <a:pPr/>
              <a:t>‹#›</a:t>
            </a:fld>
            <a:endParaRPr lang="en-GB" dirty="0"/>
          </a:p>
        </p:txBody>
      </p:sp>
    </p:spTree>
    <p:extLst>
      <p:ext uri="{BB962C8B-B14F-4D97-AF65-F5344CB8AC3E}">
        <p14:creationId xmlns:p14="http://schemas.microsoft.com/office/powerpoint/2010/main" val="4066672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AEE5B028-9812-984D-A75D-6945C36BB8C5}" type="slidenum">
              <a:rPr lang="en-GB" smtClean="0"/>
              <a:pPr/>
              <a:t>‹#›</a:t>
            </a:fld>
            <a:endParaRPr lang="en-GB" dirty="0"/>
          </a:p>
        </p:txBody>
      </p:sp>
    </p:spTree>
    <p:extLst>
      <p:ext uri="{BB962C8B-B14F-4D97-AF65-F5344CB8AC3E}">
        <p14:creationId xmlns:p14="http://schemas.microsoft.com/office/powerpoint/2010/main" val="4110276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AD75E1DE-6561-8A41-B318-AEE5CA061290}" type="slidenum">
              <a:rPr lang="en-GB" smtClean="0"/>
              <a:pPr/>
              <a:t>‹#›</a:t>
            </a:fld>
            <a:endParaRPr lang="en-GB" dirty="0"/>
          </a:p>
        </p:txBody>
      </p:sp>
    </p:spTree>
    <p:extLst>
      <p:ext uri="{BB962C8B-B14F-4D97-AF65-F5344CB8AC3E}">
        <p14:creationId xmlns:p14="http://schemas.microsoft.com/office/powerpoint/2010/main" val="2427130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pPr>
              <a:defRPr/>
            </a:pPr>
            <a:endParaRPr lang="en-GB" dirty="0"/>
          </a:p>
        </p:txBody>
      </p:sp>
      <p:sp>
        <p:nvSpPr>
          <p:cNvPr id="6" name="Footer Placeholder 5"/>
          <p:cNvSpPr>
            <a:spLocks noGrp="1"/>
          </p:cNvSpPr>
          <p:nvPr>
            <p:ph type="ftr" sz="quarter" idx="11"/>
          </p:nvPr>
        </p:nvSpPr>
        <p:spPr/>
        <p:txBody>
          <a:bodyPr/>
          <a:lstStyle/>
          <a:p>
            <a:pPr>
              <a:defRPr/>
            </a:pPr>
            <a:endParaRPr lang="en-GB" dirty="0"/>
          </a:p>
        </p:txBody>
      </p:sp>
      <p:sp>
        <p:nvSpPr>
          <p:cNvPr id="7" name="Slide Number Placeholder 6"/>
          <p:cNvSpPr>
            <a:spLocks noGrp="1"/>
          </p:cNvSpPr>
          <p:nvPr>
            <p:ph type="sldNum" sz="quarter" idx="12"/>
          </p:nvPr>
        </p:nvSpPr>
        <p:spPr/>
        <p:txBody>
          <a:bodyPr/>
          <a:lstStyle/>
          <a:p>
            <a:fld id="{36149FF3-A49E-E141-9105-B067DADB824D}" type="slidenum">
              <a:rPr lang="en-GB" smtClean="0"/>
              <a:pPr/>
              <a:t>‹#›</a:t>
            </a:fld>
            <a:endParaRPr lang="en-GB" dirty="0"/>
          </a:p>
        </p:txBody>
      </p:sp>
    </p:spTree>
    <p:extLst>
      <p:ext uri="{BB962C8B-B14F-4D97-AF65-F5344CB8AC3E}">
        <p14:creationId xmlns:p14="http://schemas.microsoft.com/office/powerpoint/2010/main" val="1331476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pPr>
              <a:defRPr/>
            </a:pPr>
            <a:endParaRPr lang="en-GB" dirty="0"/>
          </a:p>
        </p:txBody>
      </p:sp>
      <p:sp>
        <p:nvSpPr>
          <p:cNvPr id="8" name="Footer Placeholder 7"/>
          <p:cNvSpPr>
            <a:spLocks noGrp="1"/>
          </p:cNvSpPr>
          <p:nvPr>
            <p:ph type="ftr" sz="quarter" idx="11"/>
          </p:nvPr>
        </p:nvSpPr>
        <p:spPr/>
        <p:txBody>
          <a:bodyPr/>
          <a:lstStyle/>
          <a:p>
            <a:pPr>
              <a:defRPr/>
            </a:pPr>
            <a:endParaRPr lang="en-GB" dirty="0"/>
          </a:p>
        </p:txBody>
      </p:sp>
      <p:sp>
        <p:nvSpPr>
          <p:cNvPr id="9" name="Slide Number Placeholder 8"/>
          <p:cNvSpPr>
            <a:spLocks noGrp="1"/>
          </p:cNvSpPr>
          <p:nvPr>
            <p:ph type="sldNum" sz="quarter" idx="12"/>
          </p:nvPr>
        </p:nvSpPr>
        <p:spPr/>
        <p:txBody>
          <a:bodyPr/>
          <a:lstStyle/>
          <a:p>
            <a:fld id="{F816E8D1-47E9-724D-A5E8-E273F9D5776A}" type="slidenum">
              <a:rPr lang="en-GB" smtClean="0"/>
              <a:pPr/>
              <a:t>‹#›</a:t>
            </a:fld>
            <a:endParaRPr lang="en-GB" dirty="0"/>
          </a:p>
        </p:txBody>
      </p:sp>
    </p:spTree>
    <p:extLst>
      <p:ext uri="{BB962C8B-B14F-4D97-AF65-F5344CB8AC3E}">
        <p14:creationId xmlns:p14="http://schemas.microsoft.com/office/powerpoint/2010/main" val="4162078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pPr>
              <a:defRPr/>
            </a:pPr>
            <a:endParaRPr lang="en-GB" dirty="0"/>
          </a:p>
        </p:txBody>
      </p:sp>
      <p:sp>
        <p:nvSpPr>
          <p:cNvPr id="4" name="Footer Placeholder 3"/>
          <p:cNvSpPr>
            <a:spLocks noGrp="1"/>
          </p:cNvSpPr>
          <p:nvPr>
            <p:ph type="ftr" sz="quarter" idx="11"/>
          </p:nvPr>
        </p:nvSpPr>
        <p:spPr/>
        <p:txBody>
          <a:bodyPr/>
          <a:lstStyle/>
          <a:p>
            <a:pPr>
              <a:defRPr/>
            </a:pPr>
            <a:endParaRPr lang="en-GB" dirty="0"/>
          </a:p>
        </p:txBody>
      </p:sp>
      <p:sp>
        <p:nvSpPr>
          <p:cNvPr id="5" name="Slide Number Placeholder 4"/>
          <p:cNvSpPr>
            <a:spLocks noGrp="1"/>
          </p:cNvSpPr>
          <p:nvPr>
            <p:ph type="sldNum" sz="quarter" idx="12"/>
          </p:nvPr>
        </p:nvSpPr>
        <p:spPr/>
        <p:txBody>
          <a:bodyPr/>
          <a:lstStyle/>
          <a:p>
            <a:fld id="{D0BBBD30-0423-B246-9E83-9CB1CEEAC0E5}" type="slidenum">
              <a:rPr lang="en-GB" smtClean="0"/>
              <a:pPr/>
              <a:t>‹#›</a:t>
            </a:fld>
            <a:endParaRPr lang="en-GB" dirty="0"/>
          </a:p>
        </p:txBody>
      </p:sp>
    </p:spTree>
    <p:extLst>
      <p:ext uri="{BB962C8B-B14F-4D97-AF65-F5344CB8AC3E}">
        <p14:creationId xmlns:p14="http://schemas.microsoft.com/office/powerpoint/2010/main" val="2104179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dirty="0"/>
          </a:p>
        </p:txBody>
      </p:sp>
      <p:sp>
        <p:nvSpPr>
          <p:cNvPr id="3" name="Footer Placeholder 2"/>
          <p:cNvSpPr>
            <a:spLocks noGrp="1"/>
          </p:cNvSpPr>
          <p:nvPr>
            <p:ph type="ftr" sz="quarter" idx="11"/>
          </p:nvPr>
        </p:nvSpPr>
        <p:spPr/>
        <p:txBody>
          <a:bodyPr/>
          <a:lstStyle/>
          <a:p>
            <a:pPr>
              <a:defRPr/>
            </a:pPr>
            <a:endParaRPr lang="en-GB" dirty="0"/>
          </a:p>
        </p:txBody>
      </p:sp>
      <p:sp>
        <p:nvSpPr>
          <p:cNvPr id="4" name="Slide Number Placeholder 3"/>
          <p:cNvSpPr>
            <a:spLocks noGrp="1"/>
          </p:cNvSpPr>
          <p:nvPr>
            <p:ph type="sldNum" sz="quarter" idx="12"/>
          </p:nvPr>
        </p:nvSpPr>
        <p:spPr/>
        <p:txBody>
          <a:bodyPr/>
          <a:lstStyle/>
          <a:p>
            <a:fld id="{F16E92E0-BB9F-2249-832B-9EA6A218DBCD}" type="slidenum">
              <a:rPr lang="en-GB" smtClean="0"/>
              <a:pPr/>
              <a:t>‹#›</a:t>
            </a:fld>
            <a:endParaRPr lang="en-GB" dirty="0"/>
          </a:p>
        </p:txBody>
      </p:sp>
    </p:spTree>
    <p:extLst>
      <p:ext uri="{BB962C8B-B14F-4D97-AF65-F5344CB8AC3E}">
        <p14:creationId xmlns:p14="http://schemas.microsoft.com/office/powerpoint/2010/main" val="1565124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en-GB" dirty="0"/>
          </a:p>
        </p:txBody>
      </p:sp>
      <p:sp>
        <p:nvSpPr>
          <p:cNvPr id="6" name="Footer Placeholder 5"/>
          <p:cNvSpPr>
            <a:spLocks noGrp="1"/>
          </p:cNvSpPr>
          <p:nvPr>
            <p:ph type="ftr" sz="quarter" idx="11"/>
          </p:nvPr>
        </p:nvSpPr>
        <p:spPr/>
        <p:txBody>
          <a:bodyPr/>
          <a:lstStyle/>
          <a:p>
            <a:pPr>
              <a:defRPr/>
            </a:pPr>
            <a:endParaRPr lang="en-GB" dirty="0"/>
          </a:p>
        </p:txBody>
      </p:sp>
      <p:sp>
        <p:nvSpPr>
          <p:cNvPr id="7" name="Slide Number Placeholder 6"/>
          <p:cNvSpPr>
            <a:spLocks noGrp="1"/>
          </p:cNvSpPr>
          <p:nvPr>
            <p:ph type="sldNum" sz="quarter" idx="12"/>
          </p:nvPr>
        </p:nvSpPr>
        <p:spPr/>
        <p:txBody>
          <a:bodyPr/>
          <a:lstStyle/>
          <a:p>
            <a:fld id="{4D02A32B-D8C8-D540-A3E7-03BDBD86C531}" type="slidenum">
              <a:rPr lang="en-GB" smtClean="0"/>
              <a:pPr/>
              <a:t>‹#›</a:t>
            </a:fld>
            <a:endParaRPr lang="en-GB" dirty="0"/>
          </a:p>
        </p:txBody>
      </p:sp>
    </p:spTree>
    <p:extLst>
      <p:ext uri="{BB962C8B-B14F-4D97-AF65-F5344CB8AC3E}">
        <p14:creationId xmlns:p14="http://schemas.microsoft.com/office/powerpoint/2010/main" val="3862521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5809-1D50-4CEC-AF68-4F2EAC793F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1C9C8E-8EAB-48BE-A826-15140401B0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0BEA90-3BDD-471D-8DB4-C43B68CFC164}"/>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5" name="Footer Placeholder 4">
            <a:extLst>
              <a:ext uri="{FF2B5EF4-FFF2-40B4-BE49-F238E27FC236}">
                <a16:creationId xmlns:a16="http://schemas.microsoft.com/office/drawing/2014/main" id="{1F954079-6E59-43EF-866D-22C4E33DE7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67EC8A-6A16-4464-A768-2E40B9BE0267}"/>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3211175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en-GB" dirty="0"/>
          </a:p>
        </p:txBody>
      </p:sp>
      <p:sp>
        <p:nvSpPr>
          <p:cNvPr id="6" name="Footer Placeholder 5"/>
          <p:cNvSpPr>
            <a:spLocks noGrp="1"/>
          </p:cNvSpPr>
          <p:nvPr>
            <p:ph type="ftr" sz="quarter" idx="11"/>
          </p:nvPr>
        </p:nvSpPr>
        <p:spPr/>
        <p:txBody>
          <a:bodyPr/>
          <a:lstStyle/>
          <a:p>
            <a:pPr>
              <a:defRPr/>
            </a:pPr>
            <a:endParaRPr lang="en-GB" dirty="0"/>
          </a:p>
        </p:txBody>
      </p:sp>
      <p:sp>
        <p:nvSpPr>
          <p:cNvPr id="7" name="Slide Number Placeholder 6"/>
          <p:cNvSpPr>
            <a:spLocks noGrp="1"/>
          </p:cNvSpPr>
          <p:nvPr>
            <p:ph type="sldNum" sz="quarter" idx="12"/>
          </p:nvPr>
        </p:nvSpPr>
        <p:spPr/>
        <p:txBody>
          <a:bodyPr/>
          <a:lstStyle/>
          <a:p>
            <a:fld id="{F55E943E-5B2D-504D-9C17-C53C335DBE7B}" type="slidenum">
              <a:rPr lang="en-GB" smtClean="0"/>
              <a:pPr/>
              <a:t>‹#›</a:t>
            </a:fld>
            <a:endParaRPr lang="en-GB" dirty="0"/>
          </a:p>
        </p:txBody>
      </p:sp>
    </p:spTree>
    <p:extLst>
      <p:ext uri="{BB962C8B-B14F-4D97-AF65-F5344CB8AC3E}">
        <p14:creationId xmlns:p14="http://schemas.microsoft.com/office/powerpoint/2010/main" val="3312850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8B0A9418-A2A8-FA45-AAA2-8DF3536D8962}" type="slidenum">
              <a:rPr lang="en-GB" smtClean="0"/>
              <a:pPr/>
              <a:t>‹#›</a:t>
            </a:fld>
            <a:endParaRPr lang="en-GB" dirty="0"/>
          </a:p>
        </p:txBody>
      </p:sp>
    </p:spTree>
    <p:extLst>
      <p:ext uri="{BB962C8B-B14F-4D97-AF65-F5344CB8AC3E}">
        <p14:creationId xmlns:p14="http://schemas.microsoft.com/office/powerpoint/2010/main" val="646340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CE03F806-5130-6B44-9307-4F64D4F02A3B}" type="slidenum">
              <a:rPr lang="en-GB" smtClean="0"/>
              <a:pPr/>
              <a:t>‹#›</a:t>
            </a:fld>
            <a:endParaRPr lang="en-GB" dirty="0"/>
          </a:p>
        </p:txBody>
      </p:sp>
    </p:spTree>
    <p:extLst>
      <p:ext uri="{BB962C8B-B14F-4D97-AF65-F5344CB8AC3E}">
        <p14:creationId xmlns:p14="http://schemas.microsoft.com/office/powerpoint/2010/main" val="117048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7B57-2CC8-4B05-8246-0340FAF75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A3B96C5-0591-402F-9691-D03F627F9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935BF5-7D87-45E4-A118-F6A75E9E09D4}"/>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5" name="Footer Placeholder 4">
            <a:extLst>
              <a:ext uri="{FF2B5EF4-FFF2-40B4-BE49-F238E27FC236}">
                <a16:creationId xmlns:a16="http://schemas.microsoft.com/office/drawing/2014/main" id="{275D68FD-F6A2-4D13-B9F3-6D3CA2109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1701F0-CE90-481A-AD5B-5549DA3DBCE9}"/>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151197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7766-25AF-4095-BEE2-939D78ABDE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9B83B0-CCA1-49C8-B1CE-4A2A376CD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9DFC83-0182-4675-8C76-4F8214524E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8855DC-3444-49FF-ADD4-DBB87D4F1FDA}"/>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6" name="Footer Placeholder 5">
            <a:extLst>
              <a:ext uri="{FF2B5EF4-FFF2-40B4-BE49-F238E27FC236}">
                <a16:creationId xmlns:a16="http://schemas.microsoft.com/office/drawing/2014/main" id="{869E8DA1-20E5-4317-949D-7C7AF118B1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677334-00EE-40B3-A03E-048020D5318C}"/>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222933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60F6-7DDB-4D09-BF4F-C9E220BA201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25ED6C-7F76-407B-AABB-3851CF37C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6E2FD-FDC7-4D14-9EFF-5E91112C00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10C340-5EFE-4FDA-970F-CDACDD6F3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60D1E-4774-4203-BFBC-558223A251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741A45A-5A76-4797-AC0A-BD245A3209B1}"/>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8" name="Footer Placeholder 7">
            <a:extLst>
              <a:ext uri="{FF2B5EF4-FFF2-40B4-BE49-F238E27FC236}">
                <a16:creationId xmlns:a16="http://schemas.microsoft.com/office/drawing/2014/main" id="{4BF4FC9E-E301-41FF-90CA-868B432ECC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4E53E6-36F4-4879-9775-1E82559C30E7}"/>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340548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1C35-712F-47E4-905A-15D8517582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B646300-A447-4931-AE4D-50F2AB9E1167}"/>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4" name="Footer Placeholder 3">
            <a:extLst>
              <a:ext uri="{FF2B5EF4-FFF2-40B4-BE49-F238E27FC236}">
                <a16:creationId xmlns:a16="http://schemas.microsoft.com/office/drawing/2014/main" id="{4FC3346E-5D4D-487B-80DA-D70D8B0A768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5D26A-D555-4CBF-AE82-AB2B5C564E46}"/>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258764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5CB1C-E6B1-429B-9B41-B22E7A6ACDA5}"/>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3" name="Footer Placeholder 2">
            <a:extLst>
              <a:ext uri="{FF2B5EF4-FFF2-40B4-BE49-F238E27FC236}">
                <a16:creationId xmlns:a16="http://schemas.microsoft.com/office/drawing/2014/main" id="{7EE8519F-E7A5-4401-84B8-D949C05A0FC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C2E05ED-E52F-4F46-9BFA-B58638842580}"/>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390343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62C8-D16C-4E4E-A3C0-B3785AE2F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982827-3EE9-4535-802C-CE47E4F67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16EC4A0-2457-417E-9727-7765C44BD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36E6A-6D40-446D-B921-9C49E9BD6298}"/>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6" name="Footer Placeholder 5">
            <a:extLst>
              <a:ext uri="{FF2B5EF4-FFF2-40B4-BE49-F238E27FC236}">
                <a16:creationId xmlns:a16="http://schemas.microsoft.com/office/drawing/2014/main" id="{7B932757-6F9C-40EF-8388-32DB9AF2AB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1D5E76-A9DD-49EF-BF11-B8990715D2A6}"/>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32114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6025-D6AF-4F5B-A236-4416BD177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C3111BC-0F40-4A45-806B-DC3754F98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315405-F447-49C3-9DEE-8022FBB0D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E94D5-A28F-405F-BCC1-6523360D3FCF}"/>
              </a:ext>
            </a:extLst>
          </p:cNvPr>
          <p:cNvSpPr>
            <a:spLocks noGrp="1"/>
          </p:cNvSpPr>
          <p:nvPr>
            <p:ph type="dt" sz="half" idx="10"/>
          </p:nvPr>
        </p:nvSpPr>
        <p:spPr/>
        <p:txBody>
          <a:bodyPr/>
          <a:lstStyle/>
          <a:p>
            <a:fld id="{FE4E908F-BE10-4D67-885A-6E4350560030}" type="datetimeFigureOut">
              <a:rPr lang="en-GB" smtClean="0"/>
              <a:t>17/07/2022</a:t>
            </a:fld>
            <a:endParaRPr lang="en-GB"/>
          </a:p>
        </p:txBody>
      </p:sp>
      <p:sp>
        <p:nvSpPr>
          <p:cNvPr id="6" name="Footer Placeholder 5">
            <a:extLst>
              <a:ext uri="{FF2B5EF4-FFF2-40B4-BE49-F238E27FC236}">
                <a16:creationId xmlns:a16="http://schemas.microsoft.com/office/drawing/2014/main" id="{67CE678E-CEF4-4B1F-98DD-553FF05BBD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CFFA0B-6D87-4DEA-92F6-EAF76A909DC5}"/>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318586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397E9-EC0A-4AFE-9122-F71FAA171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A16DCF-4CAC-46E5-AF58-718F56F22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EDDB9D-8EB8-4646-AD27-8CD8A8F6FA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E908F-BE10-4D67-885A-6E4350560030}" type="datetimeFigureOut">
              <a:rPr lang="en-GB" smtClean="0"/>
              <a:t>17/07/2022</a:t>
            </a:fld>
            <a:endParaRPr lang="en-GB"/>
          </a:p>
        </p:txBody>
      </p:sp>
      <p:sp>
        <p:nvSpPr>
          <p:cNvPr id="5" name="Footer Placeholder 4">
            <a:extLst>
              <a:ext uri="{FF2B5EF4-FFF2-40B4-BE49-F238E27FC236}">
                <a16:creationId xmlns:a16="http://schemas.microsoft.com/office/drawing/2014/main" id="{A9208682-B7B3-437D-90AB-A3E9CEB44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DCB26FF-B1F9-4FA4-B443-0CFE1FD6D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9A8AD-D0C6-4642-8F15-9040E7210FD1}" type="slidenum">
              <a:rPr lang="en-GB" smtClean="0"/>
              <a:t>‹#›</a:t>
            </a:fld>
            <a:endParaRPr lang="en-GB"/>
          </a:p>
        </p:txBody>
      </p:sp>
    </p:spTree>
    <p:extLst>
      <p:ext uri="{BB962C8B-B14F-4D97-AF65-F5344CB8AC3E}">
        <p14:creationId xmlns:p14="http://schemas.microsoft.com/office/powerpoint/2010/main" val="3739305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27C4F-9799-BF4B-B133-E77214CF28EA}" type="slidenum">
              <a:rPr lang="en-GB" smtClean="0"/>
              <a:pPr/>
              <a:t>‹#›</a:t>
            </a:fld>
            <a:endParaRPr lang="en-GB" dirty="0"/>
          </a:p>
        </p:txBody>
      </p:sp>
    </p:spTree>
    <p:extLst>
      <p:ext uri="{BB962C8B-B14F-4D97-AF65-F5344CB8AC3E}">
        <p14:creationId xmlns:p14="http://schemas.microsoft.com/office/powerpoint/2010/main" val="738933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orgenproject.org/alternative-to-third-worl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nlinepublichealth.gwu.edu/resources/global-health-terms-glossary/" TargetMode="External"/><Relationship Id="rId2" Type="http://schemas.openxmlformats.org/officeDocument/2006/relationships/hyperlink" Target="https://www.google.co.uk/books/edition/Global_Health_101_Fourth_Edition/csm4DwAAQBAJ?hl=en&amp;gbpv=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a:extLst>
              <a:ext uri="{FF2B5EF4-FFF2-40B4-BE49-F238E27FC236}">
                <a16:creationId xmlns:a16="http://schemas.microsoft.com/office/drawing/2014/main" id="{122DAB05-4C44-47A1-AD67-BA309CA5BEBB}"/>
              </a:ext>
            </a:extLst>
          </p:cNvPr>
          <p:cNvSpPr>
            <a:spLocks noGrp="1"/>
          </p:cNvSpPr>
          <p:nvPr>
            <p:ph type="title"/>
          </p:nvPr>
        </p:nvSpPr>
        <p:spPr>
          <a:xfrm>
            <a:off x="640080" y="325369"/>
            <a:ext cx="4368602" cy="1956841"/>
          </a:xfrm>
        </p:spPr>
        <p:txBody>
          <a:bodyPr anchor="b">
            <a:normAutofit/>
          </a:bodyPr>
          <a:lstStyle/>
          <a:p>
            <a:r>
              <a:rPr lang="en-GB" sz="5400" b="1" dirty="0"/>
              <a:t>Welcome</a:t>
            </a:r>
          </a:p>
        </p:txBody>
      </p:sp>
      <p:sp>
        <p:nvSpPr>
          <p:cNvPr id="8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a:extLst>
              <a:ext uri="{FF2B5EF4-FFF2-40B4-BE49-F238E27FC236}">
                <a16:creationId xmlns:a16="http://schemas.microsoft.com/office/drawing/2014/main" id="{E312F808-9362-4B5E-8543-50549AD79957}"/>
              </a:ext>
            </a:extLst>
          </p:cNvPr>
          <p:cNvSpPr>
            <a:spLocks noGrp="1"/>
          </p:cNvSpPr>
          <p:nvPr>
            <p:ph idx="1"/>
          </p:nvPr>
        </p:nvSpPr>
        <p:spPr>
          <a:xfrm>
            <a:off x="640080" y="2872899"/>
            <a:ext cx="4243589" cy="3320668"/>
          </a:xfrm>
        </p:spPr>
        <p:txBody>
          <a:bodyPr>
            <a:normAutofit/>
          </a:bodyPr>
          <a:lstStyle/>
          <a:p>
            <a:pPr marL="0" indent="0">
              <a:buNone/>
            </a:pPr>
            <a:r>
              <a:rPr lang="en-GB" sz="4000" b="1" dirty="0"/>
              <a:t>Global Health</a:t>
            </a:r>
          </a:p>
          <a:p>
            <a:pPr marL="0" indent="0">
              <a:buNone/>
            </a:pPr>
            <a:endParaRPr lang="en-GB" sz="4000" dirty="0"/>
          </a:p>
          <a:p>
            <a:pPr marL="0" indent="0">
              <a:buNone/>
            </a:pPr>
            <a:r>
              <a:rPr lang="en-GB" sz="4000" dirty="0"/>
              <a:t>Session 1</a:t>
            </a:r>
          </a:p>
        </p:txBody>
      </p:sp>
      <p:pic>
        <p:nvPicPr>
          <p:cNvPr id="8" name="Picture 7" descr="A person holding a globe">
            <a:extLst>
              <a:ext uri="{FF2B5EF4-FFF2-40B4-BE49-F238E27FC236}">
                <a16:creationId xmlns:a16="http://schemas.microsoft.com/office/drawing/2014/main" id="{F62B61E5-26C6-4CFE-92C4-C6CCAC82ED89}"/>
              </a:ext>
            </a:extLst>
          </p:cNvPr>
          <p:cNvPicPr>
            <a:picLocks noChangeAspect="1"/>
          </p:cNvPicPr>
          <p:nvPr/>
        </p:nvPicPr>
        <p:blipFill rotWithShape="1">
          <a:blip r:embed="rId2">
            <a:extLst>
              <a:ext uri="{28A0092B-C50C-407E-A947-70E740481C1C}">
                <a14:useLocalDpi xmlns:a14="http://schemas.microsoft.com/office/drawing/2010/main" val="0"/>
              </a:ext>
            </a:extLst>
          </a:blip>
          <a:srcRect l="20404" r="1991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76823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A020CEE-BC4E-44E3-B280-55690AC2EDE9}"/>
              </a:ext>
            </a:extLst>
          </p:cNvPr>
          <p:cNvSpPr>
            <a:spLocks noGrp="1"/>
          </p:cNvSpPr>
          <p:nvPr>
            <p:ph type="title"/>
          </p:nvPr>
        </p:nvSpPr>
        <p:spPr>
          <a:xfrm>
            <a:off x="233364" y="673770"/>
            <a:ext cx="4843462" cy="2414488"/>
          </a:xfrm>
        </p:spPr>
        <p:txBody>
          <a:bodyPr anchor="t">
            <a:normAutofit/>
          </a:bodyPr>
          <a:lstStyle/>
          <a:p>
            <a:r>
              <a:rPr lang="en-GB" sz="5000" dirty="0">
                <a:solidFill>
                  <a:srgbClr val="FFFFFF"/>
                </a:solidFill>
              </a:rPr>
              <a:t>Match of the day – </a:t>
            </a:r>
            <a:br>
              <a:rPr lang="en-GB" sz="5000" dirty="0">
                <a:solidFill>
                  <a:srgbClr val="FFFFFF"/>
                </a:solidFill>
              </a:rPr>
            </a:br>
            <a:r>
              <a:rPr lang="en-GB" sz="5000" dirty="0">
                <a:solidFill>
                  <a:srgbClr val="FFFFFF"/>
                </a:solidFill>
              </a:rPr>
              <a:t>Global Health</a:t>
            </a:r>
          </a:p>
        </p:txBody>
      </p:sp>
      <p:sp>
        <p:nvSpPr>
          <p:cNvPr id="3" name="Content Placeholder 2">
            <a:extLst>
              <a:ext uri="{FF2B5EF4-FFF2-40B4-BE49-F238E27FC236}">
                <a16:creationId xmlns:a16="http://schemas.microsoft.com/office/drawing/2014/main" id="{66D17D1E-04AC-4C13-8987-C3766CB167F4}"/>
              </a:ext>
            </a:extLst>
          </p:cNvPr>
          <p:cNvSpPr>
            <a:spLocks noGrp="1"/>
          </p:cNvSpPr>
          <p:nvPr>
            <p:ph idx="1"/>
          </p:nvPr>
        </p:nvSpPr>
        <p:spPr>
          <a:xfrm>
            <a:off x="6094476" y="1811002"/>
            <a:ext cx="5254754" cy="4351673"/>
          </a:xfrm>
        </p:spPr>
        <p:txBody>
          <a:bodyPr>
            <a:normAutofit/>
          </a:bodyPr>
          <a:lstStyle/>
          <a:p>
            <a:r>
              <a:rPr lang="en-GB" sz="2200" dirty="0"/>
              <a:t>The term – Displacement</a:t>
            </a:r>
          </a:p>
          <a:p>
            <a:r>
              <a:rPr lang="en-GB" sz="2200" dirty="0"/>
              <a:t>Matches with chapter 16, that talks about natural disasters and humanitarian emergencies</a:t>
            </a:r>
          </a:p>
          <a:p>
            <a:r>
              <a:rPr lang="en-GB" sz="2200" dirty="0"/>
              <a:t>Quote from the term “</a:t>
            </a:r>
            <a:r>
              <a:rPr lang="en-US" sz="2200" dirty="0"/>
              <a:t>displaced people are people who have had to leave their homes as a result of a natural, technological or deliberate event.”</a:t>
            </a:r>
          </a:p>
          <a:p>
            <a:r>
              <a:rPr lang="en-US" sz="2200" dirty="0"/>
              <a:t>Other possible matches for chapter 16 are: Outbreaks, disease burden, global health community, NGOs, and more. Which one fits chapter 16 best?</a:t>
            </a:r>
            <a:endParaRPr lang="en-GB" sz="2200" dirty="0"/>
          </a:p>
        </p:txBody>
      </p:sp>
    </p:spTree>
    <p:extLst>
      <p:ext uri="{BB962C8B-B14F-4D97-AF65-F5344CB8AC3E}">
        <p14:creationId xmlns:p14="http://schemas.microsoft.com/office/powerpoint/2010/main" val="229290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CCACF3-CF6D-4A77-A703-D629FB6D3DFB}"/>
              </a:ext>
            </a:extLst>
          </p:cNvPr>
          <p:cNvSpPr>
            <a:spLocks noGrp="1"/>
          </p:cNvSpPr>
          <p:nvPr>
            <p:ph type="title"/>
          </p:nvPr>
        </p:nvSpPr>
        <p:spPr>
          <a:xfrm>
            <a:off x="1115568" y="548640"/>
            <a:ext cx="10168128" cy="1179576"/>
          </a:xfrm>
        </p:spPr>
        <p:txBody>
          <a:bodyPr>
            <a:normAutofit/>
          </a:bodyPr>
          <a:lstStyle/>
          <a:p>
            <a:r>
              <a:rPr lang="en-GB" sz="4000"/>
              <a:t>Naming nations when discussing global health</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C2BB4C5-E3D9-4923-B643-DC6DC165F5B4}"/>
              </a:ext>
            </a:extLst>
          </p:cNvPr>
          <p:cNvSpPr>
            <a:spLocks noGrp="1"/>
          </p:cNvSpPr>
          <p:nvPr>
            <p:ph idx="1"/>
          </p:nvPr>
        </p:nvSpPr>
        <p:spPr>
          <a:xfrm>
            <a:off x="1115568" y="2481943"/>
            <a:ext cx="10168128" cy="3695020"/>
          </a:xfrm>
        </p:spPr>
        <p:txBody>
          <a:bodyPr>
            <a:normAutofit/>
          </a:bodyPr>
          <a:lstStyle/>
          <a:p>
            <a:r>
              <a:rPr lang="en-GB" sz="2200" dirty="0"/>
              <a:t>Please read this short piece and come to class with an opinion – how should we name nations that we used to call the third world?</a:t>
            </a:r>
          </a:p>
          <a:p>
            <a:r>
              <a:rPr lang="en-GB" sz="2200" dirty="0"/>
              <a:t>What was the argument that convinced you most?</a:t>
            </a:r>
          </a:p>
          <a:p>
            <a:r>
              <a:rPr lang="en-GB" sz="2200" dirty="0"/>
              <a:t>How do you think that the people living in those countries would like their countries to be referred to?</a:t>
            </a:r>
          </a:p>
          <a:p>
            <a:r>
              <a:rPr lang="en-GB" sz="2200" dirty="0"/>
              <a:t>Why does it even matter?</a:t>
            </a:r>
          </a:p>
          <a:p>
            <a:endParaRPr lang="en-GB" sz="2200" dirty="0"/>
          </a:p>
          <a:p>
            <a:r>
              <a:rPr lang="en-GB" sz="2200" dirty="0">
                <a:hlinkClick r:id="rId2"/>
              </a:rPr>
              <a:t>https://borgenproject.org/alternative-to-third-world/</a:t>
            </a:r>
            <a:endParaRPr lang="en-GB" sz="2200" dirty="0"/>
          </a:p>
          <a:p>
            <a:pPr marL="0" indent="0">
              <a:buNone/>
            </a:pPr>
            <a:endParaRPr lang="en-GB" sz="2200" dirty="0"/>
          </a:p>
        </p:txBody>
      </p:sp>
    </p:spTree>
    <p:extLst>
      <p:ext uri="{BB962C8B-B14F-4D97-AF65-F5344CB8AC3E}">
        <p14:creationId xmlns:p14="http://schemas.microsoft.com/office/powerpoint/2010/main" val="420700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0A1BFC-1D27-4882-85A6-F76890EF7571}"/>
              </a:ext>
            </a:extLst>
          </p:cNvPr>
          <p:cNvSpPr>
            <a:spLocks noGrp="1"/>
          </p:cNvSpPr>
          <p:nvPr>
            <p:ph type="title"/>
          </p:nvPr>
        </p:nvSpPr>
        <p:spPr>
          <a:xfrm>
            <a:off x="762000" y="559678"/>
            <a:ext cx="3567915" cy="4952492"/>
          </a:xfrm>
        </p:spPr>
        <p:txBody>
          <a:bodyPr>
            <a:normAutofit/>
          </a:bodyPr>
          <a:lstStyle/>
          <a:p>
            <a:r>
              <a:rPr lang="en-GB" sz="4000" dirty="0">
                <a:solidFill>
                  <a:schemeClr val="bg1"/>
                </a:solidFill>
              </a:rPr>
              <a:t>Take a break, come to class a few minutes before we start</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BD4E5EC-FBBC-40B5-B752-B054A45ED26B}"/>
              </a:ext>
            </a:extLst>
          </p:cNvPr>
          <p:cNvGraphicFramePr>
            <a:graphicFrameLocks noGrp="1"/>
          </p:cNvGraphicFramePr>
          <p:nvPr>
            <p:ph idx="1"/>
          </p:nvPr>
        </p:nvGraphicFramePr>
        <p:xfrm>
          <a:off x="5091916" y="240030"/>
          <a:ext cx="6475244" cy="6446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360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676C2A-6CF7-4726-A13E-5391B1608685}"/>
              </a:ext>
            </a:extLst>
          </p:cNvPr>
          <p:cNvSpPr>
            <a:spLocks noGrp="1"/>
          </p:cNvSpPr>
          <p:nvPr>
            <p:ph type="title"/>
          </p:nvPr>
        </p:nvSpPr>
        <p:spPr>
          <a:xfrm>
            <a:off x="1115568" y="548640"/>
            <a:ext cx="10168128" cy="1179576"/>
          </a:xfrm>
        </p:spPr>
        <p:txBody>
          <a:bodyPr>
            <a:normAutofit/>
          </a:bodyPr>
          <a:lstStyle/>
          <a:p>
            <a:r>
              <a:rPr lang="en-US" sz="4000"/>
              <a:t>So, what’s the deal with the assessment?</a:t>
            </a:r>
            <a:endParaRPr lang="en-GB"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B503D88-3B66-4696-8EC9-1BD828B19D57}"/>
              </a:ext>
            </a:extLst>
          </p:cNvPr>
          <p:cNvSpPr>
            <a:spLocks noGrp="1"/>
          </p:cNvSpPr>
          <p:nvPr>
            <p:ph idx="1"/>
          </p:nvPr>
        </p:nvSpPr>
        <p:spPr>
          <a:xfrm>
            <a:off x="1115568" y="2481943"/>
            <a:ext cx="10168128" cy="3695020"/>
          </a:xfrm>
        </p:spPr>
        <p:txBody>
          <a:bodyPr>
            <a:normAutofit/>
          </a:bodyPr>
          <a:lstStyle/>
          <a:p>
            <a:r>
              <a:rPr lang="en-US" sz="2400" dirty="0"/>
              <a:t>A year 3 privilege, to be able to chose and join the planning</a:t>
            </a:r>
          </a:p>
          <a:p>
            <a:r>
              <a:rPr lang="en-US" sz="2400" dirty="0"/>
              <a:t>What is easy, yet interesting to you?</a:t>
            </a:r>
          </a:p>
          <a:p>
            <a:r>
              <a:rPr lang="en-US" sz="2400" dirty="0"/>
              <a:t>4000 words is a long piece, how do we keep you engaged?</a:t>
            </a:r>
          </a:p>
          <a:p>
            <a:r>
              <a:rPr lang="en-US" sz="2400" dirty="0"/>
              <a:t>Choose your topic, what to think about? How does it link with future careers? What do you really want and need to learn?</a:t>
            </a:r>
          </a:p>
          <a:p>
            <a:r>
              <a:rPr lang="en-US" sz="2400" dirty="0"/>
              <a:t>Let’s talk structure and focus – what’s your dream assessment? How can we fit these elements into a 4000 words framework?</a:t>
            </a:r>
            <a:endParaRPr lang="en-GB" sz="2400" dirty="0"/>
          </a:p>
        </p:txBody>
      </p:sp>
    </p:spTree>
    <p:extLst>
      <p:ext uri="{BB962C8B-B14F-4D97-AF65-F5344CB8AC3E}">
        <p14:creationId xmlns:p14="http://schemas.microsoft.com/office/powerpoint/2010/main" val="66789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6E4A-EC98-47C5-8F70-7A55794D2BA1}"/>
              </a:ext>
            </a:extLst>
          </p:cNvPr>
          <p:cNvSpPr>
            <a:spLocks noGrp="1"/>
          </p:cNvSpPr>
          <p:nvPr>
            <p:ph type="title"/>
          </p:nvPr>
        </p:nvSpPr>
        <p:spPr>
          <a:xfrm>
            <a:off x="4965430" y="629268"/>
            <a:ext cx="6586491" cy="1286160"/>
          </a:xfrm>
        </p:spPr>
        <p:txBody>
          <a:bodyPr anchor="b">
            <a:normAutofit/>
          </a:bodyPr>
          <a:lstStyle/>
          <a:p>
            <a:r>
              <a:rPr lang="en-GB" dirty="0"/>
              <a:t>See you next week</a:t>
            </a:r>
          </a:p>
        </p:txBody>
      </p:sp>
      <p:sp>
        <p:nvSpPr>
          <p:cNvPr id="3" name="Content Placeholder 2">
            <a:extLst>
              <a:ext uri="{FF2B5EF4-FFF2-40B4-BE49-F238E27FC236}">
                <a16:creationId xmlns:a16="http://schemas.microsoft.com/office/drawing/2014/main" id="{37F96EB7-CDDC-434F-AD7A-D8D52DE4326C}"/>
              </a:ext>
            </a:extLst>
          </p:cNvPr>
          <p:cNvSpPr>
            <a:spLocks noGrp="1"/>
          </p:cNvSpPr>
          <p:nvPr>
            <p:ph idx="1"/>
          </p:nvPr>
        </p:nvSpPr>
        <p:spPr>
          <a:xfrm>
            <a:off x="4965431" y="2438400"/>
            <a:ext cx="6586489" cy="3785419"/>
          </a:xfrm>
        </p:spPr>
        <p:txBody>
          <a:bodyPr>
            <a:normAutofit/>
          </a:bodyPr>
          <a:lstStyle/>
          <a:p>
            <a:pPr marL="0" indent="0">
              <a:buNone/>
            </a:pPr>
            <a:r>
              <a:rPr lang="en-US" dirty="0"/>
              <a:t>W</a:t>
            </a:r>
            <a:r>
              <a:rPr lang="en-GB" dirty="0"/>
              <a:t>e will talk more about GH terminology and link it with  communicable diseases to get Covid out of the way</a:t>
            </a:r>
          </a:p>
        </p:txBody>
      </p:sp>
      <p:pic>
        <p:nvPicPr>
          <p:cNvPr id="5" name="Picture 4">
            <a:extLst>
              <a:ext uri="{FF2B5EF4-FFF2-40B4-BE49-F238E27FC236}">
                <a16:creationId xmlns:a16="http://schemas.microsoft.com/office/drawing/2014/main" id="{B357EF9B-DC95-4B67-A014-2A89A64F2BC3}"/>
              </a:ext>
            </a:extLst>
          </p:cNvPr>
          <p:cNvPicPr>
            <a:picLocks noChangeAspect="1"/>
          </p:cNvPicPr>
          <p:nvPr/>
        </p:nvPicPr>
        <p:blipFill rotWithShape="1">
          <a:blip r:embed="rId2"/>
          <a:srcRect r="5488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9B0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55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4552950" y="329184"/>
            <a:ext cx="6995922" cy="1783080"/>
          </a:xfrm>
        </p:spPr>
        <p:txBody>
          <a:bodyPr anchor="b">
            <a:normAutofit/>
          </a:bodyPr>
          <a:lstStyle/>
          <a:p>
            <a:r>
              <a:rPr lang="en-GB" sz="5400" b="1" dirty="0"/>
              <a:t>In this session you will:</a:t>
            </a:r>
          </a:p>
        </p:txBody>
      </p:sp>
      <p:pic>
        <p:nvPicPr>
          <p:cNvPr id="5" name="Picture 4">
            <a:extLst>
              <a:ext uri="{FF2B5EF4-FFF2-40B4-BE49-F238E27FC236}">
                <a16:creationId xmlns:a16="http://schemas.microsoft.com/office/drawing/2014/main" id="{9F812B7E-AF5B-406E-BA78-B1EFB00A155A}"/>
              </a:ext>
            </a:extLst>
          </p:cNvPr>
          <p:cNvPicPr>
            <a:picLocks noChangeAspect="1"/>
          </p:cNvPicPr>
          <p:nvPr/>
        </p:nvPicPr>
        <p:blipFill rotWithShape="1">
          <a:blip r:embed="rId3"/>
          <a:srcRect l="54529" r="13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p:cNvSpPr>
            <a:spLocks noGrp="1"/>
          </p:cNvSpPr>
          <p:nvPr>
            <p:ph idx="1"/>
          </p:nvPr>
        </p:nvSpPr>
        <p:spPr>
          <a:xfrm>
            <a:off x="5297762" y="2706624"/>
            <a:ext cx="6251110" cy="3483864"/>
          </a:xfrm>
        </p:spPr>
        <p:txBody>
          <a:bodyPr>
            <a:normAutofit/>
          </a:bodyPr>
          <a:lstStyle/>
          <a:p>
            <a:r>
              <a:rPr lang="en-GB" sz="2400" dirty="0"/>
              <a:t>Understand the structure and expectations of the module</a:t>
            </a:r>
          </a:p>
          <a:p>
            <a:r>
              <a:rPr lang="en-GB" sz="2400" dirty="0"/>
              <a:t>Discuss what global health is and how it is relevant to your life</a:t>
            </a:r>
          </a:p>
          <a:p>
            <a:r>
              <a:rPr lang="en-GB" sz="2400" dirty="0">
                <a:latin typeface="Candara" panose="020E0502030303020204" pitchFamily="34" charset="0"/>
              </a:rPr>
              <a:t>Decide with the group the module’s assessment </a:t>
            </a:r>
          </a:p>
        </p:txBody>
      </p:sp>
    </p:spTree>
    <p:extLst>
      <p:ext uri="{BB962C8B-B14F-4D97-AF65-F5344CB8AC3E}">
        <p14:creationId xmlns:p14="http://schemas.microsoft.com/office/powerpoint/2010/main" val="59815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8D3DB-C7E5-46DF-BC26-FD6A1A9D1CDE}"/>
              </a:ext>
            </a:extLst>
          </p:cNvPr>
          <p:cNvSpPr>
            <a:spLocks noGrp="1"/>
          </p:cNvSpPr>
          <p:nvPr>
            <p:ph type="title"/>
          </p:nvPr>
        </p:nvSpPr>
        <p:spPr>
          <a:xfrm>
            <a:off x="838200" y="365125"/>
            <a:ext cx="10515600" cy="1325563"/>
          </a:xfrm>
        </p:spPr>
        <p:txBody>
          <a:bodyPr>
            <a:normAutofit/>
          </a:bodyPr>
          <a:lstStyle/>
          <a:p>
            <a:r>
              <a:rPr lang="en-US" sz="5400"/>
              <a:t>What you need to know about me:</a:t>
            </a:r>
            <a:endParaRPr lang="en-GB" sz="5400"/>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AC74F-B769-4B31-9815-8BA0E6298027}"/>
              </a:ext>
            </a:extLst>
          </p:cNvPr>
          <p:cNvSpPr>
            <a:spLocks noGrp="1"/>
          </p:cNvSpPr>
          <p:nvPr>
            <p:ph idx="1"/>
          </p:nvPr>
        </p:nvSpPr>
        <p:spPr>
          <a:xfrm>
            <a:off x="838200" y="1929384"/>
            <a:ext cx="10515600" cy="4251960"/>
          </a:xfrm>
        </p:spPr>
        <p:txBody>
          <a:bodyPr>
            <a:normAutofit/>
          </a:bodyPr>
          <a:lstStyle/>
          <a:p>
            <a:pPr marL="0" indent="0">
              <a:buNone/>
            </a:pPr>
            <a:r>
              <a:rPr lang="en-US" sz="2200" dirty="0"/>
              <a:t>I will do my very best to make sure that you enjoy this module, learn in an active way, and achieve the best that you can get. Show up and join me</a:t>
            </a:r>
          </a:p>
          <a:p>
            <a:pPr marL="0" indent="0">
              <a:buNone/>
            </a:pPr>
            <a:r>
              <a:rPr lang="en-US" sz="2200" dirty="0"/>
              <a:t>I will keep you well informed with weekly emails, please make sure that you read them and that you come prepared to class</a:t>
            </a:r>
          </a:p>
          <a:p>
            <a:pPr marL="0" indent="0">
              <a:buNone/>
            </a:pPr>
            <a:r>
              <a:rPr lang="en-US" sz="2200" dirty="0"/>
              <a:t>Lateness is upsetting and very disruptive. Please be on time or simply tip-toe in, no apologies are necessary</a:t>
            </a:r>
          </a:p>
          <a:p>
            <a:pPr marL="0" indent="0">
              <a:buNone/>
            </a:pPr>
            <a:r>
              <a:rPr lang="en-US" sz="2200" dirty="0"/>
              <a:t>Phones and digital communication are not allowed in my classes. Please don’t try me on this one, it makes me very upset. If I can hold all my external communication for our session – so can you! </a:t>
            </a:r>
          </a:p>
          <a:p>
            <a:pPr marL="0" indent="0">
              <a:buNone/>
            </a:pPr>
            <a:r>
              <a:rPr lang="en-US" sz="2200" dirty="0"/>
              <a:t>Stay alive, awake, engaged. If you can’t, do something to change that, don’t just let it be. Stretch, stand up, breathe in deeply, smile, take notes, ask a question, crack a joke</a:t>
            </a:r>
            <a:endParaRPr lang="en-GB" sz="2200" dirty="0"/>
          </a:p>
        </p:txBody>
      </p:sp>
    </p:spTree>
    <p:extLst>
      <p:ext uri="{BB962C8B-B14F-4D97-AF65-F5344CB8AC3E}">
        <p14:creationId xmlns:p14="http://schemas.microsoft.com/office/powerpoint/2010/main" val="279437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07879-EBA2-4A79-A0E3-0BCF9E70633D}"/>
              </a:ext>
            </a:extLst>
          </p:cNvPr>
          <p:cNvSpPr>
            <a:spLocks noGrp="1"/>
          </p:cNvSpPr>
          <p:nvPr>
            <p:ph type="title"/>
          </p:nvPr>
        </p:nvSpPr>
        <p:spPr>
          <a:xfrm>
            <a:off x="838200" y="365125"/>
            <a:ext cx="10515600" cy="1325563"/>
          </a:xfrm>
        </p:spPr>
        <p:txBody>
          <a:bodyPr>
            <a:normAutofit/>
          </a:bodyPr>
          <a:lstStyle/>
          <a:p>
            <a:r>
              <a:rPr lang="en-US" sz="5400"/>
              <a:t>Module’s highlights</a:t>
            </a:r>
            <a:endParaRPr lang="en-GB"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66F5FF-D3B1-4913-9FEF-4E73BCB80D8D}"/>
              </a:ext>
            </a:extLst>
          </p:cNvPr>
          <p:cNvSpPr>
            <a:spLocks noGrp="1"/>
          </p:cNvSpPr>
          <p:nvPr>
            <p:ph idx="1"/>
          </p:nvPr>
        </p:nvSpPr>
        <p:spPr>
          <a:xfrm>
            <a:off x="838200" y="1929384"/>
            <a:ext cx="10515600" cy="4251960"/>
          </a:xfrm>
        </p:spPr>
        <p:txBody>
          <a:bodyPr>
            <a:normAutofit/>
          </a:bodyPr>
          <a:lstStyle/>
          <a:p>
            <a:r>
              <a:rPr lang="en-US" sz="2200" dirty="0"/>
              <a:t>The weekly plan is flexible – feel free to make suggestions. We may play with the order of the themes to cater for everyone’s interests</a:t>
            </a:r>
          </a:p>
          <a:p>
            <a:r>
              <a:rPr lang="en-US" sz="2200" dirty="0"/>
              <a:t>Most of the work will be done by you. Please don’t expect me to lecture you, but to facilitate your active learning</a:t>
            </a:r>
          </a:p>
          <a:p>
            <a:r>
              <a:rPr lang="en-US" sz="2200" dirty="0"/>
              <a:t>Every week has some sections that rely on your work at home. Bb resources will direct you and the questions will support the way you process those resources. Please come prepared, it is unfair on your peers if you come empty handed/minded</a:t>
            </a:r>
          </a:p>
          <a:p>
            <a:r>
              <a:rPr lang="en-US" sz="2200" dirty="0"/>
              <a:t>We will work on your assessment together as much as we can. You will submit a formative essay plan on a date that we agree together</a:t>
            </a:r>
          </a:p>
          <a:p>
            <a:r>
              <a:rPr lang="en-US" sz="2200" dirty="0"/>
              <a:t>I would like to finish this module on the last day of the semester with a global health party. Unfortunately, I have no clue what it can mean in an academic setting. Shall we plan it together? What can celebrate from a GH perspective?</a:t>
            </a:r>
            <a:endParaRPr lang="en-GB" sz="2200" dirty="0"/>
          </a:p>
        </p:txBody>
      </p:sp>
    </p:spTree>
    <p:extLst>
      <p:ext uri="{BB962C8B-B14F-4D97-AF65-F5344CB8AC3E}">
        <p14:creationId xmlns:p14="http://schemas.microsoft.com/office/powerpoint/2010/main" val="282077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A7C02C-840D-4404-AFAA-509FA2D2C007}"/>
              </a:ext>
            </a:extLst>
          </p:cNvPr>
          <p:cNvSpPr>
            <a:spLocks noGrp="1"/>
          </p:cNvSpPr>
          <p:nvPr>
            <p:ph type="title"/>
          </p:nvPr>
        </p:nvSpPr>
        <p:spPr>
          <a:xfrm>
            <a:off x="621791" y="1161288"/>
            <a:ext cx="3845433" cy="4526280"/>
          </a:xfrm>
        </p:spPr>
        <p:txBody>
          <a:bodyPr>
            <a:normAutofit/>
          </a:bodyPr>
          <a:lstStyle/>
          <a:p>
            <a:r>
              <a:rPr lang="en-US" sz="4000" dirty="0"/>
              <a:t>Global Health thinking corners</a:t>
            </a:r>
            <a:endParaRPr lang="en-GB" sz="4000"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2DE5AF7-1D95-435A-9AE3-481C20F56416}"/>
              </a:ext>
            </a:extLst>
          </p:cNvPr>
          <p:cNvGraphicFramePr>
            <a:graphicFrameLocks noGrp="1"/>
          </p:cNvGraphicFramePr>
          <p:nvPr>
            <p:ph idx="1"/>
            <p:extLst>
              <p:ext uri="{D42A27DB-BD31-4B8C-83A1-F6EECF244321}">
                <p14:modId xmlns:p14="http://schemas.microsoft.com/office/powerpoint/2010/main" val="385540390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664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153EE-622B-41EE-B8F1-2147C131E029}"/>
              </a:ext>
            </a:extLst>
          </p:cNvPr>
          <p:cNvSpPr>
            <a:spLocks noGrp="1"/>
          </p:cNvSpPr>
          <p:nvPr>
            <p:ph type="title"/>
          </p:nvPr>
        </p:nvSpPr>
        <p:spPr>
          <a:xfrm>
            <a:off x="751528" y="44436"/>
            <a:ext cx="5251316" cy="1233992"/>
          </a:xfrm>
        </p:spPr>
        <p:txBody>
          <a:bodyPr>
            <a:normAutofit/>
          </a:bodyPr>
          <a:lstStyle/>
          <a:p>
            <a:r>
              <a:rPr lang="en-US" dirty="0"/>
              <a:t>Global health</a:t>
            </a:r>
            <a:endParaRPr lang="en-GB" dirty="0"/>
          </a:p>
        </p:txBody>
      </p:sp>
      <p:sp>
        <p:nvSpPr>
          <p:cNvPr id="3" name="Content Placeholder 2">
            <a:extLst>
              <a:ext uri="{FF2B5EF4-FFF2-40B4-BE49-F238E27FC236}">
                <a16:creationId xmlns:a16="http://schemas.microsoft.com/office/drawing/2014/main" id="{F89D8F10-B86C-4270-99A1-50D936BC4321}"/>
              </a:ext>
            </a:extLst>
          </p:cNvPr>
          <p:cNvSpPr>
            <a:spLocks noGrp="1"/>
          </p:cNvSpPr>
          <p:nvPr>
            <p:ph idx="1"/>
          </p:nvPr>
        </p:nvSpPr>
        <p:spPr>
          <a:xfrm>
            <a:off x="403028" y="1278428"/>
            <a:ext cx="6071443" cy="4632670"/>
          </a:xfrm>
        </p:spPr>
        <p:txBody>
          <a:bodyPr>
            <a:noAutofit/>
          </a:bodyPr>
          <a:lstStyle/>
          <a:p>
            <a:pPr marL="0" indent="0">
              <a:buNone/>
            </a:pPr>
            <a:r>
              <a:rPr lang="en-US" sz="2400" dirty="0"/>
              <a:t>Global health refers to health issues where the </a:t>
            </a:r>
            <a:r>
              <a:rPr lang="en-US" sz="2400" dirty="0">
                <a:solidFill>
                  <a:srgbClr val="FF0000"/>
                </a:solidFill>
              </a:rPr>
              <a:t>determinants</a:t>
            </a:r>
            <a:r>
              <a:rPr lang="en-US" sz="2400" dirty="0"/>
              <a:t> circumvent, undermine or </a:t>
            </a:r>
            <a:r>
              <a:rPr lang="en-US" sz="2400" dirty="0">
                <a:solidFill>
                  <a:srgbClr val="FF0000"/>
                </a:solidFill>
              </a:rPr>
              <a:t>are oblivious to the territorial boundaries</a:t>
            </a:r>
            <a:r>
              <a:rPr lang="en-US" sz="2400" dirty="0"/>
              <a:t> of states, and are thus </a:t>
            </a:r>
            <a:r>
              <a:rPr lang="en-US" sz="2400" dirty="0">
                <a:solidFill>
                  <a:srgbClr val="FF0000"/>
                </a:solidFill>
              </a:rPr>
              <a:t>beyond the capacity of individual countries</a:t>
            </a:r>
            <a:r>
              <a:rPr lang="en-US" sz="2400" dirty="0"/>
              <a:t> to address through domestic institutions. Global health is focused on </a:t>
            </a:r>
            <a:r>
              <a:rPr lang="en-US" sz="2400" dirty="0">
                <a:solidFill>
                  <a:srgbClr val="FF0000"/>
                </a:solidFill>
              </a:rPr>
              <a:t>people across the whole planet</a:t>
            </a:r>
            <a:r>
              <a:rPr lang="en-US" sz="2400" dirty="0"/>
              <a:t> rather than the concerns of particular nations. Global health </a:t>
            </a:r>
            <a:r>
              <a:rPr lang="en-US" sz="2400" dirty="0" err="1"/>
              <a:t>recognises</a:t>
            </a:r>
            <a:r>
              <a:rPr lang="en-US" sz="2400" dirty="0"/>
              <a:t> that health is determined by </a:t>
            </a:r>
            <a:r>
              <a:rPr lang="en-US" sz="2400" dirty="0">
                <a:solidFill>
                  <a:srgbClr val="FF0000"/>
                </a:solidFill>
              </a:rPr>
              <a:t>problems, issues and concerns that transcend national boundaries.	</a:t>
            </a:r>
            <a:br>
              <a:rPr lang="en-US" sz="2400" dirty="0">
                <a:solidFill>
                  <a:srgbClr val="FF0000"/>
                </a:solidFill>
              </a:rPr>
            </a:br>
            <a:r>
              <a:rPr lang="en-US" sz="2400" dirty="0"/>
              <a:t>(DH, 2008; PHE, 2014)</a:t>
            </a:r>
          </a:p>
        </p:txBody>
      </p:sp>
      <p:pic>
        <p:nvPicPr>
          <p:cNvPr id="4" name="Picture 2" descr="Image result for global health">
            <a:extLst>
              <a:ext uri="{FF2B5EF4-FFF2-40B4-BE49-F238E27FC236}">
                <a16:creationId xmlns:a16="http://schemas.microsoft.com/office/drawing/2014/main" id="{217E9600-1CE2-4D00-9529-878AAF0041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745" r="2"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3233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13788" y="365125"/>
            <a:ext cx="4840010" cy="1807305"/>
          </a:xfrm>
        </p:spPr>
        <p:txBody>
          <a:bodyPr vert="horz" lIns="91440" tIns="45720" rIns="91440" bIns="45720" rtlCol="0" anchor="ctr">
            <a:normAutofit/>
          </a:bodyPr>
          <a:lstStyle/>
          <a:p>
            <a:r>
              <a:rPr lang="en-US"/>
              <a:t>Global interdependence</a:t>
            </a:r>
          </a:p>
        </p:txBody>
      </p:sp>
      <p:pic>
        <p:nvPicPr>
          <p:cNvPr id="5" name="Content Placeholder 4" descr="Image result for global health">
            <a:extLst>
              <a:ext uri="{FF2B5EF4-FFF2-40B4-BE49-F238E27FC236}">
                <a16:creationId xmlns:a16="http://schemas.microsoft.com/office/drawing/2014/main" id="{41492309-3643-4A68-AAE5-314A819EEC68}"/>
              </a:ext>
            </a:extLst>
          </p:cNvPr>
          <p:cNvPicPr>
            <a:picLocks noGrp="1"/>
          </p:cNvPicPr>
          <p:nvPr>
            <p:ph sz="half" idx="1"/>
          </p:nvPr>
        </p:nvPicPr>
        <p:blipFill rotWithShape="1">
          <a:blip r:embed="rId2">
            <a:extLst>
              <a:ext uri="{28A0092B-C50C-407E-A947-70E740481C1C}">
                <a14:useLocalDpi xmlns:a14="http://schemas.microsoft.com/office/drawing/2010/main" val="0"/>
              </a:ext>
            </a:extLst>
          </a:blip>
          <a:srcRect l="33934" r="21471"/>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p:spPr>
      </p:pic>
      <p:sp>
        <p:nvSpPr>
          <p:cNvPr id="3" name="Content Placeholder 2"/>
          <p:cNvSpPr>
            <a:spLocks noGrp="1"/>
          </p:cNvSpPr>
          <p:nvPr>
            <p:ph sz="half" idx="2"/>
          </p:nvPr>
        </p:nvSpPr>
        <p:spPr>
          <a:xfrm>
            <a:off x="5857960" y="1908599"/>
            <a:ext cx="6244789" cy="4682882"/>
          </a:xfrm>
        </p:spPr>
        <p:txBody>
          <a:bodyPr vert="horz" lIns="91440" tIns="45720" rIns="91440" bIns="45720" rtlCol="0">
            <a:noAutofit/>
          </a:bodyPr>
          <a:lstStyle/>
          <a:p>
            <a:r>
              <a:rPr lang="en-US" sz="2400" dirty="0"/>
              <a:t>Today almost everyone in every location is at risk to varying degrees of infectious, noninfectious diseases  and mental health conditions (globally shared risk)</a:t>
            </a:r>
          </a:p>
          <a:p>
            <a:r>
              <a:rPr lang="en-US" sz="2400" dirty="0"/>
              <a:t>Previously it was less likely that richer countries would be at risk of  infectious diseases and poorer countries would be suffering from non-communicable diseases such as heart disease, obesity or diabetes </a:t>
            </a:r>
          </a:p>
          <a:p>
            <a:r>
              <a:rPr lang="en-US" sz="2400" dirty="0"/>
              <a:t>Today global similarities in health become more common than the differences</a:t>
            </a:r>
          </a:p>
          <a:p>
            <a:pPr marL="0" indent="0">
              <a:buNone/>
            </a:pPr>
            <a:r>
              <a:rPr lang="en-US" sz="2400" dirty="0"/>
              <a:t>McCracken and Phillips (2012)</a:t>
            </a:r>
          </a:p>
        </p:txBody>
      </p:sp>
      <p:sp>
        <p:nvSpPr>
          <p:cNvPr id="12" name="Slide Number Placeholder 4">
            <a:extLst>
              <a:ext uri="{FF2B5EF4-FFF2-40B4-BE49-F238E27FC236}">
                <a16:creationId xmlns:a16="http://schemas.microsoft.com/office/drawing/2014/main" id="{B1110AD3-50FA-46B7-91FC-F9463378D09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4BB47AF9-A2C6-F34D-A598-86D3C4ABD36A}" type="slidenum">
              <a:rPr lang="en-US" smtClean="0">
                <a:solidFill>
                  <a:prstClr val="black">
                    <a:tint val="75000"/>
                  </a:prstClr>
                </a:solidFill>
                <a:latin typeface="Calibri" panose="020F0502020204030204"/>
              </a:rPr>
              <a:pPr>
                <a:spcAft>
                  <a:spcPts val="600"/>
                </a:spcAft>
                <a:defRPr/>
              </a:pPr>
              <a:t>7</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76342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74" name="Rectangle 2"/>
          <p:cNvSpPr>
            <a:spLocks noGrp="1" noChangeArrowheads="1"/>
          </p:cNvSpPr>
          <p:nvPr>
            <p:ph type="title"/>
          </p:nvPr>
        </p:nvSpPr>
        <p:spPr>
          <a:xfrm>
            <a:off x="841248" y="548640"/>
            <a:ext cx="3600860" cy="5431536"/>
          </a:xfrm>
        </p:spPr>
        <p:txBody>
          <a:bodyPr>
            <a:normAutofit/>
          </a:bodyPr>
          <a:lstStyle/>
          <a:p>
            <a:pPr eaLnBrk="1" hangingPunct="1"/>
            <a:r>
              <a:rPr lang="en-GB" altLang="en-US" sz="4600" dirty="0"/>
              <a:t>Historical Development of the term</a:t>
            </a:r>
          </a:p>
        </p:txBody>
      </p:sp>
      <p:sp>
        <p:nvSpPr>
          <p:cNvPr id="7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75" name="Rectangle 3"/>
          <p:cNvSpPr>
            <a:spLocks noGrp="1" noChangeArrowheads="1"/>
          </p:cNvSpPr>
          <p:nvPr>
            <p:ph idx="1"/>
          </p:nvPr>
        </p:nvSpPr>
        <p:spPr>
          <a:xfrm>
            <a:off x="5126418" y="552091"/>
            <a:ext cx="6224335" cy="5431536"/>
          </a:xfrm>
        </p:spPr>
        <p:txBody>
          <a:bodyPr anchor="ctr">
            <a:normAutofit/>
          </a:bodyPr>
          <a:lstStyle/>
          <a:p>
            <a:pPr marL="0" indent="0">
              <a:buNone/>
            </a:pPr>
            <a:r>
              <a:rPr lang="en-GB" altLang="en-US" sz="1900" b="1" i="1"/>
              <a:t>Public Health</a:t>
            </a:r>
            <a:r>
              <a:rPr lang="en-GB" altLang="en-US" sz="1900"/>
              <a:t>: Developed as a discipline in the mid 19</a:t>
            </a:r>
            <a:r>
              <a:rPr lang="en-GB" altLang="en-US" sz="1900" baseline="30000"/>
              <a:t>th</a:t>
            </a:r>
            <a:r>
              <a:rPr lang="en-GB" altLang="en-US" sz="1900"/>
              <a:t> century in UK, Europe and US. Concerned more with national issues.</a:t>
            </a:r>
          </a:p>
          <a:p>
            <a:pPr lvl="1" eaLnBrk="1" hangingPunct="1"/>
            <a:r>
              <a:rPr lang="en-GB" altLang="en-US" sz="1900"/>
              <a:t>Data and evidence to support action, focus on populations, social justice and equity, emphasis on preventions vs cure.</a:t>
            </a:r>
          </a:p>
          <a:p>
            <a:pPr eaLnBrk="1" hangingPunct="1">
              <a:buFont typeface="Wingdings" panose="05000000000000000000" pitchFamily="2" charset="2"/>
              <a:buNone/>
            </a:pPr>
            <a:endParaRPr lang="en-GB" altLang="en-US" sz="1900"/>
          </a:p>
          <a:p>
            <a:pPr marL="0" indent="0">
              <a:buNone/>
            </a:pPr>
            <a:r>
              <a:rPr lang="en-GB" altLang="en-US" sz="1900" b="1" i="1"/>
              <a:t>International Health</a:t>
            </a:r>
            <a:r>
              <a:rPr lang="en-GB" altLang="en-US" sz="1900"/>
              <a:t>: Developed during the 19</a:t>
            </a:r>
            <a:r>
              <a:rPr lang="en-GB" altLang="en-US" sz="1900" baseline="30000"/>
              <a:t>th</a:t>
            </a:r>
            <a:r>
              <a:rPr lang="en-GB" altLang="en-US" sz="1900"/>
              <a:t> and 20</a:t>
            </a:r>
            <a:r>
              <a:rPr lang="en-GB" altLang="en-US" sz="1900" baseline="30000"/>
              <a:t>th</a:t>
            </a:r>
            <a:r>
              <a:rPr lang="en-GB" altLang="en-US" sz="1900"/>
              <a:t> centuries, came to be more concerned with </a:t>
            </a:r>
          </a:p>
          <a:p>
            <a:pPr lvl="1" eaLnBrk="1" hangingPunct="1"/>
            <a:r>
              <a:rPr lang="en-GB" altLang="en-US" sz="1900"/>
              <a:t>the diseases (e.g. tropical diseases) and conditions (war, natural disasters) of middle and low income countries. </a:t>
            </a:r>
          </a:p>
          <a:p>
            <a:pPr marL="0" indent="0">
              <a:buNone/>
            </a:pPr>
            <a:endParaRPr lang="en-GB" altLang="en-US" sz="1900" b="1" i="1"/>
          </a:p>
          <a:p>
            <a:pPr marL="0" indent="0">
              <a:buNone/>
            </a:pPr>
            <a:r>
              <a:rPr lang="en-GB" altLang="en-US" sz="1900" b="1" i="1"/>
              <a:t>Global Health:</a:t>
            </a:r>
            <a:r>
              <a:rPr lang="en-GB" altLang="en-US" sz="1900"/>
              <a:t> More recent in its origin and emphasises a greater scope of health problems and solutions </a:t>
            </a:r>
          </a:p>
          <a:p>
            <a:pPr lvl="1" eaLnBrk="1" hangingPunct="1"/>
            <a:r>
              <a:rPr lang="en-GB" altLang="en-US" sz="1900"/>
              <a:t>that go beyond national boundaries</a:t>
            </a:r>
          </a:p>
          <a:p>
            <a:pPr lvl="1" eaLnBrk="1" hangingPunct="1"/>
            <a:r>
              <a:rPr lang="en-GB" altLang="en-US" sz="1900"/>
              <a:t>requiring greater inter-disciplinary approach</a:t>
            </a:r>
          </a:p>
        </p:txBody>
      </p:sp>
      <p:sp>
        <p:nvSpPr>
          <p:cNvPr id="2" name="Slide Number Placeholder 1"/>
          <p:cNvSpPr>
            <a:spLocks noGrp="1"/>
          </p:cNvSpPr>
          <p:nvPr>
            <p:ph type="sldNum" sz="quarter" idx="12"/>
          </p:nvPr>
        </p:nvSpPr>
        <p:spPr>
          <a:xfrm>
            <a:off x="8610600" y="6356350"/>
            <a:ext cx="2743200" cy="365125"/>
          </a:xfrm>
        </p:spPr>
        <p:txBody>
          <a:bodyPr>
            <a:normAutofit/>
          </a:bodyPr>
          <a:lstStyle/>
          <a:p>
            <a:pPr>
              <a:spcAft>
                <a:spcPts val="600"/>
              </a:spcAft>
            </a:pPr>
            <a:fld id="{4BB47AF9-A2C6-F34D-A598-86D3C4ABD36A}" type="slidenum">
              <a:rPr lang="en-US" smtClean="0"/>
              <a:pPr>
                <a:spcAft>
                  <a:spcPts val="600"/>
                </a:spcAft>
              </a:pPr>
              <a:t>8</a:t>
            </a:fld>
            <a:endParaRPr lang="en-US"/>
          </a:p>
        </p:txBody>
      </p:sp>
    </p:spTree>
    <p:extLst>
      <p:ext uri="{BB962C8B-B14F-4D97-AF65-F5344CB8AC3E}">
        <p14:creationId xmlns:p14="http://schemas.microsoft.com/office/powerpoint/2010/main" val="3101619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wipe(down)">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wipe(down)">
                                      <p:cBhvr>
                                        <p:cTn id="12" dur="500"/>
                                        <p:tgtEl>
                                          <p:spTgt spid="79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9875">
                                            <p:txEl>
                                              <p:pRg st="3" end="3"/>
                                            </p:txEl>
                                          </p:spTgt>
                                        </p:tgtEl>
                                        <p:attrNameLst>
                                          <p:attrName>style.visibility</p:attrName>
                                        </p:attrNameLst>
                                      </p:cBhvr>
                                      <p:to>
                                        <p:strVal val="visible"/>
                                      </p:to>
                                    </p:set>
                                    <p:animEffect transition="in" filter="wipe(down)">
                                      <p:cBhvr>
                                        <p:cTn id="17" dur="500"/>
                                        <p:tgtEl>
                                          <p:spTgt spid="798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9875">
                                            <p:txEl>
                                              <p:pRg st="4" end="4"/>
                                            </p:txEl>
                                          </p:spTgt>
                                        </p:tgtEl>
                                        <p:attrNameLst>
                                          <p:attrName>style.visibility</p:attrName>
                                        </p:attrNameLst>
                                      </p:cBhvr>
                                      <p:to>
                                        <p:strVal val="visible"/>
                                      </p:to>
                                    </p:set>
                                    <p:animEffect transition="in" filter="wipe(down)">
                                      <p:cBhvr>
                                        <p:cTn id="22" dur="500"/>
                                        <p:tgtEl>
                                          <p:spTgt spid="798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9875">
                                            <p:txEl>
                                              <p:pRg st="6" end="6"/>
                                            </p:txEl>
                                          </p:spTgt>
                                        </p:tgtEl>
                                        <p:attrNameLst>
                                          <p:attrName>style.visibility</p:attrName>
                                        </p:attrNameLst>
                                      </p:cBhvr>
                                      <p:to>
                                        <p:strVal val="visible"/>
                                      </p:to>
                                    </p:set>
                                    <p:animEffect transition="in" filter="wipe(down)">
                                      <p:cBhvr>
                                        <p:cTn id="27" dur="500"/>
                                        <p:tgtEl>
                                          <p:spTgt spid="7987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9875">
                                            <p:txEl>
                                              <p:pRg st="7" end="7"/>
                                            </p:txEl>
                                          </p:spTgt>
                                        </p:tgtEl>
                                        <p:attrNameLst>
                                          <p:attrName>style.visibility</p:attrName>
                                        </p:attrNameLst>
                                      </p:cBhvr>
                                      <p:to>
                                        <p:strVal val="visible"/>
                                      </p:to>
                                    </p:set>
                                    <p:animEffect transition="in" filter="wipe(down)">
                                      <p:cBhvr>
                                        <p:cTn id="32" dur="500"/>
                                        <p:tgtEl>
                                          <p:spTgt spid="7987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79875">
                                            <p:txEl>
                                              <p:pRg st="8" end="8"/>
                                            </p:txEl>
                                          </p:spTgt>
                                        </p:tgtEl>
                                        <p:attrNameLst>
                                          <p:attrName>style.visibility</p:attrName>
                                        </p:attrNameLst>
                                      </p:cBhvr>
                                      <p:to>
                                        <p:strVal val="visible"/>
                                      </p:to>
                                    </p:set>
                                    <p:animEffect transition="in" filter="wipe(down)">
                                      <p:cBhvr>
                                        <p:cTn id="37" dur="500"/>
                                        <p:tgtEl>
                                          <p:spTgt spid="798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4DFC5-6B89-4D32-9213-5970DCB88767}"/>
              </a:ext>
            </a:extLst>
          </p:cNvPr>
          <p:cNvSpPr>
            <a:spLocks noGrp="1"/>
          </p:cNvSpPr>
          <p:nvPr>
            <p:ph type="title"/>
          </p:nvPr>
        </p:nvSpPr>
        <p:spPr>
          <a:xfrm>
            <a:off x="1043631" y="809898"/>
            <a:ext cx="9942716" cy="1554480"/>
          </a:xfrm>
        </p:spPr>
        <p:txBody>
          <a:bodyPr anchor="ctr">
            <a:normAutofit/>
          </a:bodyPr>
          <a:lstStyle/>
          <a:p>
            <a:r>
              <a:rPr lang="en-US" sz="4800"/>
              <a:t>Themes and terms in Global Health – main exercise</a:t>
            </a:r>
            <a:endParaRPr lang="en-GB" sz="4800"/>
          </a:p>
        </p:txBody>
      </p:sp>
      <p:sp>
        <p:nvSpPr>
          <p:cNvPr id="3" name="Content Placeholder 2">
            <a:extLst>
              <a:ext uri="{FF2B5EF4-FFF2-40B4-BE49-F238E27FC236}">
                <a16:creationId xmlns:a16="http://schemas.microsoft.com/office/drawing/2014/main" id="{12A01232-CA02-4210-B1E3-F1C248EACC16}"/>
              </a:ext>
            </a:extLst>
          </p:cNvPr>
          <p:cNvSpPr>
            <a:spLocks noGrp="1"/>
          </p:cNvSpPr>
          <p:nvPr>
            <p:ph idx="1"/>
          </p:nvPr>
        </p:nvSpPr>
        <p:spPr>
          <a:xfrm>
            <a:off x="1045028" y="2560321"/>
            <a:ext cx="9941319" cy="3924979"/>
          </a:xfrm>
        </p:spPr>
        <p:txBody>
          <a:bodyPr anchor="ctr">
            <a:normAutofit lnSpcReduction="10000"/>
          </a:bodyPr>
          <a:lstStyle/>
          <a:p>
            <a:r>
              <a:rPr lang="en-US" sz="1900" dirty="0"/>
              <a:t>As with any field, some themes are more common than others and some terms and concepts are used more than others</a:t>
            </a:r>
          </a:p>
          <a:p>
            <a:r>
              <a:rPr lang="en-US" sz="1900" dirty="0"/>
              <a:t>Take a look at the content list of the book “Global Health 101”. You can find it in this </a:t>
            </a:r>
            <a:r>
              <a:rPr lang="en-US" sz="1900" b="1" dirty="0">
                <a:solidFill>
                  <a:srgbClr val="FF0000"/>
                </a:solidFill>
                <a:hlinkClick r:id="rId2">
                  <a:extLst>
                    <a:ext uri="{A12FA001-AC4F-418D-AE19-62706E023703}">
                      <ahyp:hlinkClr xmlns:ahyp="http://schemas.microsoft.com/office/drawing/2018/hyperlinkcolor" val="tx"/>
                    </a:ext>
                  </a:extLst>
                </a:hlinkClick>
              </a:rPr>
              <a:t>link</a:t>
            </a:r>
            <a:r>
              <a:rPr lang="en-US" sz="1900" dirty="0"/>
              <a:t>, when you click on “search inside”, just under the title. A window will open, and you can scroll down to see a few pages of very detailed table of content. Don’t be satisfied with the shorter version that you can see in the beginning…</a:t>
            </a:r>
          </a:p>
          <a:p>
            <a:r>
              <a:rPr lang="en-US" sz="1900" dirty="0"/>
              <a:t>Now take a look at a list of the 15 terms to know in global health in this </a:t>
            </a:r>
            <a:r>
              <a:rPr lang="en-US" sz="1900" b="1" dirty="0">
                <a:solidFill>
                  <a:srgbClr val="FF0000"/>
                </a:solidFill>
                <a:hlinkClick r:id="rId3">
                  <a:extLst>
                    <a:ext uri="{A12FA001-AC4F-418D-AE19-62706E023703}">
                      <ahyp:hlinkClr xmlns:ahyp="http://schemas.microsoft.com/office/drawing/2018/hyperlinkcolor" val="tx"/>
                    </a:ext>
                  </a:extLst>
                </a:hlinkClick>
              </a:rPr>
              <a:t>link</a:t>
            </a:r>
            <a:r>
              <a:rPr lang="en-US" sz="1900" dirty="0"/>
              <a:t>. Click on each one of them to get a general understanding of the term. Take notes.</a:t>
            </a:r>
          </a:p>
          <a:p>
            <a:r>
              <a:rPr lang="en-US" sz="1900" dirty="0"/>
              <a:t>Try and find at least one match, where a theme from the book could be easily linked with a term from the list. Bring at least 5 good examples of such matches to the class with you. You will be expected to use these terms and themes throughout the semester and in your assessment, so the time dedicated for this exercise and is very well spent!</a:t>
            </a:r>
          </a:p>
          <a:p>
            <a:r>
              <a:rPr lang="en-US" sz="1900" dirty="0"/>
              <a:t>See an example in the next slide</a:t>
            </a:r>
            <a:endParaRPr lang="en-GB" sz="1900" dirty="0"/>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882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1266</Words>
  <Application>Microsoft Office PowerPoint</Application>
  <PresentationFormat>Widescreen</PresentationFormat>
  <Paragraphs>80</Paragraphs>
  <Slides>14</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Candara</vt:lpstr>
      <vt:lpstr>Times New Roman</vt:lpstr>
      <vt:lpstr>Wingdings</vt:lpstr>
      <vt:lpstr>Office Theme</vt:lpstr>
      <vt:lpstr>Default Theme</vt:lpstr>
      <vt:lpstr>Welcome</vt:lpstr>
      <vt:lpstr>In this session you will:</vt:lpstr>
      <vt:lpstr>What you need to know about me:</vt:lpstr>
      <vt:lpstr>Module’s highlights</vt:lpstr>
      <vt:lpstr>Global Health thinking corners</vt:lpstr>
      <vt:lpstr>Global health</vt:lpstr>
      <vt:lpstr>Global interdependence</vt:lpstr>
      <vt:lpstr>Historical Development of the term</vt:lpstr>
      <vt:lpstr>Themes and terms in Global Health – main exercise</vt:lpstr>
      <vt:lpstr>Match of the day –  Global Health</vt:lpstr>
      <vt:lpstr>Naming nations when discussing global health</vt:lpstr>
      <vt:lpstr>Take a break, come to class a few minutes before we start</vt:lpstr>
      <vt:lpstr>So, what’s the deal with the assessment?</vt:lpstr>
      <vt:lpstr>See you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Tilly Paz</dc:creator>
  <cp:lastModifiedBy>Sandra Okwara</cp:lastModifiedBy>
  <cp:revision>10</cp:revision>
  <dcterms:created xsi:type="dcterms:W3CDTF">2020-05-14T10:55:22Z</dcterms:created>
  <dcterms:modified xsi:type="dcterms:W3CDTF">2022-07-17T22:24:52Z</dcterms:modified>
</cp:coreProperties>
</file>