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6"/>
  </p:notesMasterIdLst>
  <p:sldIdLst>
    <p:sldId id="311" r:id="rId4"/>
    <p:sldId id="323" r:id="rId5"/>
    <p:sldId id="444" r:id="rId6"/>
    <p:sldId id="442" r:id="rId7"/>
    <p:sldId id="443" r:id="rId8"/>
    <p:sldId id="372" r:id="rId9"/>
    <p:sldId id="339" r:id="rId10"/>
    <p:sldId id="373" r:id="rId11"/>
    <p:sldId id="374" r:id="rId12"/>
    <p:sldId id="375" r:id="rId13"/>
    <p:sldId id="376" r:id="rId14"/>
    <p:sldId id="378" r:id="rId15"/>
    <p:sldId id="399" r:id="rId16"/>
    <p:sldId id="377" r:id="rId17"/>
    <p:sldId id="360" r:id="rId18"/>
    <p:sldId id="270" r:id="rId19"/>
    <p:sldId id="307" r:id="rId20"/>
    <p:sldId id="308" r:id="rId21"/>
    <p:sldId id="450" r:id="rId22"/>
    <p:sldId id="451" r:id="rId23"/>
    <p:sldId id="452" r:id="rId24"/>
    <p:sldId id="45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999F68-892C-4F4A-84D5-7F2C85C41BF6}" v="8" dt="2021-10-21T19:59:00.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010" autoAdjust="0"/>
  </p:normalViewPr>
  <p:slideViewPr>
    <p:cSldViewPr snapToGrid="0">
      <p:cViewPr varScale="1">
        <p:scale>
          <a:sx n="101" d="100"/>
          <a:sy n="101"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lly Paz" userId="28eb7356-61dc-48ef-8408-7c21dafef33f" providerId="ADAL" clId="{63999F68-892C-4F4A-84D5-7F2C85C41BF6}"/>
    <pc:docChg chg="undo custSel addSld delSld modSld sldOrd delMainMaster">
      <pc:chgData name="Tilly Paz" userId="28eb7356-61dc-48ef-8408-7c21dafef33f" providerId="ADAL" clId="{63999F68-892C-4F4A-84D5-7F2C85C41BF6}" dt="2021-10-21T20:01:14.724" v="1947" actId="26606"/>
      <pc:docMkLst>
        <pc:docMk/>
      </pc:docMkLst>
      <pc:sldChg chg="del">
        <pc:chgData name="Tilly Paz" userId="28eb7356-61dc-48ef-8408-7c21dafef33f" providerId="ADAL" clId="{63999F68-892C-4F4A-84D5-7F2C85C41BF6}" dt="2021-10-11T09:39:12.216" v="39" actId="47"/>
        <pc:sldMkLst>
          <pc:docMk/>
          <pc:sldMk cId="2739685458" sldId="257"/>
        </pc:sldMkLst>
      </pc:sldChg>
      <pc:sldChg chg="del">
        <pc:chgData name="Tilly Paz" userId="28eb7356-61dc-48ef-8408-7c21dafef33f" providerId="ADAL" clId="{63999F68-892C-4F4A-84D5-7F2C85C41BF6}" dt="2021-10-11T09:39:12.216" v="39" actId="47"/>
        <pc:sldMkLst>
          <pc:docMk/>
          <pc:sldMk cId="4067927385" sldId="262"/>
        </pc:sldMkLst>
      </pc:sldChg>
      <pc:sldChg chg="addSp del delDesignElem">
        <pc:chgData name="Tilly Paz" userId="28eb7356-61dc-48ef-8408-7c21dafef33f" providerId="ADAL" clId="{63999F68-892C-4F4A-84D5-7F2C85C41BF6}" dt="2021-10-11T09:39:12.216" v="39" actId="47"/>
        <pc:sldMkLst>
          <pc:docMk/>
          <pc:sldMk cId="3757704936" sldId="263"/>
        </pc:sldMkLst>
        <pc:cxnChg chg="add">
          <ac:chgData name="Tilly Paz" userId="28eb7356-61dc-48ef-8408-7c21dafef33f" providerId="ADAL" clId="{63999F68-892C-4F4A-84D5-7F2C85C41BF6}" dt="2021-10-11T09:38:46.565" v="28"/>
          <ac:cxnSpMkLst>
            <pc:docMk/>
            <pc:sldMk cId="3757704936" sldId="263"/>
            <ac:cxnSpMk id="9" creationId="{A7F400EE-A8A5-48AF-B4D6-291B52C6F0B0}"/>
          </ac:cxnSpMkLst>
        </pc:cxnChg>
      </pc:sldChg>
      <pc:sldChg chg="addSp del ord delDesignElem">
        <pc:chgData name="Tilly Paz" userId="28eb7356-61dc-48ef-8408-7c21dafef33f" providerId="ADAL" clId="{63999F68-892C-4F4A-84D5-7F2C85C41BF6}" dt="2021-10-21T19:42:43.209" v="566"/>
        <pc:sldMkLst>
          <pc:docMk/>
          <pc:sldMk cId="232493573" sldId="270"/>
        </pc:sldMkLst>
        <pc:spChg chg="add">
          <ac:chgData name="Tilly Paz" userId="28eb7356-61dc-48ef-8408-7c21dafef33f" providerId="ADAL" clId="{63999F68-892C-4F4A-84D5-7F2C85C41BF6}" dt="2021-10-11T09:38:46.565" v="28"/>
          <ac:spMkLst>
            <pc:docMk/>
            <pc:sldMk cId="232493573" sldId="270"/>
            <ac:spMk id="19" creationId="{F13C74B1-5B17-4795-BED0-7140497B445A}"/>
          </ac:spMkLst>
        </pc:spChg>
        <pc:spChg chg="add">
          <ac:chgData name="Tilly Paz" userId="28eb7356-61dc-48ef-8408-7c21dafef33f" providerId="ADAL" clId="{63999F68-892C-4F4A-84D5-7F2C85C41BF6}" dt="2021-10-11T09:38:46.565" v="28"/>
          <ac:spMkLst>
            <pc:docMk/>
            <pc:sldMk cId="232493573" sldId="270"/>
            <ac:spMk id="21" creationId="{D4974D33-8DC5-464E-8C6D-BE58F0669C17}"/>
          </ac:spMkLst>
        </pc:spChg>
      </pc:sldChg>
      <pc:sldChg chg="addSp del ord delDesignElem">
        <pc:chgData name="Tilly Paz" userId="28eb7356-61dc-48ef-8408-7c21dafef33f" providerId="ADAL" clId="{63999F68-892C-4F4A-84D5-7F2C85C41BF6}" dt="2021-10-21T19:42:47.701" v="568"/>
        <pc:sldMkLst>
          <pc:docMk/>
          <pc:sldMk cId="659431062" sldId="307"/>
        </pc:sldMkLst>
        <pc:spChg chg="add">
          <ac:chgData name="Tilly Paz" userId="28eb7356-61dc-48ef-8408-7c21dafef33f" providerId="ADAL" clId="{63999F68-892C-4F4A-84D5-7F2C85C41BF6}" dt="2021-10-11T09:38:46.565" v="28"/>
          <ac:spMkLst>
            <pc:docMk/>
            <pc:sldMk cId="659431062" sldId="307"/>
            <ac:spMk id="19" creationId="{743AA782-23D1-4521-8CAD-47662984AA08}"/>
          </ac:spMkLst>
        </pc:spChg>
        <pc:spChg chg="add">
          <ac:chgData name="Tilly Paz" userId="28eb7356-61dc-48ef-8408-7c21dafef33f" providerId="ADAL" clId="{63999F68-892C-4F4A-84D5-7F2C85C41BF6}" dt="2021-10-11T09:38:46.565" v="28"/>
          <ac:spMkLst>
            <pc:docMk/>
            <pc:sldMk cId="659431062" sldId="307"/>
            <ac:spMk id="21" creationId="{71877DBC-BB60-40F0-AC93-2ACDBAAE60CE}"/>
          </ac:spMkLst>
        </pc:spChg>
      </pc:sldChg>
      <pc:sldChg chg="addSp del ord delDesignElem">
        <pc:chgData name="Tilly Paz" userId="28eb7356-61dc-48ef-8408-7c21dafef33f" providerId="ADAL" clId="{63999F68-892C-4F4A-84D5-7F2C85C41BF6}" dt="2021-10-21T19:43:08.412" v="571"/>
        <pc:sldMkLst>
          <pc:docMk/>
          <pc:sldMk cId="1493384022" sldId="308"/>
        </pc:sldMkLst>
        <pc:spChg chg="add">
          <ac:chgData name="Tilly Paz" userId="28eb7356-61dc-48ef-8408-7c21dafef33f" providerId="ADAL" clId="{63999F68-892C-4F4A-84D5-7F2C85C41BF6}" dt="2021-10-11T09:38:46.565" v="28"/>
          <ac:spMkLst>
            <pc:docMk/>
            <pc:sldMk cId="1493384022" sldId="308"/>
            <ac:spMk id="26" creationId="{352BEC0E-22F8-46D0-9632-375DB541B06C}"/>
          </ac:spMkLst>
        </pc:spChg>
        <pc:spChg chg="add">
          <ac:chgData name="Tilly Paz" userId="28eb7356-61dc-48ef-8408-7c21dafef33f" providerId="ADAL" clId="{63999F68-892C-4F4A-84D5-7F2C85C41BF6}" dt="2021-10-11T09:38:46.565" v="28"/>
          <ac:spMkLst>
            <pc:docMk/>
            <pc:sldMk cId="1493384022" sldId="308"/>
            <ac:spMk id="28" creationId="{3FCFB1DE-0B7E-48CC-BA90-B2AB0889F9D6}"/>
          </ac:spMkLst>
        </pc:spChg>
      </pc:sldChg>
      <pc:sldChg chg="addSp modSp del mod delDesignElem">
        <pc:chgData name="Tilly Paz" userId="28eb7356-61dc-48ef-8408-7c21dafef33f" providerId="ADAL" clId="{63999F68-892C-4F4A-84D5-7F2C85C41BF6}" dt="2021-10-11T09:39:00.176" v="38" actId="6549"/>
        <pc:sldMkLst>
          <pc:docMk/>
          <pc:sldMk cId="1840546378" sldId="311"/>
        </pc:sldMkLst>
        <pc:spChg chg="mod">
          <ac:chgData name="Tilly Paz" userId="28eb7356-61dc-48ef-8408-7c21dafef33f" providerId="ADAL" clId="{63999F68-892C-4F4A-84D5-7F2C85C41BF6}" dt="2021-10-11T09:39:00.176" v="38" actId="6549"/>
          <ac:spMkLst>
            <pc:docMk/>
            <pc:sldMk cId="1840546378" sldId="311"/>
            <ac:spMk id="3" creationId="{E312F808-9362-4B5E-8543-50549AD79957}"/>
          </ac:spMkLst>
        </pc:spChg>
        <pc:spChg chg="add">
          <ac:chgData name="Tilly Paz" userId="28eb7356-61dc-48ef-8408-7c21dafef33f" providerId="ADAL" clId="{63999F68-892C-4F4A-84D5-7F2C85C41BF6}" dt="2021-10-11T09:38:46.565" v="28"/>
          <ac:spMkLst>
            <pc:docMk/>
            <pc:sldMk cId="1840546378" sldId="311"/>
            <ac:spMk id="87" creationId="{F13C74B1-5B17-4795-BED0-7140497B445A}"/>
          </ac:spMkLst>
        </pc:spChg>
        <pc:spChg chg="add">
          <ac:chgData name="Tilly Paz" userId="28eb7356-61dc-48ef-8408-7c21dafef33f" providerId="ADAL" clId="{63999F68-892C-4F4A-84D5-7F2C85C41BF6}" dt="2021-10-11T09:38:46.565" v="28"/>
          <ac:spMkLst>
            <pc:docMk/>
            <pc:sldMk cId="1840546378" sldId="311"/>
            <ac:spMk id="89" creationId="{D4974D33-8DC5-464E-8C6D-BE58F0669C17}"/>
          </ac:spMkLst>
        </pc:spChg>
      </pc:sldChg>
      <pc:sldChg chg="addSp modSp del mod delDesignElem">
        <pc:chgData name="Tilly Paz" userId="28eb7356-61dc-48ef-8408-7c21dafef33f" providerId="ADAL" clId="{63999F68-892C-4F4A-84D5-7F2C85C41BF6}" dt="2021-10-21T18:26:44.927" v="156" actId="20577"/>
        <pc:sldMkLst>
          <pc:docMk/>
          <pc:sldMk cId="1028867817" sldId="323"/>
        </pc:sldMkLst>
        <pc:spChg chg="mod">
          <ac:chgData name="Tilly Paz" userId="28eb7356-61dc-48ef-8408-7c21dafef33f" providerId="ADAL" clId="{63999F68-892C-4F4A-84D5-7F2C85C41BF6}" dt="2021-10-21T18:26:44.927" v="156" actId="20577"/>
          <ac:spMkLst>
            <pc:docMk/>
            <pc:sldMk cId="1028867817" sldId="323"/>
            <ac:spMk id="3" creationId="{00000000-0000-0000-0000-000000000000}"/>
          </ac:spMkLst>
        </pc:spChg>
        <pc:spChg chg="add">
          <ac:chgData name="Tilly Paz" userId="28eb7356-61dc-48ef-8408-7c21dafef33f" providerId="ADAL" clId="{63999F68-892C-4F4A-84D5-7F2C85C41BF6}" dt="2021-10-11T09:38:46.565" v="28"/>
          <ac:spMkLst>
            <pc:docMk/>
            <pc:sldMk cId="1028867817" sldId="323"/>
            <ac:spMk id="17" creationId="{2C61293E-6EBE-43EF-A52C-9BEBFD7679D4}"/>
          </ac:spMkLst>
        </pc:spChg>
        <pc:spChg chg="add">
          <ac:chgData name="Tilly Paz" userId="28eb7356-61dc-48ef-8408-7c21dafef33f" providerId="ADAL" clId="{63999F68-892C-4F4A-84D5-7F2C85C41BF6}" dt="2021-10-11T09:38:46.565" v="28"/>
          <ac:spMkLst>
            <pc:docMk/>
            <pc:sldMk cId="1028867817" sldId="323"/>
            <ac:spMk id="19" creationId="{21540236-BFD5-4A9D-8840-4703E7F76825}"/>
          </ac:spMkLst>
        </pc:spChg>
      </pc:sldChg>
      <pc:sldChg chg="del">
        <pc:chgData name="Tilly Paz" userId="28eb7356-61dc-48ef-8408-7c21dafef33f" providerId="ADAL" clId="{63999F68-892C-4F4A-84D5-7F2C85C41BF6}" dt="2021-10-11T09:39:12.216" v="39" actId="47"/>
        <pc:sldMkLst>
          <pc:docMk/>
          <pc:sldMk cId="314494724" sldId="334"/>
        </pc:sldMkLst>
      </pc:sldChg>
      <pc:sldChg chg="addSp del ord delDesignElem">
        <pc:chgData name="Tilly Paz" userId="28eb7356-61dc-48ef-8408-7c21dafef33f" providerId="ADAL" clId="{63999F68-892C-4F4A-84D5-7F2C85C41BF6}" dt="2021-10-21T19:38:11.833" v="552" actId="47"/>
        <pc:sldMkLst>
          <pc:docMk/>
          <pc:sldMk cId="325772034" sldId="338"/>
        </pc:sldMkLst>
        <pc:spChg chg="add">
          <ac:chgData name="Tilly Paz" userId="28eb7356-61dc-48ef-8408-7c21dafef33f" providerId="ADAL" clId="{63999F68-892C-4F4A-84D5-7F2C85C41BF6}" dt="2021-10-11T09:38:46.565" v="28"/>
          <ac:spMkLst>
            <pc:docMk/>
            <pc:sldMk cId="325772034" sldId="338"/>
            <ac:spMk id="20" creationId="{777A147A-9ED8-46B4-8660-1B3C2AA880B5}"/>
          </ac:spMkLst>
        </pc:spChg>
        <pc:spChg chg="add">
          <ac:chgData name="Tilly Paz" userId="28eb7356-61dc-48ef-8408-7c21dafef33f" providerId="ADAL" clId="{63999F68-892C-4F4A-84D5-7F2C85C41BF6}" dt="2021-10-11T09:38:46.565" v="28"/>
          <ac:spMkLst>
            <pc:docMk/>
            <pc:sldMk cId="325772034" sldId="338"/>
            <ac:spMk id="22" creationId="{5D6C15A0-C087-4593-8414-2B4EC1CDC3DE}"/>
          </ac:spMkLst>
        </pc:spChg>
      </pc:sldChg>
      <pc:sldChg chg="addSp modSp del mod ord delDesignElem">
        <pc:chgData name="Tilly Paz" userId="28eb7356-61dc-48ef-8408-7c21dafef33f" providerId="ADAL" clId="{63999F68-892C-4F4A-84D5-7F2C85C41BF6}" dt="2021-10-21T19:37:48.658" v="549"/>
        <pc:sldMkLst>
          <pc:docMk/>
          <pc:sldMk cId="986015969" sldId="339"/>
        </pc:sldMkLst>
        <pc:spChg chg="mod">
          <ac:chgData name="Tilly Paz" userId="28eb7356-61dc-48ef-8408-7c21dafef33f" providerId="ADAL" clId="{63999F68-892C-4F4A-84D5-7F2C85C41BF6}" dt="2021-10-11T09:38:46.565" v="28"/>
          <ac:spMkLst>
            <pc:docMk/>
            <pc:sldMk cId="986015969" sldId="339"/>
            <ac:spMk id="3" creationId="{00000000-0000-0000-0000-000000000000}"/>
          </ac:spMkLst>
        </pc:spChg>
        <pc:spChg chg="add">
          <ac:chgData name="Tilly Paz" userId="28eb7356-61dc-48ef-8408-7c21dafef33f" providerId="ADAL" clId="{63999F68-892C-4F4A-84D5-7F2C85C41BF6}" dt="2021-10-11T09:38:46.565" v="28"/>
          <ac:spMkLst>
            <pc:docMk/>
            <pc:sldMk cId="986015969" sldId="339"/>
            <ac:spMk id="16" creationId="{45D37F4E-DDB4-456B-97E0-9937730A039F}"/>
          </ac:spMkLst>
        </pc:spChg>
        <pc:spChg chg="add">
          <ac:chgData name="Tilly Paz" userId="28eb7356-61dc-48ef-8408-7c21dafef33f" providerId="ADAL" clId="{63999F68-892C-4F4A-84D5-7F2C85C41BF6}" dt="2021-10-11T09:38:46.565" v="28"/>
          <ac:spMkLst>
            <pc:docMk/>
            <pc:sldMk cId="986015969" sldId="339"/>
            <ac:spMk id="18" creationId="{B2DD41CD-8F47-4F56-AD12-4E2FF7696987}"/>
          </ac:spMkLst>
        </pc:spChg>
      </pc:sldChg>
      <pc:sldChg chg="addSp del delDesignElem">
        <pc:chgData name="Tilly Paz" userId="28eb7356-61dc-48ef-8408-7c21dafef33f" providerId="ADAL" clId="{63999F68-892C-4F4A-84D5-7F2C85C41BF6}" dt="2021-10-21T19:38:19.579" v="553" actId="47"/>
        <pc:sldMkLst>
          <pc:docMk/>
          <pc:sldMk cId="3856151458" sldId="342"/>
        </pc:sldMkLst>
        <pc:spChg chg="add">
          <ac:chgData name="Tilly Paz" userId="28eb7356-61dc-48ef-8408-7c21dafef33f" providerId="ADAL" clId="{63999F68-892C-4F4A-84D5-7F2C85C41BF6}" dt="2021-10-11T09:38:46.565" v="28"/>
          <ac:spMkLst>
            <pc:docMk/>
            <pc:sldMk cId="3856151458" sldId="342"/>
            <ac:spMk id="73" creationId="{2B97F24A-32CE-4C1C-A50D-3016B394DCFB}"/>
          </ac:spMkLst>
        </pc:spChg>
        <pc:spChg chg="add">
          <ac:chgData name="Tilly Paz" userId="28eb7356-61dc-48ef-8408-7c21dafef33f" providerId="ADAL" clId="{63999F68-892C-4F4A-84D5-7F2C85C41BF6}" dt="2021-10-11T09:38:46.565" v="28"/>
          <ac:spMkLst>
            <pc:docMk/>
            <pc:sldMk cId="3856151458" sldId="342"/>
            <ac:spMk id="75" creationId="{CD8B4F24-440B-49E9-B85D-733523DC064B}"/>
          </ac:spMkLst>
        </pc:spChg>
      </pc:sldChg>
      <pc:sldChg chg="addSp del delDesignElem">
        <pc:chgData name="Tilly Paz" userId="28eb7356-61dc-48ef-8408-7c21dafef33f" providerId="ADAL" clId="{63999F68-892C-4F4A-84D5-7F2C85C41BF6}" dt="2021-10-21T19:38:23.892" v="554" actId="47"/>
        <pc:sldMkLst>
          <pc:docMk/>
          <pc:sldMk cId="2560209841" sldId="343"/>
        </pc:sldMkLst>
        <pc:spChg chg="add">
          <ac:chgData name="Tilly Paz" userId="28eb7356-61dc-48ef-8408-7c21dafef33f" providerId="ADAL" clId="{63999F68-892C-4F4A-84D5-7F2C85C41BF6}" dt="2021-10-11T09:38:46.565" v="28"/>
          <ac:spMkLst>
            <pc:docMk/>
            <pc:sldMk cId="2560209841" sldId="343"/>
            <ac:spMk id="136" creationId="{C05CBC3C-2E5A-4839-8B9B-2E5A6ADF0F58}"/>
          </ac:spMkLst>
        </pc:spChg>
        <pc:spChg chg="add">
          <ac:chgData name="Tilly Paz" userId="28eb7356-61dc-48ef-8408-7c21dafef33f" providerId="ADAL" clId="{63999F68-892C-4F4A-84D5-7F2C85C41BF6}" dt="2021-10-11T09:38:46.565" v="28"/>
          <ac:spMkLst>
            <pc:docMk/>
            <pc:sldMk cId="2560209841" sldId="343"/>
            <ac:spMk id="138" creationId="{827FF362-FC97-4BF5-949B-D4ADFA26E457}"/>
          </ac:spMkLst>
        </pc:spChg>
      </pc:sldChg>
      <pc:sldChg chg="addSp modSp del mod delDesignElem">
        <pc:chgData name="Tilly Paz" userId="28eb7356-61dc-48ef-8408-7c21dafef33f" providerId="ADAL" clId="{63999F68-892C-4F4A-84D5-7F2C85C41BF6}" dt="2021-10-21T19:38:35.925" v="555" actId="47"/>
        <pc:sldMkLst>
          <pc:docMk/>
          <pc:sldMk cId="2383036080" sldId="345"/>
        </pc:sldMkLst>
        <pc:spChg chg="mod">
          <ac:chgData name="Tilly Paz" userId="28eb7356-61dc-48ef-8408-7c21dafef33f" providerId="ADAL" clId="{63999F68-892C-4F4A-84D5-7F2C85C41BF6}" dt="2021-10-11T09:38:46.565" v="28"/>
          <ac:spMkLst>
            <pc:docMk/>
            <pc:sldMk cId="2383036080" sldId="345"/>
            <ac:spMk id="3" creationId="{00000000-0000-0000-0000-000000000000}"/>
          </ac:spMkLst>
        </pc:spChg>
        <pc:spChg chg="add">
          <ac:chgData name="Tilly Paz" userId="28eb7356-61dc-48ef-8408-7c21dafef33f" providerId="ADAL" clId="{63999F68-892C-4F4A-84D5-7F2C85C41BF6}" dt="2021-10-11T09:38:46.565" v="28"/>
          <ac:spMkLst>
            <pc:docMk/>
            <pc:sldMk cId="2383036080" sldId="345"/>
            <ac:spMk id="10" creationId="{117AB3D3-3C9C-4DED-809A-78734805B895}"/>
          </ac:spMkLst>
        </pc:spChg>
        <pc:spChg chg="add">
          <ac:chgData name="Tilly Paz" userId="28eb7356-61dc-48ef-8408-7c21dafef33f" providerId="ADAL" clId="{63999F68-892C-4F4A-84D5-7F2C85C41BF6}" dt="2021-10-11T09:38:46.565" v="28"/>
          <ac:spMkLst>
            <pc:docMk/>
            <pc:sldMk cId="2383036080" sldId="345"/>
            <ac:spMk id="12" creationId="{3A9A4357-BD1D-4622-A4FE-766E6AB8DE84}"/>
          </ac:spMkLst>
        </pc:spChg>
        <pc:spChg chg="add">
          <ac:chgData name="Tilly Paz" userId="28eb7356-61dc-48ef-8408-7c21dafef33f" providerId="ADAL" clId="{63999F68-892C-4F4A-84D5-7F2C85C41BF6}" dt="2021-10-11T09:38:46.565" v="28"/>
          <ac:spMkLst>
            <pc:docMk/>
            <pc:sldMk cId="2383036080" sldId="345"/>
            <ac:spMk id="14" creationId="{E659831F-0D9A-4C63-9EBB-8435B85A440F}"/>
          </ac:spMkLst>
        </pc:spChg>
        <pc:spChg chg="add">
          <ac:chgData name="Tilly Paz" userId="28eb7356-61dc-48ef-8408-7c21dafef33f" providerId="ADAL" clId="{63999F68-892C-4F4A-84D5-7F2C85C41BF6}" dt="2021-10-11T09:38:46.565" v="28"/>
          <ac:spMkLst>
            <pc:docMk/>
            <pc:sldMk cId="2383036080" sldId="345"/>
            <ac:spMk id="16" creationId="{E6995CE5-F890-4ABA-82A2-26507CE8D2A3}"/>
          </ac:spMkLst>
        </pc:spChg>
      </pc:sldChg>
      <pc:sldChg chg="addSp del delDesignElem">
        <pc:chgData name="Tilly Paz" userId="28eb7356-61dc-48ef-8408-7c21dafef33f" providerId="ADAL" clId="{63999F68-892C-4F4A-84D5-7F2C85C41BF6}" dt="2021-10-21T19:38:39.390" v="556" actId="47"/>
        <pc:sldMkLst>
          <pc:docMk/>
          <pc:sldMk cId="2095842677" sldId="347"/>
        </pc:sldMkLst>
        <pc:spChg chg="add">
          <ac:chgData name="Tilly Paz" userId="28eb7356-61dc-48ef-8408-7c21dafef33f" providerId="ADAL" clId="{63999F68-892C-4F4A-84D5-7F2C85C41BF6}" dt="2021-10-11T09:38:46.565" v="28"/>
          <ac:spMkLst>
            <pc:docMk/>
            <pc:sldMk cId="2095842677" sldId="347"/>
            <ac:spMk id="18" creationId="{3AD318CC-E2A8-4E27-9548-A047A78999B1}"/>
          </ac:spMkLst>
        </pc:spChg>
        <pc:spChg chg="add">
          <ac:chgData name="Tilly Paz" userId="28eb7356-61dc-48ef-8408-7c21dafef33f" providerId="ADAL" clId="{63999F68-892C-4F4A-84D5-7F2C85C41BF6}" dt="2021-10-11T09:38:46.565" v="28"/>
          <ac:spMkLst>
            <pc:docMk/>
            <pc:sldMk cId="2095842677" sldId="347"/>
            <ac:spMk id="24" creationId="{2C1BBA94-3F40-40AA-8BB9-E69E25E537C1}"/>
          </ac:spMkLst>
        </pc:spChg>
        <pc:grpChg chg="add">
          <ac:chgData name="Tilly Paz" userId="28eb7356-61dc-48ef-8408-7c21dafef33f" providerId="ADAL" clId="{63999F68-892C-4F4A-84D5-7F2C85C41BF6}" dt="2021-10-11T09:38:46.565" v="28"/>
          <ac:grpSpMkLst>
            <pc:docMk/>
            <pc:sldMk cId="2095842677" sldId="347"/>
            <ac:grpSpMk id="20" creationId="{B14B560F-9DD7-4302-A60B-EBD3EF59B073}"/>
          </ac:grpSpMkLst>
        </pc:grpChg>
      </pc:sldChg>
      <pc:sldChg chg="addSp del delDesignElem">
        <pc:chgData name="Tilly Paz" userId="28eb7356-61dc-48ef-8408-7c21dafef33f" providerId="ADAL" clId="{63999F68-892C-4F4A-84D5-7F2C85C41BF6}" dt="2021-10-21T19:42:12.162" v="558" actId="47"/>
        <pc:sldMkLst>
          <pc:docMk/>
          <pc:sldMk cId="1630179311" sldId="349"/>
        </pc:sldMkLst>
        <pc:spChg chg="add">
          <ac:chgData name="Tilly Paz" userId="28eb7356-61dc-48ef-8408-7c21dafef33f" providerId="ADAL" clId="{63999F68-892C-4F4A-84D5-7F2C85C41BF6}" dt="2021-10-11T09:38:46.565" v="28"/>
          <ac:spMkLst>
            <pc:docMk/>
            <pc:sldMk cId="1630179311" sldId="349"/>
            <ac:spMk id="136" creationId="{081EA652-8C6A-4E69-BEB9-170809474553}"/>
          </ac:spMkLst>
        </pc:spChg>
        <pc:spChg chg="add">
          <ac:chgData name="Tilly Paz" userId="28eb7356-61dc-48ef-8408-7c21dafef33f" providerId="ADAL" clId="{63999F68-892C-4F4A-84D5-7F2C85C41BF6}" dt="2021-10-11T09:38:46.565" v="28"/>
          <ac:spMkLst>
            <pc:docMk/>
            <pc:sldMk cId="1630179311" sldId="349"/>
            <ac:spMk id="138" creationId="{A4026A73-1F7F-49F2-B319-8CA3B3D53269}"/>
          </ac:spMkLst>
        </pc:spChg>
        <pc:spChg chg="add">
          <ac:chgData name="Tilly Paz" userId="28eb7356-61dc-48ef-8408-7c21dafef33f" providerId="ADAL" clId="{63999F68-892C-4F4A-84D5-7F2C85C41BF6}" dt="2021-10-11T09:38:46.565" v="28"/>
          <ac:spMkLst>
            <pc:docMk/>
            <pc:sldMk cId="1630179311" sldId="349"/>
            <ac:spMk id="140" creationId="{5298780A-33B9-4EA2-8F67-DE68AD62841B}"/>
          </ac:spMkLst>
        </pc:spChg>
        <pc:spChg chg="add">
          <ac:chgData name="Tilly Paz" userId="28eb7356-61dc-48ef-8408-7c21dafef33f" providerId="ADAL" clId="{63999F68-892C-4F4A-84D5-7F2C85C41BF6}" dt="2021-10-11T09:38:46.565" v="28"/>
          <ac:spMkLst>
            <pc:docMk/>
            <pc:sldMk cId="1630179311" sldId="349"/>
            <ac:spMk id="142" creationId="{7F488E8B-4E1E-4402-8935-D4E6C02615C7}"/>
          </ac:spMkLst>
        </pc:spChg>
        <pc:cxnChg chg="add">
          <ac:chgData name="Tilly Paz" userId="28eb7356-61dc-48ef-8408-7c21dafef33f" providerId="ADAL" clId="{63999F68-892C-4F4A-84D5-7F2C85C41BF6}" dt="2021-10-11T09:38:46.565" v="28"/>
          <ac:cxnSpMkLst>
            <pc:docMk/>
            <pc:sldMk cId="1630179311" sldId="349"/>
            <ac:cxnSpMk id="144" creationId="{23AAC9B5-8015-485C-ACF9-A750390E9A56}"/>
          </ac:cxnSpMkLst>
        </pc:cxnChg>
      </pc:sldChg>
      <pc:sldChg chg="addSp del delDesignElem">
        <pc:chgData name="Tilly Paz" userId="28eb7356-61dc-48ef-8408-7c21dafef33f" providerId="ADAL" clId="{63999F68-892C-4F4A-84D5-7F2C85C41BF6}" dt="2021-10-21T19:42:14.580" v="560" actId="47"/>
        <pc:sldMkLst>
          <pc:docMk/>
          <pc:sldMk cId="1240213341" sldId="351"/>
        </pc:sldMkLst>
        <pc:spChg chg="add">
          <ac:chgData name="Tilly Paz" userId="28eb7356-61dc-48ef-8408-7c21dafef33f" providerId="ADAL" clId="{63999F68-892C-4F4A-84D5-7F2C85C41BF6}" dt="2021-10-11T09:38:46.565" v="28"/>
          <ac:spMkLst>
            <pc:docMk/>
            <pc:sldMk cId="1240213341" sldId="351"/>
            <ac:spMk id="136" creationId="{3AD318CC-E2A8-4E27-9548-A047A78999B1}"/>
          </ac:spMkLst>
        </pc:spChg>
        <pc:spChg chg="add">
          <ac:chgData name="Tilly Paz" userId="28eb7356-61dc-48ef-8408-7c21dafef33f" providerId="ADAL" clId="{63999F68-892C-4F4A-84D5-7F2C85C41BF6}" dt="2021-10-11T09:38:46.565" v="28"/>
          <ac:spMkLst>
            <pc:docMk/>
            <pc:sldMk cId="1240213341" sldId="351"/>
            <ac:spMk id="142" creationId="{2C1BBA94-3F40-40AA-8BB9-E69E25E537C1}"/>
          </ac:spMkLst>
        </pc:spChg>
        <pc:grpChg chg="add">
          <ac:chgData name="Tilly Paz" userId="28eb7356-61dc-48ef-8408-7c21dafef33f" providerId="ADAL" clId="{63999F68-892C-4F4A-84D5-7F2C85C41BF6}" dt="2021-10-11T09:38:46.565" v="28"/>
          <ac:grpSpMkLst>
            <pc:docMk/>
            <pc:sldMk cId="1240213341" sldId="351"/>
            <ac:grpSpMk id="138" creationId="{B14B560F-9DD7-4302-A60B-EBD3EF59B073}"/>
          </ac:grpSpMkLst>
        </pc:grpChg>
      </pc:sldChg>
      <pc:sldChg chg="addSp del delDesignElem">
        <pc:chgData name="Tilly Paz" userId="28eb7356-61dc-48ef-8408-7c21dafef33f" providerId="ADAL" clId="{63999F68-892C-4F4A-84D5-7F2C85C41BF6}" dt="2021-10-21T19:42:20.505" v="562" actId="47"/>
        <pc:sldMkLst>
          <pc:docMk/>
          <pc:sldMk cId="1032944572" sldId="354"/>
        </pc:sldMkLst>
        <pc:spChg chg="add">
          <ac:chgData name="Tilly Paz" userId="28eb7356-61dc-48ef-8408-7c21dafef33f" providerId="ADAL" clId="{63999F68-892C-4F4A-84D5-7F2C85C41BF6}" dt="2021-10-11T09:38:46.565" v="28"/>
          <ac:spMkLst>
            <pc:docMk/>
            <pc:sldMk cId="1032944572" sldId="354"/>
            <ac:spMk id="76" creationId="{F13C74B1-5B17-4795-BED0-7140497B445A}"/>
          </ac:spMkLst>
        </pc:spChg>
        <pc:spChg chg="add">
          <ac:chgData name="Tilly Paz" userId="28eb7356-61dc-48ef-8408-7c21dafef33f" providerId="ADAL" clId="{63999F68-892C-4F4A-84D5-7F2C85C41BF6}" dt="2021-10-11T09:38:46.565" v="28"/>
          <ac:spMkLst>
            <pc:docMk/>
            <pc:sldMk cId="1032944572" sldId="354"/>
            <ac:spMk id="78" creationId="{D4974D33-8DC5-464E-8C6D-BE58F0669C17}"/>
          </ac:spMkLst>
        </pc:spChg>
      </pc:sldChg>
      <pc:sldChg chg="del">
        <pc:chgData name="Tilly Paz" userId="28eb7356-61dc-48ef-8408-7c21dafef33f" providerId="ADAL" clId="{63999F68-892C-4F4A-84D5-7F2C85C41BF6}" dt="2021-10-11T09:39:12.216" v="39" actId="47"/>
        <pc:sldMkLst>
          <pc:docMk/>
          <pc:sldMk cId="3595448023" sldId="355"/>
        </pc:sldMkLst>
      </pc:sldChg>
      <pc:sldChg chg="del">
        <pc:chgData name="Tilly Paz" userId="28eb7356-61dc-48ef-8408-7c21dafef33f" providerId="ADAL" clId="{63999F68-892C-4F4A-84D5-7F2C85C41BF6}" dt="2021-10-11T09:39:12.216" v="39" actId="47"/>
        <pc:sldMkLst>
          <pc:docMk/>
          <pc:sldMk cId="328656203" sldId="356"/>
        </pc:sldMkLst>
      </pc:sldChg>
      <pc:sldChg chg="del">
        <pc:chgData name="Tilly Paz" userId="28eb7356-61dc-48ef-8408-7c21dafef33f" providerId="ADAL" clId="{63999F68-892C-4F4A-84D5-7F2C85C41BF6}" dt="2021-10-11T09:39:12.216" v="39" actId="47"/>
        <pc:sldMkLst>
          <pc:docMk/>
          <pc:sldMk cId="3126939832" sldId="357"/>
        </pc:sldMkLst>
      </pc:sldChg>
      <pc:sldChg chg="del">
        <pc:chgData name="Tilly Paz" userId="28eb7356-61dc-48ef-8408-7c21dafef33f" providerId="ADAL" clId="{63999F68-892C-4F4A-84D5-7F2C85C41BF6}" dt="2021-10-11T09:39:12.216" v="39" actId="47"/>
        <pc:sldMkLst>
          <pc:docMk/>
          <pc:sldMk cId="2761261171" sldId="358"/>
        </pc:sldMkLst>
      </pc:sldChg>
      <pc:sldChg chg="addSp del delDesignElem">
        <pc:chgData name="Tilly Paz" userId="28eb7356-61dc-48ef-8408-7c21dafef33f" providerId="ADAL" clId="{63999F68-892C-4F4A-84D5-7F2C85C41BF6}" dt="2021-10-11T09:38:46.565" v="28"/>
        <pc:sldMkLst>
          <pc:docMk/>
          <pc:sldMk cId="3846475473" sldId="360"/>
        </pc:sldMkLst>
        <pc:spChg chg="add">
          <ac:chgData name="Tilly Paz" userId="28eb7356-61dc-48ef-8408-7c21dafef33f" providerId="ADAL" clId="{63999F68-892C-4F4A-84D5-7F2C85C41BF6}" dt="2021-10-11T09:38:46.565" v="28"/>
          <ac:spMkLst>
            <pc:docMk/>
            <pc:sldMk cId="3846475473" sldId="360"/>
            <ac:spMk id="72" creationId="{100EDD19-6802-4EC3-95CE-CFFAB042CFD6}"/>
          </ac:spMkLst>
        </pc:spChg>
        <pc:spChg chg="add">
          <ac:chgData name="Tilly Paz" userId="28eb7356-61dc-48ef-8408-7c21dafef33f" providerId="ADAL" clId="{63999F68-892C-4F4A-84D5-7F2C85C41BF6}" dt="2021-10-11T09:38:46.565" v="28"/>
          <ac:spMkLst>
            <pc:docMk/>
            <pc:sldMk cId="3846475473" sldId="360"/>
            <ac:spMk id="74" creationId="{DB17E863-922E-4C26-BD64-E8FD41D28661}"/>
          </ac:spMkLst>
        </pc:spChg>
      </pc:sldChg>
      <pc:sldChg chg="del">
        <pc:chgData name="Tilly Paz" userId="28eb7356-61dc-48ef-8408-7c21dafef33f" providerId="ADAL" clId="{63999F68-892C-4F4A-84D5-7F2C85C41BF6}" dt="2021-10-11T09:39:12.216" v="39" actId="47"/>
        <pc:sldMkLst>
          <pc:docMk/>
          <pc:sldMk cId="3213075857" sldId="364"/>
        </pc:sldMkLst>
      </pc:sldChg>
      <pc:sldChg chg="del">
        <pc:chgData name="Tilly Paz" userId="28eb7356-61dc-48ef-8408-7c21dafef33f" providerId="ADAL" clId="{63999F68-892C-4F4A-84D5-7F2C85C41BF6}" dt="2021-10-11T09:39:12.216" v="39" actId="47"/>
        <pc:sldMkLst>
          <pc:docMk/>
          <pc:sldMk cId="4107604881" sldId="365"/>
        </pc:sldMkLst>
      </pc:sldChg>
      <pc:sldChg chg="addSp del ord delDesignElem">
        <pc:chgData name="Tilly Paz" userId="28eb7356-61dc-48ef-8408-7c21dafef33f" providerId="ADAL" clId="{63999F68-892C-4F4A-84D5-7F2C85C41BF6}" dt="2021-10-21T19:38:09.456" v="551"/>
        <pc:sldMkLst>
          <pc:docMk/>
          <pc:sldMk cId="0" sldId="372"/>
        </pc:sldMkLst>
        <pc:spChg chg="add">
          <ac:chgData name="Tilly Paz" userId="28eb7356-61dc-48ef-8408-7c21dafef33f" providerId="ADAL" clId="{63999F68-892C-4F4A-84D5-7F2C85C41BF6}" dt="2021-10-11T09:38:46.565" v="28"/>
          <ac:spMkLst>
            <pc:docMk/>
            <pc:sldMk cId="0" sldId="372"/>
            <ac:spMk id="21" creationId="{2E442304-DDBD-4F7B-8017-36BCC863FB40}"/>
          </ac:spMkLst>
        </pc:spChg>
        <pc:spChg chg="add">
          <ac:chgData name="Tilly Paz" userId="28eb7356-61dc-48ef-8408-7c21dafef33f" providerId="ADAL" clId="{63999F68-892C-4F4A-84D5-7F2C85C41BF6}" dt="2021-10-11T09:38:46.565" v="28"/>
          <ac:spMkLst>
            <pc:docMk/>
            <pc:sldMk cId="0" sldId="372"/>
            <ac:spMk id="23" creationId="{5E107275-3853-46FD-A241-DE4355A42675}"/>
          </ac:spMkLst>
        </pc:spChg>
      </pc:sldChg>
      <pc:sldChg chg="addSp modSp del delDesignElem">
        <pc:chgData name="Tilly Paz" userId="28eb7356-61dc-48ef-8408-7c21dafef33f" providerId="ADAL" clId="{63999F68-892C-4F4A-84D5-7F2C85C41BF6}" dt="2021-10-21T19:33:09.668" v="543" actId="20577"/>
        <pc:sldMkLst>
          <pc:docMk/>
          <pc:sldMk cId="0" sldId="373"/>
        </pc:sldMkLst>
        <pc:spChg chg="add">
          <ac:chgData name="Tilly Paz" userId="28eb7356-61dc-48ef-8408-7c21dafef33f" providerId="ADAL" clId="{63999F68-892C-4F4A-84D5-7F2C85C41BF6}" dt="2021-10-11T09:38:46.565" v="28"/>
          <ac:spMkLst>
            <pc:docMk/>
            <pc:sldMk cId="0" sldId="373"/>
            <ac:spMk id="18" creationId="{2E442304-DDBD-4F7B-8017-36BCC863FB40}"/>
          </ac:spMkLst>
        </pc:spChg>
        <pc:spChg chg="add">
          <ac:chgData name="Tilly Paz" userId="28eb7356-61dc-48ef-8408-7c21dafef33f" providerId="ADAL" clId="{63999F68-892C-4F4A-84D5-7F2C85C41BF6}" dt="2021-10-11T09:38:46.565" v="28"/>
          <ac:spMkLst>
            <pc:docMk/>
            <pc:sldMk cId="0" sldId="373"/>
            <ac:spMk id="20" creationId="{5E107275-3853-46FD-A241-DE4355A42675}"/>
          </ac:spMkLst>
        </pc:spChg>
        <pc:graphicFrameChg chg="mod">
          <ac:chgData name="Tilly Paz" userId="28eb7356-61dc-48ef-8408-7c21dafef33f" providerId="ADAL" clId="{63999F68-892C-4F4A-84D5-7F2C85C41BF6}" dt="2021-10-21T19:33:09.668" v="543" actId="20577"/>
          <ac:graphicFrameMkLst>
            <pc:docMk/>
            <pc:sldMk cId="0" sldId="373"/>
            <ac:graphicFrameMk id="14" creationId="{FF03BAD0-3821-47E2-9464-AA88F29F9948}"/>
          </ac:graphicFrameMkLst>
        </pc:graphicFrameChg>
      </pc:sldChg>
      <pc:sldChg chg="addSp modSp del mod delDesignElem">
        <pc:chgData name="Tilly Paz" userId="28eb7356-61dc-48ef-8408-7c21dafef33f" providerId="ADAL" clId="{63999F68-892C-4F4A-84D5-7F2C85C41BF6}" dt="2021-10-21T19:15:44.442" v="536" actId="20577"/>
        <pc:sldMkLst>
          <pc:docMk/>
          <pc:sldMk cId="0" sldId="374"/>
        </pc:sldMkLst>
        <pc:spChg chg="mod">
          <ac:chgData name="Tilly Paz" userId="28eb7356-61dc-48ef-8408-7c21dafef33f" providerId="ADAL" clId="{63999F68-892C-4F4A-84D5-7F2C85C41BF6}" dt="2021-10-21T19:15:44.442" v="536" actId="20577"/>
          <ac:spMkLst>
            <pc:docMk/>
            <pc:sldMk cId="0" sldId="374"/>
            <ac:spMk id="3" creationId="{00000000-0000-0000-0000-000000000000}"/>
          </ac:spMkLst>
        </pc:spChg>
        <pc:spChg chg="add">
          <ac:chgData name="Tilly Paz" userId="28eb7356-61dc-48ef-8408-7c21dafef33f" providerId="ADAL" clId="{63999F68-892C-4F4A-84D5-7F2C85C41BF6}" dt="2021-10-11T09:38:46.565" v="28"/>
          <ac:spMkLst>
            <pc:docMk/>
            <pc:sldMk cId="0" sldId="374"/>
            <ac:spMk id="24" creationId="{F13C74B1-5B17-4795-BED0-7140497B445A}"/>
          </ac:spMkLst>
        </pc:spChg>
        <pc:spChg chg="add">
          <ac:chgData name="Tilly Paz" userId="28eb7356-61dc-48ef-8408-7c21dafef33f" providerId="ADAL" clId="{63999F68-892C-4F4A-84D5-7F2C85C41BF6}" dt="2021-10-11T09:38:46.565" v="28"/>
          <ac:spMkLst>
            <pc:docMk/>
            <pc:sldMk cId="0" sldId="374"/>
            <ac:spMk id="26" creationId="{D4974D33-8DC5-464E-8C6D-BE58F0669C17}"/>
          </ac:spMkLst>
        </pc:spChg>
      </pc:sldChg>
      <pc:sldChg chg="addSp modSp del mod delDesignElem">
        <pc:chgData name="Tilly Paz" userId="28eb7356-61dc-48ef-8408-7c21dafef33f" providerId="ADAL" clId="{63999F68-892C-4F4A-84D5-7F2C85C41BF6}" dt="2021-10-21T19:33:36.925" v="544" actId="20577"/>
        <pc:sldMkLst>
          <pc:docMk/>
          <pc:sldMk cId="0" sldId="375"/>
        </pc:sldMkLst>
        <pc:spChg chg="mod">
          <ac:chgData name="Tilly Paz" userId="28eb7356-61dc-48ef-8408-7c21dafef33f" providerId="ADAL" clId="{63999F68-892C-4F4A-84D5-7F2C85C41BF6}" dt="2021-10-21T19:33:36.925" v="544" actId="20577"/>
          <ac:spMkLst>
            <pc:docMk/>
            <pc:sldMk cId="0" sldId="375"/>
            <ac:spMk id="3" creationId="{00000000-0000-0000-0000-000000000000}"/>
          </ac:spMkLst>
        </pc:spChg>
        <pc:spChg chg="add">
          <ac:chgData name="Tilly Paz" userId="28eb7356-61dc-48ef-8408-7c21dafef33f" providerId="ADAL" clId="{63999F68-892C-4F4A-84D5-7F2C85C41BF6}" dt="2021-10-11T09:38:46.565" v="28"/>
          <ac:spMkLst>
            <pc:docMk/>
            <pc:sldMk cId="0" sldId="375"/>
            <ac:spMk id="19" creationId="{F13C74B1-5B17-4795-BED0-7140497B445A}"/>
          </ac:spMkLst>
        </pc:spChg>
        <pc:spChg chg="add">
          <ac:chgData name="Tilly Paz" userId="28eb7356-61dc-48ef-8408-7c21dafef33f" providerId="ADAL" clId="{63999F68-892C-4F4A-84D5-7F2C85C41BF6}" dt="2021-10-11T09:38:46.565" v="28"/>
          <ac:spMkLst>
            <pc:docMk/>
            <pc:sldMk cId="0" sldId="375"/>
            <ac:spMk id="21" creationId="{D4974D33-8DC5-464E-8C6D-BE58F0669C17}"/>
          </ac:spMkLst>
        </pc:spChg>
      </pc:sldChg>
      <pc:sldChg chg="addSp modSp del mod delDesignElem">
        <pc:chgData name="Tilly Paz" userId="28eb7356-61dc-48ef-8408-7c21dafef33f" providerId="ADAL" clId="{63999F68-892C-4F4A-84D5-7F2C85C41BF6}" dt="2021-10-21T19:33:42.095" v="545" actId="20577"/>
        <pc:sldMkLst>
          <pc:docMk/>
          <pc:sldMk cId="0" sldId="376"/>
        </pc:sldMkLst>
        <pc:spChg chg="mod">
          <ac:chgData name="Tilly Paz" userId="28eb7356-61dc-48ef-8408-7c21dafef33f" providerId="ADAL" clId="{63999F68-892C-4F4A-84D5-7F2C85C41BF6}" dt="2021-10-21T19:33:42.095" v="545" actId="20577"/>
          <ac:spMkLst>
            <pc:docMk/>
            <pc:sldMk cId="0" sldId="376"/>
            <ac:spMk id="3" creationId="{00000000-0000-0000-0000-000000000000}"/>
          </ac:spMkLst>
        </pc:spChg>
        <pc:spChg chg="add">
          <ac:chgData name="Tilly Paz" userId="28eb7356-61dc-48ef-8408-7c21dafef33f" providerId="ADAL" clId="{63999F68-892C-4F4A-84D5-7F2C85C41BF6}" dt="2021-10-11T09:38:46.565" v="28"/>
          <ac:spMkLst>
            <pc:docMk/>
            <pc:sldMk cId="0" sldId="376"/>
            <ac:spMk id="19" creationId="{F13C74B1-5B17-4795-BED0-7140497B445A}"/>
          </ac:spMkLst>
        </pc:spChg>
        <pc:spChg chg="add">
          <ac:chgData name="Tilly Paz" userId="28eb7356-61dc-48ef-8408-7c21dafef33f" providerId="ADAL" clId="{63999F68-892C-4F4A-84D5-7F2C85C41BF6}" dt="2021-10-11T09:38:46.565" v="28"/>
          <ac:spMkLst>
            <pc:docMk/>
            <pc:sldMk cId="0" sldId="376"/>
            <ac:spMk id="21" creationId="{D4974D33-8DC5-464E-8C6D-BE58F0669C17}"/>
          </ac:spMkLst>
        </pc:spChg>
      </pc:sldChg>
      <pc:sldChg chg="addSp del delDesignElem">
        <pc:chgData name="Tilly Paz" userId="28eb7356-61dc-48ef-8408-7c21dafef33f" providerId="ADAL" clId="{63999F68-892C-4F4A-84D5-7F2C85C41BF6}" dt="2021-10-11T09:38:46.565" v="28"/>
        <pc:sldMkLst>
          <pc:docMk/>
          <pc:sldMk cId="0" sldId="377"/>
        </pc:sldMkLst>
        <pc:spChg chg="add">
          <ac:chgData name="Tilly Paz" userId="28eb7356-61dc-48ef-8408-7c21dafef33f" providerId="ADAL" clId="{63999F68-892C-4F4A-84D5-7F2C85C41BF6}" dt="2021-10-11T09:38:46.565" v="28"/>
          <ac:spMkLst>
            <pc:docMk/>
            <pc:sldMk cId="0" sldId="377"/>
            <ac:spMk id="19" creationId="{F13C74B1-5B17-4795-BED0-7140497B445A}"/>
          </ac:spMkLst>
        </pc:spChg>
        <pc:spChg chg="add">
          <ac:chgData name="Tilly Paz" userId="28eb7356-61dc-48ef-8408-7c21dafef33f" providerId="ADAL" clId="{63999F68-892C-4F4A-84D5-7F2C85C41BF6}" dt="2021-10-11T09:38:46.565" v="28"/>
          <ac:spMkLst>
            <pc:docMk/>
            <pc:sldMk cId="0" sldId="377"/>
            <ac:spMk id="21" creationId="{D4974D33-8DC5-464E-8C6D-BE58F0669C17}"/>
          </ac:spMkLst>
        </pc:spChg>
      </pc:sldChg>
      <pc:sldChg chg="del">
        <pc:chgData name="Tilly Paz" userId="28eb7356-61dc-48ef-8408-7c21dafef33f" providerId="ADAL" clId="{63999F68-892C-4F4A-84D5-7F2C85C41BF6}" dt="2021-10-11T09:38:46.565" v="28"/>
        <pc:sldMkLst>
          <pc:docMk/>
          <pc:sldMk cId="0" sldId="378"/>
        </pc:sldMkLst>
      </pc:sldChg>
      <pc:sldChg chg="del">
        <pc:chgData name="Tilly Paz" userId="28eb7356-61dc-48ef-8408-7c21dafef33f" providerId="ADAL" clId="{63999F68-892C-4F4A-84D5-7F2C85C41BF6}" dt="2021-10-11T09:39:12.216" v="39" actId="47"/>
        <pc:sldMkLst>
          <pc:docMk/>
          <pc:sldMk cId="2797922215" sldId="379"/>
        </pc:sldMkLst>
      </pc:sldChg>
      <pc:sldChg chg="addSp delSp modSp del mod delDesignElem">
        <pc:chgData name="Tilly Paz" userId="28eb7356-61dc-48ef-8408-7c21dafef33f" providerId="ADAL" clId="{63999F68-892C-4F4A-84D5-7F2C85C41BF6}" dt="2021-10-21T20:01:14.724" v="1947" actId="26606"/>
        <pc:sldMkLst>
          <pc:docMk/>
          <pc:sldMk cId="2890160343" sldId="399"/>
        </pc:sldMkLst>
        <pc:spChg chg="mod">
          <ac:chgData name="Tilly Paz" userId="28eb7356-61dc-48ef-8408-7c21dafef33f" providerId="ADAL" clId="{63999F68-892C-4F4A-84D5-7F2C85C41BF6}" dt="2021-10-21T20:01:14.724" v="1947" actId="26606"/>
          <ac:spMkLst>
            <pc:docMk/>
            <pc:sldMk cId="2890160343" sldId="399"/>
            <ac:spMk id="2" creationId="{00000000-0000-0000-0000-000000000000}"/>
          </ac:spMkLst>
        </pc:spChg>
        <pc:spChg chg="mod">
          <ac:chgData name="Tilly Paz" userId="28eb7356-61dc-48ef-8408-7c21dafef33f" providerId="ADAL" clId="{63999F68-892C-4F4A-84D5-7F2C85C41BF6}" dt="2021-10-21T20:01:14.724" v="1947" actId="26606"/>
          <ac:spMkLst>
            <pc:docMk/>
            <pc:sldMk cId="2890160343" sldId="399"/>
            <ac:spMk id="3" creationId="{00000000-0000-0000-0000-000000000000}"/>
          </ac:spMkLst>
        </pc:spChg>
        <pc:spChg chg="add del">
          <ac:chgData name="Tilly Paz" userId="28eb7356-61dc-48ef-8408-7c21dafef33f" providerId="ADAL" clId="{63999F68-892C-4F4A-84D5-7F2C85C41BF6}" dt="2021-10-21T20:01:14.724" v="1947" actId="26606"/>
          <ac:spMkLst>
            <pc:docMk/>
            <pc:sldMk cId="2890160343" sldId="399"/>
            <ac:spMk id="28" creationId="{99F1FFA9-D672-408C-9220-ADEEC6ABDD09}"/>
          </ac:spMkLst>
        </pc:spChg>
        <pc:spChg chg="add">
          <ac:chgData name="Tilly Paz" userId="28eb7356-61dc-48ef-8408-7c21dafef33f" providerId="ADAL" clId="{63999F68-892C-4F4A-84D5-7F2C85C41BF6}" dt="2021-10-21T20:01:14.724" v="1947" actId="26606"/>
          <ac:spMkLst>
            <pc:docMk/>
            <pc:sldMk cId="2890160343" sldId="399"/>
            <ac:spMk id="33" creationId="{6ECA6DCB-B7E1-40A9-9524-540C6DA40B1B}"/>
          </ac:spMkLst>
        </pc:spChg>
        <pc:spChg chg="add">
          <ac:chgData name="Tilly Paz" userId="28eb7356-61dc-48ef-8408-7c21dafef33f" providerId="ADAL" clId="{63999F68-892C-4F4A-84D5-7F2C85C41BF6}" dt="2021-10-21T20:01:14.724" v="1947" actId="26606"/>
          <ac:spMkLst>
            <pc:docMk/>
            <pc:sldMk cId="2890160343" sldId="399"/>
            <ac:spMk id="39" creationId="{3873B707-463F-40B0-8227-E8CC6C67EB25}"/>
          </ac:spMkLst>
        </pc:spChg>
        <pc:spChg chg="add">
          <ac:chgData name="Tilly Paz" userId="28eb7356-61dc-48ef-8408-7c21dafef33f" providerId="ADAL" clId="{63999F68-892C-4F4A-84D5-7F2C85C41BF6}" dt="2021-10-21T20:01:14.724" v="1947" actId="26606"/>
          <ac:spMkLst>
            <pc:docMk/>
            <pc:sldMk cId="2890160343" sldId="399"/>
            <ac:spMk id="41" creationId="{C13237C8-E62C-4F0D-A318-BD6FB6C2D138}"/>
          </ac:spMkLst>
        </pc:spChg>
        <pc:spChg chg="add">
          <ac:chgData name="Tilly Paz" userId="28eb7356-61dc-48ef-8408-7c21dafef33f" providerId="ADAL" clId="{63999F68-892C-4F4A-84D5-7F2C85C41BF6}" dt="2021-10-21T20:01:14.724" v="1947" actId="26606"/>
          <ac:spMkLst>
            <pc:docMk/>
            <pc:sldMk cId="2890160343" sldId="399"/>
            <ac:spMk id="43" creationId="{19C9EAEA-39D0-4B0E-A0EB-51E7B26740B1}"/>
          </ac:spMkLst>
        </pc:spChg>
        <pc:spChg chg="add">
          <ac:chgData name="Tilly Paz" userId="28eb7356-61dc-48ef-8408-7c21dafef33f" providerId="ADAL" clId="{63999F68-892C-4F4A-84D5-7F2C85C41BF6}" dt="2021-10-21T20:01:14.724" v="1947" actId="26606"/>
          <ac:spMkLst>
            <pc:docMk/>
            <pc:sldMk cId="2890160343" sldId="399"/>
            <ac:spMk id="45" creationId="{8CB5D2D7-DF65-4E86-BFBA-FFB9B5ACEB64}"/>
          </ac:spMkLst>
        </pc:spChg>
        <pc:grpChg chg="add">
          <ac:chgData name="Tilly Paz" userId="28eb7356-61dc-48ef-8408-7c21dafef33f" providerId="ADAL" clId="{63999F68-892C-4F4A-84D5-7F2C85C41BF6}" dt="2021-10-21T20:01:14.724" v="1947" actId="26606"/>
          <ac:grpSpMkLst>
            <pc:docMk/>
            <pc:sldMk cId="2890160343" sldId="399"/>
            <ac:grpSpMk id="35" creationId="{1DE889C7-FAD6-4397-98E2-05D503484459}"/>
          </ac:grpSpMkLst>
        </pc:grpChg>
        <pc:picChg chg="mod ord">
          <ac:chgData name="Tilly Paz" userId="28eb7356-61dc-48ef-8408-7c21dafef33f" providerId="ADAL" clId="{63999F68-892C-4F4A-84D5-7F2C85C41BF6}" dt="2021-10-21T20:01:14.724" v="1947" actId="26606"/>
          <ac:picMkLst>
            <pc:docMk/>
            <pc:sldMk cId="2890160343" sldId="399"/>
            <ac:picMk id="11" creationId="{70AEC362-9820-4B48-BBE3-CA9A777D86BB}"/>
          </ac:picMkLst>
        </pc:picChg>
        <pc:picChg chg="mod">
          <ac:chgData name="Tilly Paz" userId="28eb7356-61dc-48ef-8408-7c21dafef33f" providerId="ADAL" clId="{63999F68-892C-4F4A-84D5-7F2C85C41BF6}" dt="2021-10-21T20:01:14.724" v="1947" actId="26606"/>
          <ac:picMkLst>
            <pc:docMk/>
            <pc:sldMk cId="2890160343" sldId="399"/>
            <ac:picMk id="13" creationId="{2248E425-40AF-4C05-BCC0-82BD463093ED}"/>
          </ac:picMkLst>
        </pc:picChg>
      </pc:sldChg>
      <pc:sldChg chg="del">
        <pc:chgData name="Tilly Paz" userId="28eb7356-61dc-48ef-8408-7c21dafef33f" providerId="ADAL" clId="{63999F68-892C-4F4A-84D5-7F2C85C41BF6}" dt="2021-10-11T09:39:12.216" v="39" actId="47"/>
        <pc:sldMkLst>
          <pc:docMk/>
          <pc:sldMk cId="4253452117" sldId="407"/>
        </pc:sldMkLst>
      </pc:sldChg>
      <pc:sldChg chg="del">
        <pc:chgData name="Tilly Paz" userId="28eb7356-61dc-48ef-8408-7c21dafef33f" providerId="ADAL" clId="{63999F68-892C-4F4A-84D5-7F2C85C41BF6}" dt="2021-10-11T09:39:12.216" v="39" actId="47"/>
        <pc:sldMkLst>
          <pc:docMk/>
          <pc:sldMk cId="2320083628" sldId="408"/>
        </pc:sldMkLst>
      </pc:sldChg>
      <pc:sldChg chg="del">
        <pc:chgData name="Tilly Paz" userId="28eb7356-61dc-48ef-8408-7c21dafef33f" providerId="ADAL" clId="{63999F68-892C-4F4A-84D5-7F2C85C41BF6}" dt="2021-10-11T09:39:12.216" v="39" actId="47"/>
        <pc:sldMkLst>
          <pc:docMk/>
          <pc:sldMk cId="3544305677" sldId="409"/>
        </pc:sldMkLst>
      </pc:sldChg>
      <pc:sldChg chg="del">
        <pc:chgData name="Tilly Paz" userId="28eb7356-61dc-48ef-8408-7c21dafef33f" providerId="ADAL" clId="{63999F68-892C-4F4A-84D5-7F2C85C41BF6}" dt="2021-10-11T09:39:12.216" v="39" actId="47"/>
        <pc:sldMkLst>
          <pc:docMk/>
          <pc:sldMk cId="3554300633" sldId="413"/>
        </pc:sldMkLst>
      </pc:sldChg>
      <pc:sldChg chg="del">
        <pc:chgData name="Tilly Paz" userId="28eb7356-61dc-48ef-8408-7c21dafef33f" providerId="ADAL" clId="{63999F68-892C-4F4A-84D5-7F2C85C41BF6}" dt="2021-10-11T09:39:12.216" v="39" actId="47"/>
        <pc:sldMkLst>
          <pc:docMk/>
          <pc:sldMk cId="2287905303" sldId="416"/>
        </pc:sldMkLst>
      </pc:sldChg>
      <pc:sldChg chg="del">
        <pc:chgData name="Tilly Paz" userId="28eb7356-61dc-48ef-8408-7c21dafef33f" providerId="ADAL" clId="{63999F68-892C-4F4A-84D5-7F2C85C41BF6}" dt="2021-10-11T09:39:12.216" v="39" actId="47"/>
        <pc:sldMkLst>
          <pc:docMk/>
          <pc:sldMk cId="4133484068" sldId="418"/>
        </pc:sldMkLst>
      </pc:sldChg>
      <pc:sldChg chg="del">
        <pc:chgData name="Tilly Paz" userId="28eb7356-61dc-48ef-8408-7c21dafef33f" providerId="ADAL" clId="{63999F68-892C-4F4A-84D5-7F2C85C41BF6}" dt="2021-10-11T09:39:12.216" v="39" actId="47"/>
        <pc:sldMkLst>
          <pc:docMk/>
          <pc:sldMk cId="3210355917" sldId="420"/>
        </pc:sldMkLst>
      </pc:sldChg>
      <pc:sldChg chg="del">
        <pc:chgData name="Tilly Paz" userId="28eb7356-61dc-48ef-8408-7c21dafef33f" providerId="ADAL" clId="{63999F68-892C-4F4A-84D5-7F2C85C41BF6}" dt="2021-10-11T09:39:12.216" v="39" actId="47"/>
        <pc:sldMkLst>
          <pc:docMk/>
          <pc:sldMk cId="1410672900" sldId="441"/>
        </pc:sldMkLst>
      </pc:sldChg>
      <pc:sldChg chg="addSp modSp del mod delDesignElem">
        <pc:chgData name="Tilly Paz" userId="28eb7356-61dc-48ef-8408-7c21dafef33f" providerId="ADAL" clId="{63999F68-892C-4F4A-84D5-7F2C85C41BF6}" dt="2021-10-21T19:09:49.068" v="165" actId="20577"/>
        <pc:sldMkLst>
          <pc:docMk/>
          <pc:sldMk cId="1874444873" sldId="442"/>
        </pc:sldMkLst>
        <pc:spChg chg="mod">
          <ac:chgData name="Tilly Paz" userId="28eb7356-61dc-48ef-8408-7c21dafef33f" providerId="ADAL" clId="{63999F68-892C-4F4A-84D5-7F2C85C41BF6}" dt="2021-10-21T19:09:49.068" v="165" actId="20577"/>
          <ac:spMkLst>
            <pc:docMk/>
            <pc:sldMk cId="1874444873" sldId="442"/>
            <ac:spMk id="2" creationId="{1F896753-7BDF-48F9-9A64-8E8E20295B42}"/>
          </ac:spMkLst>
        </pc:spChg>
        <pc:spChg chg="add">
          <ac:chgData name="Tilly Paz" userId="28eb7356-61dc-48ef-8408-7c21dafef33f" providerId="ADAL" clId="{63999F68-892C-4F4A-84D5-7F2C85C41BF6}" dt="2021-10-11T09:38:46.565" v="28"/>
          <ac:spMkLst>
            <pc:docMk/>
            <pc:sldMk cId="1874444873" sldId="442"/>
            <ac:spMk id="8" creationId="{777A147A-9ED8-46B4-8660-1B3C2AA880B5}"/>
          </ac:spMkLst>
        </pc:spChg>
        <pc:spChg chg="add">
          <ac:chgData name="Tilly Paz" userId="28eb7356-61dc-48ef-8408-7c21dafef33f" providerId="ADAL" clId="{63999F68-892C-4F4A-84D5-7F2C85C41BF6}" dt="2021-10-11T09:38:46.565" v="28"/>
          <ac:spMkLst>
            <pc:docMk/>
            <pc:sldMk cId="1874444873" sldId="442"/>
            <ac:spMk id="10" creationId="{5D6C15A0-C087-4593-8414-2B4EC1CDC3DE}"/>
          </ac:spMkLst>
        </pc:spChg>
      </pc:sldChg>
      <pc:sldChg chg="addSp modSp del mod delDesignElem">
        <pc:chgData name="Tilly Paz" userId="28eb7356-61dc-48ef-8408-7c21dafef33f" providerId="ADAL" clId="{63999F68-892C-4F4A-84D5-7F2C85C41BF6}" dt="2021-10-21T19:14:07.186" v="535" actId="20577"/>
        <pc:sldMkLst>
          <pc:docMk/>
          <pc:sldMk cId="583869286" sldId="443"/>
        </pc:sldMkLst>
        <pc:spChg chg="mod">
          <ac:chgData name="Tilly Paz" userId="28eb7356-61dc-48ef-8408-7c21dafef33f" providerId="ADAL" clId="{63999F68-892C-4F4A-84D5-7F2C85C41BF6}" dt="2021-10-21T19:14:07.186" v="535" actId="20577"/>
          <ac:spMkLst>
            <pc:docMk/>
            <pc:sldMk cId="583869286" sldId="443"/>
            <ac:spMk id="3" creationId="{9F82D6CC-5107-4734-A574-69F94A0B584F}"/>
          </ac:spMkLst>
        </pc:spChg>
        <pc:spChg chg="add">
          <ac:chgData name="Tilly Paz" userId="28eb7356-61dc-48ef-8408-7c21dafef33f" providerId="ADAL" clId="{63999F68-892C-4F4A-84D5-7F2C85C41BF6}" dt="2021-10-11T09:38:46.565" v="28"/>
          <ac:spMkLst>
            <pc:docMk/>
            <pc:sldMk cId="583869286" sldId="443"/>
            <ac:spMk id="9" creationId="{F13C74B1-5B17-4795-BED0-7140497B445A}"/>
          </ac:spMkLst>
        </pc:spChg>
        <pc:spChg chg="add">
          <ac:chgData name="Tilly Paz" userId="28eb7356-61dc-48ef-8408-7c21dafef33f" providerId="ADAL" clId="{63999F68-892C-4F4A-84D5-7F2C85C41BF6}" dt="2021-10-11T09:38:46.565" v="28"/>
          <ac:spMkLst>
            <pc:docMk/>
            <pc:sldMk cId="583869286" sldId="443"/>
            <ac:spMk id="11" creationId="{D4974D33-8DC5-464E-8C6D-BE58F0669C17}"/>
          </ac:spMkLst>
        </pc:spChg>
      </pc:sldChg>
      <pc:sldChg chg="addSp delSp modSp new mod setBg">
        <pc:chgData name="Tilly Paz" userId="28eb7356-61dc-48ef-8408-7c21dafef33f" providerId="ADAL" clId="{63999F68-892C-4F4A-84D5-7F2C85C41BF6}" dt="2021-10-21T19:12:41.229" v="367" actId="26606"/>
        <pc:sldMkLst>
          <pc:docMk/>
          <pc:sldMk cId="3112231988" sldId="444"/>
        </pc:sldMkLst>
        <pc:spChg chg="mod">
          <ac:chgData name="Tilly Paz" userId="28eb7356-61dc-48ef-8408-7c21dafef33f" providerId="ADAL" clId="{63999F68-892C-4F4A-84D5-7F2C85C41BF6}" dt="2021-10-21T19:12:41.229" v="367" actId="26606"/>
          <ac:spMkLst>
            <pc:docMk/>
            <pc:sldMk cId="3112231988" sldId="444"/>
            <ac:spMk id="2" creationId="{6F95046F-5321-474F-816B-89B646E8FE3B}"/>
          </ac:spMkLst>
        </pc:spChg>
        <pc:spChg chg="del mod">
          <ac:chgData name="Tilly Paz" userId="28eb7356-61dc-48ef-8408-7c21dafef33f" providerId="ADAL" clId="{63999F68-892C-4F4A-84D5-7F2C85C41BF6}" dt="2021-10-21T19:12:41.229" v="367" actId="26606"/>
          <ac:spMkLst>
            <pc:docMk/>
            <pc:sldMk cId="3112231988" sldId="444"/>
            <ac:spMk id="3" creationId="{0DA23165-818E-425C-BE67-9694E8E9D13C}"/>
          </ac:spMkLst>
        </pc:spChg>
        <pc:spChg chg="add">
          <ac:chgData name="Tilly Paz" userId="28eb7356-61dc-48ef-8408-7c21dafef33f" providerId="ADAL" clId="{63999F68-892C-4F4A-84D5-7F2C85C41BF6}" dt="2021-10-21T19:12:41.229" v="367" actId="26606"/>
          <ac:spMkLst>
            <pc:docMk/>
            <pc:sldMk cId="3112231988" sldId="444"/>
            <ac:spMk id="9" creationId="{2E442304-DDBD-4F7B-8017-36BCC863FB40}"/>
          </ac:spMkLst>
        </pc:spChg>
        <pc:spChg chg="add">
          <ac:chgData name="Tilly Paz" userId="28eb7356-61dc-48ef-8408-7c21dafef33f" providerId="ADAL" clId="{63999F68-892C-4F4A-84D5-7F2C85C41BF6}" dt="2021-10-21T19:12:41.229" v="367" actId="26606"/>
          <ac:spMkLst>
            <pc:docMk/>
            <pc:sldMk cId="3112231988" sldId="444"/>
            <ac:spMk id="11" creationId="{5E107275-3853-46FD-A241-DE4355A42675}"/>
          </ac:spMkLst>
        </pc:spChg>
        <pc:graphicFrameChg chg="add">
          <ac:chgData name="Tilly Paz" userId="28eb7356-61dc-48ef-8408-7c21dafef33f" providerId="ADAL" clId="{63999F68-892C-4F4A-84D5-7F2C85C41BF6}" dt="2021-10-21T19:12:41.229" v="367" actId="26606"/>
          <ac:graphicFrameMkLst>
            <pc:docMk/>
            <pc:sldMk cId="3112231988" sldId="444"/>
            <ac:graphicFrameMk id="5" creationId="{561B8491-5028-4FD5-B934-F2A95CE0394B}"/>
          </ac:graphicFrameMkLst>
        </pc:graphicFrameChg>
      </pc:sldChg>
      <pc:sldChg chg="new del">
        <pc:chgData name="Tilly Paz" userId="28eb7356-61dc-48ef-8408-7c21dafef33f" providerId="ADAL" clId="{63999F68-892C-4F4A-84D5-7F2C85C41BF6}" dt="2021-10-21T19:43:03.386" v="569" actId="47"/>
        <pc:sldMkLst>
          <pc:docMk/>
          <pc:sldMk cId="3949331946" sldId="445"/>
        </pc:sldMkLst>
      </pc:sldChg>
      <pc:sldChg chg="new del">
        <pc:chgData name="Tilly Paz" userId="28eb7356-61dc-48ef-8408-7c21dafef33f" providerId="ADAL" clId="{63999F68-892C-4F4A-84D5-7F2C85C41BF6}" dt="2021-10-21T19:42:21.934" v="563" actId="47"/>
        <pc:sldMkLst>
          <pc:docMk/>
          <pc:sldMk cId="4062254287" sldId="446"/>
        </pc:sldMkLst>
      </pc:sldChg>
      <pc:sldChg chg="new del">
        <pc:chgData name="Tilly Paz" userId="28eb7356-61dc-48ef-8408-7c21dafef33f" providerId="ADAL" clId="{63999F68-892C-4F4A-84D5-7F2C85C41BF6}" dt="2021-10-21T19:42:15.904" v="561" actId="47"/>
        <pc:sldMkLst>
          <pc:docMk/>
          <pc:sldMk cId="3150853003" sldId="447"/>
        </pc:sldMkLst>
      </pc:sldChg>
      <pc:sldChg chg="new del">
        <pc:chgData name="Tilly Paz" userId="28eb7356-61dc-48ef-8408-7c21dafef33f" providerId="ADAL" clId="{63999F68-892C-4F4A-84D5-7F2C85C41BF6}" dt="2021-10-21T19:42:13.081" v="559" actId="47"/>
        <pc:sldMkLst>
          <pc:docMk/>
          <pc:sldMk cId="1892745987" sldId="448"/>
        </pc:sldMkLst>
      </pc:sldChg>
      <pc:sldChg chg="modSp new del mod">
        <pc:chgData name="Tilly Paz" userId="28eb7356-61dc-48ef-8408-7c21dafef33f" providerId="ADAL" clId="{63999F68-892C-4F4A-84D5-7F2C85C41BF6}" dt="2021-10-21T19:59:40.944" v="1946" actId="47"/>
        <pc:sldMkLst>
          <pc:docMk/>
          <pc:sldMk cId="2114586736" sldId="449"/>
        </pc:sldMkLst>
        <pc:spChg chg="mod">
          <ac:chgData name="Tilly Paz" userId="28eb7356-61dc-48ef-8408-7c21dafef33f" providerId="ADAL" clId="{63999F68-892C-4F4A-84D5-7F2C85C41BF6}" dt="2021-10-21T19:30:34.917" v="542"/>
          <ac:spMkLst>
            <pc:docMk/>
            <pc:sldMk cId="2114586736" sldId="449"/>
            <ac:spMk id="3" creationId="{A3E3AD2F-A1EE-43B6-B2D3-CFD382287C2E}"/>
          </ac:spMkLst>
        </pc:spChg>
      </pc:sldChg>
      <pc:sldChg chg="addSp modSp new mod setBg">
        <pc:chgData name="Tilly Paz" userId="28eb7356-61dc-48ef-8408-7c21dafef33f" providerId="ADAL" clId="{63999F68-892C-4F4A-84D5-7F2C85C41BF6}" dt="2021-10-21T19:53:12.197" v="1300" actId="20577"/>
        <pc:sldMkLst>
          <pc:docMk/>
          <pc:sldMk cId="1068973152" sldId="450"/>
        </pc:sldMkLst>
        <pc:spChg chg="mod">
          <ac:chgData name="Tilly Paz" userId="28eb7356-61dc-48ef-8408-7c21dafef33f" providerId="ADAL" clId="{63999F68-892C-4F4A-84D5-7F2C85C41BF6}" dt="2021-10-21T19:46:30.124" v="816" actId="113"/>
          <ac:spMkLst>
            <pc:docMk/>
            <pc:sldMk cId="1068973152" sldId="450"/>
            <ac:spMk id="2" creationId="{6AAAE43A-B5E3-4F5D-8F7D-E9F436AE4FDD}"/>
          </ac:spMkLst>
        </pc:spChg>
        <pc:spChg chg="mod">
          <ac:chgData name="Tilly Paz" userId="28eb7356-61dc-48ef-8408-7c21dafef33f" providerId="ADAL" clId="{63999F68-892C-4F4A-84D5-7F2C85C41BF6}" dt="2021-10-21T19:53:12.197" v="1300" actId="20577"/>
          <ac:spMkLst>
            <pc:docMk/>
            <pc:sldMk cId="1068973152" sldId="450"/>
            <ac:spMk id="3" creationId="{4AD605D2-6038-481E-8807-90DC8247EE5E}"/>
          </ac:spMkLst>
        </pc:spChg>
        <pc:spChg chg="add">
          <ac:chgData name="Tilly Paz" userId="28eb7356-61dc-48ef-8408-7c21dafef33f" providerId="ADAL" clId="{63999F68-892C-4F4A-84D5-7F2C85C41BF6}" dt="2021-10-21T19:46:17.314" v="813" actId="26606"/>
          <ac:spMkLst>
            <pc:docMk/>
            <pc:sldMk cId="1068973152" sldId="450"/>
            <ac:spMk id="10" creationId="{59A309A7-1751-4ABE-A3C1-EEC40366AD89}"/>
          </ac:spMkLst>
        </pc:spChg>
        <pc:spChg chg="add">
          <ac:chgData name="Tilly Paz" userId="28eb7356-61dc-48ef-8408-7c21dafef33f" providerId="ADAL" clId="{63999F68-892C-4F4A-84D5-7F2C85C41BF6}" dt="2021-10-21T19:46:17.314" v="813" actId="26606"/>
          <ac:spMkLst>
            <pc:docMk/>
            <pc:sldMk cId="1068973152" sldId="450"/>
            <ac:spMk id="12" creationId="{967D8EB6-EAE1-4F9C-B398-83321E287204}"/>
          </ac:spMkLst>
        </pc:spChg>
        <pc:picChg chg="add mod">
          <ac:chgData name="Tilly Paz" userId="28eb7356-61dc-48ef-8408-7c21dafef33f" providerId="ADAL" clId="{63999F68-892C-4F4A-84D5-7F2C85C41BF6}" dt="2021-10-21T19:46:17.314" v="813" actId="26606"/>
          <ac:picMkLst>
            <pc:docMk/>
            <pc:sldMk cId="1068973152" sldId="450"/>
            <ac:picMk id="5" creationId="{0C98F8B8-A818-49E9-B10B-918BE97F58E1}"/>
          </ac:picMkLst>
        </pc:picChg>
      </pc:sldChg>
      <pc:sldChg chg="new del">
        <pc:chgData name="Tilly Paz" userId="28eb7356-61dc-48ef-8408-7c21dafef33f" providerId="ADAL" clId="{63999F68-892C-4F4A-84D5-7F2C85C41BF6}" dt="2021-10-21T19:43:14.287" v="573" actId="47"/>
        <pc:sldMkLst>
          <pc:docMk/>
          <pc:sldMk cId="2963057447" sldId="450"/>
        </pc:sldMkLst>
      </pc:sldChg>
      <pc:sldChg chg="new del">
        <pc:chgData name="Tilly Paz" userId="28eb7356-61dc-48ef-8408-7c21dafef33f" providerId="ADAL" clId="{63999F68-892C-4F4A-84D5-7F2C85C41BF6}" dt="2021-10-21T19:42:29.169" v="564" actId="47"/>
        <pc:sldMkLst>
          <pc:docMk/>
          <pc:sldMk cId="3297764715" sldId="450"/>
        </pc:sldMkLst>
      </pc:sldChg>
      <pc:sldChg chg="modSp add mod">
        <pc:chgData name="Tilly Paz" userId="28eb7356-61dc-48ef-8408-7c21dafef33f" providerId="ADAL" clId="{63999F68-892C-4F4A-84D5-7F2C85C41BF6}" dt="2021-10-21T19:59:22.140" v="1945" actId="20577"/>
        <pc:sldMkLst>
          <pc:docMk/>
          <pc:sldMk cId="2760701438" sldId="451"/>
        </pc:sldMkLst>
        <pc:spChg chg="mod">
          <ac:chgData name="Tilly Paz" userId="28eb7356-61dc-48ef-8408-7c21dafef33f" providerId="ADAL" clId="{63999F68-892C-4F4A-84D5-7F2C85C41BF6}" dt="2021-10-21T19:59:22.140" v="1945" actId="20577"/>
          <ac:spMkLst>
            <pc:docMk/>
            <pc:sldMk cId="2760701438" sldId="451"/>
            <ac:spMk id="3" creationId="{4AD605D2-6038-481E-8807-90DC8247EE5E}"/>
          </ac:spMkLst>
        </pc:spChg>
      </pc:sldChg>
      <pc:sldChg chg="addSp delSp modSp new mod setBg">
        <pc:chgData name="Tilly Paz" userId="28eb7356-61dc-48ef-8408-7c21dafef33f" providerId="ADAL" clId="{63999F68-892C-4F4A-84D5-7F2C85C41BF6}" dt="2021-10-21T19:59:00.289" v="1944" actId="255"/>
        <pc:sldMkLst>
          <pc:docMk/>
          <pc:sldMk cId="702966071" sldId="452"/>
        </pc:sldMkLst>
        <pc:spChg chg="mod">
          <ac:chgData name="Tilly Paz" userId="28eb7356-61dc-48ef-8408-7c21dafef33f" providerId="ADAL" clId="{63999F68-892C-4F4A-84D5-7F2C85C41BF6}" dt="2021-10-21T19:58:36.202" v="1940" actId="1076"/>
          <ac:spMkLst>
            <pc:docMk/>
            <pc:sldMk cId="702966071" sldId="452"/>
            <ac:spMk id="2" creationId="{6EBF07C9-425F-4AFE-B30A-31A357F5C118}"/>
          </ac:spMkLst>
        </pc:spChg>
        <pc:spChg chg="del mod">
          <ac:chgData name="Tilly Paz" userId="28eb7356-61dc-48ef-8408-7c21dafef33f" providerId="ADAL" clId="{63999F68-892C-4F4A-84D5-7F2C85C41BF6}" dt="2021-10-21T19:57:37.865" v="1934" actId="26606"/>
          <ac:spMkLst>
            <pc:docMk/>
            <pc:sldMk cId="702966071" sldId="452"/>
            <ac:spMk id="3" creationId="{182191DF-CE09-4028-B5F9-8AB04D35DD3C}"/>
          </ac:spMkLst>
        </pc:spChg>
        <pc:spChg chg="add del">
          <ac:chgData name="Tilly Paz" userId="28eb7356-61dc-48ef-8408-7c21dafef33f" providerId="ADAL" clId="{63999F68-892C-4F4A-84D5-7F2C85C41BF6}" dt="2021-10-21T19:58:28.922" v="1939" actId="26606"/>
          <ac:spMkLst>
            <pc:docMk/>
            <pc:sldMk cId="702966071" sldId="452"/>
            <ac:spMk id="9" creationId="{2E442304-DDBD-4F7B-8017-36BCC863FB40}"/>
          </ac:spMkLst>
        </pc:spChg>
        <pc:spChg chg="add del">
          <ac:chgData name="Tilly Paz" userId="28eb7356-61dc-48ef-8408-7c21dafef33f" providerId="ADAL" clId="{63999F68-892C-4F4A-84D5-7F2C85C41BF6}" dt="2021-10-21T19:58:28.922" v="1939" actId="26606"/>
          <ac:spMkLst>
            <pc:docMk/>
            <pc:sldMk cId="702966071" sldId="452"/>
            <ac:spMk id="11" creationId="{5E107275-3853-46FD-A241-DE4355A42675}"/>
          </ac:spMkLst>
        </pc:spChg>
        <pc:spChg chg="add">
          <ac:chgData name="Tilly Paz" userId="28eb7356-61dc-48ef-8408-7c21dafef33f" providerId="ADAL" clId="{63999F68-892C-4F4A-84D5-7F2C85C41BF6}" dt="2021-10-21T19:58:28.922" v="1939" actId="26606"/>
          <ac:spMkLst>
            <pc:docMk/>
            <pc:sldMk cId="702966071" sldId="452"/>
            <ac:spMk id="16" creationId="{85016AEC-0320-4ED0-8ECB-FE11DDDFE17A}"/>
          </ac:spMkLst>
        </pc:spChg>
        <pc:spChg chg="add">
          <ac:chgData name="Tilly Paz" userId="28eb7356-61dc-48ef-8408-7c21dafef33f" providerId="ADAL" clId="{63999F68-892C-4F4A-84D5-7F2C85C41BF6}" dt="2021-10-21T19:58:28.922" v="1939" actId="26606"/>
          <ac:spMkLst>
            <pc:docMk/>
            <pc:sldMk cId="702966071" sldId="452"/>
            <ac:spMk id="18" creationId="{CCB2C00A-E659-4691-AFB4-28255172920B}"/>
          </ac:spMkLst>
        </pc:spChg>
        <pc:spChg chg="add">
          <ac:chgData name="Tilly Paz" userId="28eb7356-61dc-48ef-8408-7c21dafef33f" providerId="ADAL" clId="{63999F68-892C-4F4A-84D5-7F2C85C41BF6}" dt="2021-10-21T19:58:28.922" v="1939" actId="26606"/>
          <ac:spMkLst>
            <pc:docMk/>
            <pc:sldMk cId="702966071" sldId="452"/>
            <ac:spMk id="20" creationId="{B78FD84C-74B5-451D-8F0A-1E19EC3D9DAC}"/>
          </ac:spMkLst>
        </pc:spChg>
        <pc:graphicFrameChg chg="add mod modGraphic">
          <ac:chgData name="Tilly Paz" userId="28eb7356-61dc-48ef-8408-7c21dafef33f" providerId="ADAL" clId="{63999F68-892C-4F4A-84D5-7F2C85C41BF6}" dt="2021-10-21T19:59:00.289" v="1944" actId="255"/>
          <ac:graphicFrameMkLst>
            <pc:docMk/>
            <pc:sldMk cId="702966071" sldId="452"/>
            <ac:graphicFrameMk id="5" creationId="{CEBA134F-44DB-4549-8DEF-DBD5AA06DB5C}"/>
          </ac:graphicFrameMkLst>
        </pc:graphicFrameChg>
      </pc:sldChg>
      <pc:sldChg chg="addSp delSp modSp new mod setBg">
        <pc:chgData name="Tilly Paz" userId="28eb7356-61dc-48ef-8408-7c21dafef33f" providerId="ADAL" clId="{63999F68-892C-4F4A-84D5-7F2C85C41BF6}" dt="2021-10-21T19:57:24.627" v="1933" actId="26606"/>
        <pc:sldMkLst>
          <pc:docMk/>
          <pc:sldMk cId="2333291040" sldId="453"/>
        </pc:sldMkLst>
        <pc:spChg chg="mod">
          <ac:chgData name="Tilly Paz" userId="28eb7356-61dc-48ef-8408-7c21dafef33f" providerId="ADAL" clId="{63999F68-892C-4F4A-84D5-7F2C85C41BF6}" dt="2021-10-21T19:57:24.627" v="1933" actId="26606"/>
          <ac:spMkLst>
            <pc:docMk/>
            <pc:sldMk cId="2333291040" sldId="453"/>
            <ac:spMk id="2" creationId="{464E9FC9-7E8B-41EE-AA33-C8BB0411B043}"/>
          </ac:spMkLst>
        </pc:spChg>
        <pc:spChg chg="del mod">
          <ac:chgData name="Tilly Paz" userId="28eb7356-61dc-48ef-8408-7c21dafef33f" providerId="ADAL" clId="{63999F68-892C-4F4A-84D5-7F2C85C41BF6}" dt="2021-10-21T19:57:24.627" v="1933" actId="26606"/>
          <ac:spMkLst>
            <pc:docMk/>
            <pc:sldMk cId="2333291040" sldId="453"/>
            <ac:spMk id="3" creationId="{189024B8-1BF6-4E3F-B8FE-7D991E803F38}"/>
          </ac:spMkLst>
        </pc:spChg>
        <pc:spChg chg="add">
          <ac:chgData name="Tilly Paz" userId="28eb7356-61dc-48ef-8408-7c21dafef33f" providerId="ADAL" clId="{63999F68-892C-4F4A-84D5-7F2C85C41BF6}" dt="2021-10-21T19:57:24.627" v="1933" actId="26606"/>
          <ac:spMkLst>
            <pc:docMk/>
            <pc:sldMk cId="2333291040" sldId="453"/>
            <ac:spMk id="9" creationId="{2E442304-DDBD-4F7B-8017-36BCC863FB40}"/>
          </ac:spMkLst>
        </pc:spChg>
        <pc:spChg chg="add">
          <ac:chgData name="Tilly Paz" userId="28eb7356-61dc-48ef-8408-7c21dafef33f" providerId="ADAL" clId="{63999F68-892C-4F4A-84D5-7F2C85C41BF6}" dt="2021-10-21T19:57:24.627" v="1933" actId="26606"/>
          <ac:spMkLst>
            <pc:docMk/>
            <pc:sldMk cId="2333291040" sldId="453"/>
            <ac:spMk id="11" creationId="{5E107275-3853-46FD-A241-DE4355A42675}"/>
          </ac:spMkLst>
        </pc:spChg>
        <pc:graphicFrameChg chg="add">
          <ac:chgData name="Tilly Paz" userId="28eb7356-61dc-48ef-8408-7c21dafef33f" providerId="ADAL" clId="{63999F68-892C-4F4A-84D5-7F2C85C41BF6}" dt="2021-10-21T19:57:24.627" v="1933" actId="26606"/>
          <ac:graphicFrameMkLst>
            <pc:docMk/>
            <pc:sldMk cId="2333291040" sldId="453"/>
            <ac:graphicFrameMk id="5" creationId="{05585AC5-FEDF-4C51-8184-FC500539CF6C}"/>
          </ac:graphicFrameMkLst>
        </pc:graphicFrameChg>
      </pc:sldChg>
      <pc:sldMasterChg chg="delSldLayout">
        <pc:chgData name="Tilly Paz" userId="28eb7356-61dc-48ef-8408-7c21dafef33f" providerId="ADAL" clId="{63999F68-892C-4F4A-84D5-7F2C85C41BF6}" dt="2021-10-21T19:42:15.904" v="561" actId="47"/>
        <pc:sldMasterMkLst>
          <pc:docMk/>
          <pc:sldMasterMk cId="3376917804" sldId="2147483672"/>
        </pc:sldMasterMkLst>
        <pc:sldLayoutChg chg="del">
          <pc:chgData name="Tilly Paz" userId="28eb7356-61dc-48ef-8408-7c21dafef33f" providerId="ADAL" clId="{63999F68-892C-4F4A-84D5-7F2C85C41BF6}" dt="2021-10-21T19:42:15.904" v="561" actId="47"/>
          <pc:sldLayoutMkLst>
            <pc:docMk/>
            <pc:sldMasterMk cId="3376917804" sldId="2147483672"/>
            <pc:sldLayoutMk cId="3529565326" sldId="2147483685"/>
          </pc:sldLayoutMkLst>
        </pc:sldLayoutChg>
        <pc:sldLayoutChg chg="del">
          <pc:chgData name="Tilly Paz" userId="28eb7356-61dc-48ef-8408-7c21dafef33f" providerId="ADAL" clId="{63999F68-892C-4F4A-84D5-7F2C85C41BF6}" dt="2021-10-11T09:39:12.216" v="39" actId="47"/>
          <pc:sldLayoutMkLst>
            <pc:docMk/>
            <pc:sldMasterMk cId="3376917804" sldId="2147483672"/>
            <pc:sldLayoutMk cId="1306306533" sldId="2147483686"/>
          </pc:sldLayoutMkLst>
        </pc:sldLayoutChg>
      </pc:sldMasterChg>
      <pc:sldMasterChg chg="del delSldLayout">
        <pc:chgData name="Tilly Paz" userId="28eb7356-61dc-48ef-8408-7c21dafef33f" providerId="ADAL" clId="{63999F68-892C-4F4A-84D5-7F2C85C41BF6}" dt="2021-10-11T09:39:12.216" v="39" actId="47"/>
        <pc:sldMasterMkLst>
          <pc:docMk/>
          <pc:sldMasterMk cId="2466372446" sldId="2147483687"/>
        </pc:sldMasterMkLst>
        <pc:sldLayoutChg chg="del">
          <pc:chgData name="Tilly Paz" userId="28eb7356-61dc-48ef-8408-7c21dafef33f" providerId="ADAL" clId="{63999F68-892C-4F4A-84D5-7F2C85C41BF6}" dt="2021-10-11T09:39:12.216" v="39" actId="47"/>
          <pc:sldLayoutMkLst>
            <pc:docMk/>
            <pc:sldMasterMk cId="2466372446" sldId="2147483687"/>
            <pc:sldLayoutMk cId="1212899378" sldId="2147483688"/>
          </pc:sldLayoutMkLst>
        </pc:sldLayoutChg>
        <pc:sldLayoutChg chg="del">
          <pc:chgData name="Tilly Paz" userId="28eb7356-61dc-48ef-8408-7c21dafef33f" providerId="ADAL" clId="{63999F68-892C-4F4A-84D5-7F2C85C41BF6}" dt="2021-10-11T09:39:12.216" v="39" actId="47"/>
          <pc:sldLayoutMkLst>
            <pc:docMk/>
            <pc:sldMasterMk cId="2466372446" sldId="2147483687"/>
            <pc:sldLayoutMk cId="1864643327" sldId="2147483689"/>
          </pc:sldLayoutMkLst>
        </pc:sldLayoutChg>
        <pc:sldLayoutChg chg="del">
          <pc:chgData name="Tilly Paz" userId="28eb7356-61dc-48ef-8408-7c21dafef33f" providerId="ADAL" clId="{63999F68-892C-4F4A-84D5-7F2C85C41BF6}" dt="2021-10-11T09:39:12.216" v="39" actId="47"/>
          <pc:sldLayoutMkLst>
            <pc:docMk/>
            <pc:sldMasterMk cId="2466372446" sldId="2147483687"/>
            <pc:sldLayoutMk cId="4043649987" sldId="2147483690"/>
          </pc:sldLayoutMkLst>
        </pc:sldLayoutChg>
        <pc:sldLayoutChg chg="del">
          <pc:chgData name="Tilly Paz" userId="28eb7356-61dc-48ef-8408-7c21dafef33f" providerId="ADAL" clId="{63999F68-892C-4F4A-84D5-7F2C85C41BF6}" dt="2021-10-11T09:39:12.216" v="39" actId="47"/>
          <pc:sldLayoutMkLst>
            <pc:docMk/>
            <pc:sldMasterMk cId="2466372446" sldId="2147483687"/>
            <pc:sldLayoutMk cId="1672838252" sldId="2147483691"/>
          </pc:sldLayoutMkLst>
        </pc:sldLayoutChg>
        <pc:sldLayoutChg chg="del">
          <pc:chgData name="Tilly Paz" userId="28eb7356-61dc-48ef-8408-7c21dafef33f" providerId="ADAL" clId="{63999F68-892C-4F4A-84D5-7F2C85C41BF6}" dt="2021-10-11T09:39:12.216" v="39" actId="47"/>
          <pc:sldLayoutMkLst>
            <pc:docMk/>
            <pc:sldMasterMk cId="2466372446" sldId="2147483687"/>
            <pc:sldLayoutMk cId="613498485" sldId="2147483692"/>
          </pc:sldLayoutMkLst>
        </pc:sldLayoutChg>
        <pc:sldLayoutChg chg="del">
          <pc:chgData name="Tilly Paz" userId="28eb7356-61dc-48ef-8408-7c21dafef33f" providerId="ADAL" clId="{63999F68-892C-4F4A-84D5-7F2C85C41BF6}" dt="2021-10-11T09:39:12.216" v="39" actId="47"/>
          <pc:sldLayoutMkLst>
            <pc:docMk/>
            <pc:sldMasterMk cId="2466372446" sldId="2147483687"/>
            <pc:sldLayoutMk cId="3094927393" sldId="2147483693"/>
          </pc:sldLayoutMkLst>
        </pc:sldLayoutChg>
        <pc:sldLayoutChg chg="del">
          <pc:chgData name="Tilly Paz" userId="28eb7356-61dc-48ef-8408-7c21dafef33f" providerId="ADAL" clId="{63999F68-892C-4F4A-84D5-7F2C85C41BF6}" dt="2021-10-11T09:39:12.216" v="39" actId="47"/>
          <pc:sldLayoutMkLst>
            <pc:docMk/>
            <pc:sldMasterMk cId="2466372446" sldId="2147483687"/>
            <pc:sldLayoutMk cId="3637253086" sldId="2147483694"/>
          </pc:sldLayoutMkLst>
        </pc:sldLayoutChg>
        <pc:sldLayoutChg chg="del">
          <pc:chgData name="Tilly Paz" userId="28eb7356-61dc-48ef-8408-7c21dafef33f" providerId="ADAL" clId="{63999F68-892C-4F4A-84D5-7F2C85C41BF6}" dt="2021-10-11T09:39:12.216" v="39" actId="47"/>
          <pc:sldLayoutMkLst>
            <pc:docMk/>
            <pc:sldMasterMk cId="2466372446" sldId="2147483687"/>
            <pc:sldLayoutMk cId="3481324419" sldId="2147483695"/>
          </pc:sldLayoutMkLst>
        </pc:sldLayoutChg>
        <pc:sldLayoutChg chg="del">
          <pc:chgData name="Tilly Paz" userId="28eb7356-61dc-48ef-8408-7c21dafef33f" providerId="ADAL" clId="{63999F68-892C-4F4A-84D5-7F2C85C41BF6}" dt="2021-10-11T09:39:12.216" v="39" actId="47"/>
          <pc:sldLayoutMkLst>
            <pc:docMk/>
            <pc:sldMasterMk cId="2466372446" sldId="2147483687"/>
            <pc:sldLayoutMk cId="2659767305" sldId="2147483696"/>
          </pc:sldLayoutMkLst>
        </pc:sldLayoutChg>
        <pc:sldLayoutChg chg="del">
          <pc:chgData name="Tilly Paz" userId="28eb7356-61dc-48ef-8408-7c21dafef33f" providerId="ADAL" clId="{63999F68-892C-4F4A-84D5-7F2C85C41BF6}" dt="2021-10-11T09:39:12.216" v="39" actId="47"/>
          <pc:sldLayoutMkLst>
            <pc:docMk/>
            <pc:sldMasterMk cId="2466372446" sldId="2147483687"/>
            <pc:sldLayoutMk cId="2737177136" sldId="2147483697"/>
          </pc:sldLayoutMkLst>
        </pc:sldLayoutChg>
        <pc:sldLayoutChg chg="del">
          <pc:chgData name="Tilly Paz" userId="28eb7356-61dc-48ef-8408-7c21dafef33f" providerId="ADAL" clId="{63999F68-892C-4F4A-84D5-7F2C85C41BF6}" dt="2021-10-11T09:39:12.216" v="39" actId="47"/>
          <pc:sldLayoutMkLst>
            <pc:docMk/>
            <pc:sldMasterMk cId="2466372446" sldId="2147483687"/>
            <pc:sldLayoutMk cId="2041545430" sldId="214748369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BE5F9D-3793-4062-9217-B3714B4AF289}"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60B6460-F34D-4851-AF4B-C69ECA346649}">
      <dgm:prSet/>
      <dgm:spPr/>
      <dgm:t>
        <a:bodyPr/>
        <a:lstStyle/>
        <a:p>
          <a:r>
            <a:rPr lang="en-GB"/>
            <a:t>First hour – understanding globalisation</a:t>
          </a:r>
          <a:endParaRPr lang="en-US"/>
        </a:p>
      </dgm:t>
    </dgm:pt>
    <dgm:pt modelId="{F54710F8-7A17-464F-943C-10CC117FFB60}" type="parTrans" cxnId="{7666FEB1-7122-412E-B80C-D5C088233724}">
      <dgm:prSet/>
      <dgm:spPr/>
      <dgm:t>
        <a:bodyPr/>
        <a:lstStyle/>
        <a:p>
          <a:endParaRPr lang="en-US"/>
        </a:p>
      </dgm:t>
    </dgm:pt>
    <dgm:pt modelId="{A5509A50-DB67-46D4-8730-496C25C45936}" type="sibTrans" cxnId="{7666FEB1-7122-412E-B80C-D5C088233724}">
      <dgm:prSet/>
      <dgm:spPr/>
      <dgm:t>
        <a:bodyPr/>
        <a:lstStyle/>
        <a:p>
          <a:endParaRPr lang="en-US"/>
        </a:p>
      </dgm:t>
    </dgm:pt>
    <dgm:pt modelId="{8CCBCFA5-17DD-4387-8FA4-4AC18D42087D}">
      <dgm:prSet/>
      <dgm:spPr/>
      <dgm:t>
        <a:bodyPr/>
        <a:lstStyle/>
        <a:p>
          <a:r>
            <a:rPr lang="en-GB"/>
            <a:t>Second hour – diving into the Trade/Aid debate</a:t>
          </a:r>
          <a:endParaRPr lang="en-US"/>
        </a:p>
      </dgm:t>
    </dgm:pt>
    <dgm:pt modelId="{19F9E219-7090-4F1B-A75B-6CD3CA557638}" type="parTrans" cxnId="{4445CB3C-F200-4F75-8E9E-CDECFEFDB8A8}">
      <dgm:prSet/>
      <dgm:spPr/>
      <dgm:t>
        <a:bodyPr/>
        <a:lstStyle/>
        <a:p>
          <a:endParaRPr lang="en-US"/>
        </a:p>
      </dgm:t>
    </dgm:pt>
    <dgm:pt modelId="{4B2225FC-CE07-43B3-9390-A9A5824C9B78}" type="sibTrans" cxnId="{4445CB3C-F200-4F75-8E9E-CDECFEFDB8A8}">
      <dgm:prSet/>
      <dgm:spPr/>
      <dgm:t>
        <a:bodyPr/>
        <a:lstStyle/>
        <a:p>
          <a:endParaRPr lang="en-US"/>
        </a:p>
      </dgm:t>
    </dgm:pt>
    <dgm:pt modelId="{0CB2F684-47FE-4B87-9429-C3DA87DF9F0D}">
      <dgm:prSet/>
      <dgm:spPr/>
      <dgm:t>
        <a:bodyPr/>
        <a:lstStyle/>
        <a:p>
          <a:r>
            <a:rPr lang="en-GB"/>
            <a:t>Third hour – presenting the globalisation V. nationalism</a:t>
          </a:r>
          <a:endParaRPr lang="en-US"/>
        </a:p>
      </dgm:t>
    </dgm:pt>
    <dgm:pt modelId="{7AD414CE-5A42-4999-8B4F-EA811A041656}" type="parTrans" cxnId="{5FB0B2C9-53A2-4CA6-A9C2-83DBF8EFD49E}">
      <dgm:prSet/>
      <dgm:spPr/>
      <dgm:t>
        <a:bodyPr/>
        <a:lstStyle/>
        <a:p>
          <a:endParaRPr lang="en-US"/>
        </a:p>
      </dgm:t>
    </dgm:pt>
    <dgm:pt modelId="{B225405D-E6F5-4F43-9C65-038D6C57877F}" type="sibTrans" cxnId="{5FB0B2C9-53A2-4CA6-A9C2-83DBF8EFD49E}">
      <dgm:prSet/>
      <dgm:spPr/>
      <dgm:t>
        <a:bodyPr/>
        <a:lstStyle/>
        <a:p>
          <a:endParaRPr lang="en-US"/>
        </a:p>
      </dgm:t>
    </dgm:pt>
    <dgm:pt modelId="{F7037E7E-BEC2-431F-B3AB-591C8253534F}">
      <dgm:prSet/>
      <dgm:spPr/>
      <dgm:t>
        <a:bodyPr/>
        <a:lstStyle/>
        <a:p>
          <a:r>
            <a:rPr lang="en-GB"/>
            <a:t>Fourth hour – essay work</a:t>
          </a:r>
          <a:endParaRPr lang="en-US"/>
        </a:p>
      </dgm:t>
    </dgm:pt>
    <dgm:pt modelId="{5E793C64-D0BF-4190-9D52-7788100FF7A6}" type="parTrans" cxnId="{78DC2F57-B955-42E1-AE11-A88AEA31155E}">
      <dgm:prSet/>
      <dgm:spPr/>
      <dgm:t>
        <a:bodyPr/>
        <a:lstStyle/>
        <a:p>
          <a:endParaRPr lang="en-US"/>
        </a:p>
      </dgm:t>
    </dgm:pt>
    <dgm:pt modelId="{240ECCAC-C78B-45C2-B7C9-036DC5A8FB85}" type="sibTrans" cxnId="{78DC2F57-B955-42E1-AE11-A88AEA31155E}">
      <dgm:prSet/>
      <dgm:spPr/>
      <dgm:t>
        <a:bodyPr/>
        <a:lstStyle/>
        <a:p>
          <a:endParaRPr lang="en-US"/>
        </a:p>
      </dgm:t>
    </dgm:pt>
    <dgm:pt modelId="{E2DACBB9-3BF4-4335-8171-88BA25602149}" type="pres">
      <dgm:prSet presAssocID="{8EBE5F9D-3793-4062-9217-B3714B4AF289}" presName="vert0" presStyleCnt="0">
        <dgm:presLayoutVars>
          <dgm:dir/>
          <dgm:animOne val="branch"/>
          <dgm:animLvl val="lvl"/>
        </dgm:presLayoutVars>
      </dgm:prSet>
      <dgm:spPr/>
      <dgm:t>
        <a:bodyPr/>
        <a:lstStyle/>
        <a:p>
          <a:endParaRPr lang="en-US"/>
        </a:p>
      </dgm:t>
    </dgm:pt>
    <dgm:pt modelId="{7C10EE37-B00B-4EE8-8246-1B1B1290CAD0}" type="pres">
      <dgm:prSet presAssocID="{160B6460-F34D-4851-AF4B-C69ECA346649}" presName="thickLine" presStyleLbl="alignNode1" presStyleIdx="0" presStyleCnt="4"/>
      <dgm:spPr/>
    </dgm:pt>
    <dgm:pt modelId="{D03EF233-4743-43A2-ACEC-E0F6EAFED946}" type="pres">
      <dgm:prSet presAssocID="{160B6460-F34D-4851-AF4B-C69ECA346649}" presName="horz1" presStyleCnt="0"/>
      <dgm:spPr/>
    </dgm:pt>
    <dgm:pt modelId="{81EC47A3-22B0-40E0-A853-E636CBC5F386}" type="pres">
      <dgm:prSet presAssocID="{160B6460-F34D-4851-AF4B-C69ECA346649}" presName="tx1" presStyleLbl="revTx" presStyleIdx="0" presStyleCnt="4"/>
      <dgm:spPr/>
      <dgm:t>
        <a:bodyPr/>
        <a:lstStyle/>
        <a:p>
          <a:endParaRPr lang="en-US"/>
        </a:p>
      </dgm:t>
    </dgm:pt>
    <dgm:pt modelId="{8D898ED3-CD02-4EE2-95FA-8752D86D2306}" type="pres">
      <dgm:prSet presAssocID="{160B6460-F34D-4851-AF4B-C69ECA346649}" presName="vert1" presStyleCnt="0"/>
      <dgm:spPr/>
    </dgm:pt>
    <dgm:pt modelId="{1310C3FD-6FF9-49E0-B02F-FF2C794EE6A2}" type="pres">
      <dgm:prSet presAssocID="{8CCBCFA5-17DD-4387-8FA4-4AC18D42087D}" presName="thickLine" presStyleLbl="alignNode1" presStyleIdx="1" presStyleCnt="4"/>
      <dgm:spPr/>
    </dgm:pt>
    <dgm:pt modelId="{35834A12-21AD-4BC5-80C8-1E7901172D73}" type="pres">
      <dgm:prSet presAssocID="{8CCBCFA5-17DD-4387-8FA4-4AC18D42087D}" presName="horz1" presStyleCnt="0"/>
      <dgm:spPr/>
    </dgm:pt>
    <dgm:pt modelId="{B30327C3-3C84-41B1-BF82-4852DF9B4E36}" type="pres">
      <dgm:prSet presAssocID="{8CCBCFA5-17DD-4387-8FA4-4AC18D42087D}" presName="tx1" presStyleLbl="revTx" presStyleIdx="1" presStyleCnt="4"/>
      <dgm:spPr/>
      <dgm:t>
        <a:bodyPr/>
        <a:lstStyle/>
        <a:p>
          <a:endParaRPr lang="en-US"/>
        </a:p>
      </dgm:t>
    </dgm:pt>
    <dgm:pt modelId="{882FA998-4F0C-4A27-8D77-7B29E5B4687C}" type="pres">
      <dgm:prSet presAssocID="{8CCBCFA5-17DD-4387-8FA4-4AC18D42087D}" presName="vert1" presStyleCnt="0"/>
      <dgm:spPr/>
    </dgm:pt>
    <dgm:pt modelId="{0825281A-D5DE-46BE-A852-EDEA786EF13F}" type="pres">
      <dgm:prSet presAssocID="{0CB2F684-47FE-4B87-9429-C3DA87DF9F0D}" presName="thickLine" presStyleLbl="alignNode1" presStyleIdx="2" presStyleCnt="4"/>
      <dgm:spPr/>
    </dgm:pt>
    <dgm:pt modelId="{F2C5656D-9641-4064-BA65-594798DA956E}" type="pres">
      <dgm:prSet presAssocID="{0CB2F684-47FE-4B87-9429-C3DA87DF9F0D}" presName="horz1" presStyleCnt="0"/>
      <dgm:spPr/>
    </dgm:pt>
    <dgm:pt modelId="{287C582B-06CC-4C41-94F2-8E6F578BB8E8}" type="pres">
      <dgm:prSet presAssocID="{0CB2F684-47FE-4B87-9429-C3DA87DF9F0D}" presName="tx1" presStyleLbl="revTx" presStyleIdx="2" presStyleCnt="4"/>
      <dgm:spPr/>
      <dgm:t>
        <a:bodyPr/>
        <a:lstStyle/>
        <a:p>
          <a:endParaRPr lang="en-US"/>
        </a:p>
      </dgm:t>
    </dgm:pt>
    <dgm:pt modelId="{026F6E8C-8603-40DD-9737-7776A7C9C175}" type="pres">
      <dgm:prSet presAssocID="{0CB2F684-47FE-4B87-9429-C3DA87DF9F0D}" presName="vert1" presStyleCnt="0"/>
      <dgm:spPr/>
    </dgm:pt>
    <dgm:pt modelId="{71D67979-7421-4609-BF32-D1422B6DA427}" type="pres">
      <dgm:prSet presAssocID="{F7037E7E-BEC2-431F-B3AB-591C8253534F}" presName="thickLine" presStyleLbl="alignNode1" presStyleIdx="3" presStyleCnt="4"/>
      <dgm:spPr/>
    </dgm:pt>
    <dgm:pt modelId="{F28A6572-1CBC-4E28-998A-3320C7BDB7FD}" type="pres">
      <dgm:prSet presAssocID="{F7037E7E-BEC2-431F-B3AB-591C8253534F}" presName="horz1" presStyleCnt="0"/>
      <dgm:spPr/>
    </dgm:pt>
    <dgm:pt modelId="{D8083E78-5704-4366-9C18-380B26F49BBE}" type="pres">
      <dgm:prSet presAssocID="{F7037E7E-BEC2-431F-B3AB-591C8253534F}" presName="tx1" presStyleLbl="revTx" presStyleIdx="3" presStyleCnt="4"/>
      <dgm:spPr/>
      <dgm:t>
        <a:bodyPr/>
        <a:lstStyle/>
        <a:p>
          <a:endParaRPr lang="en-US"/>
        </a:p>
      </dgm:t>
    </dgm:pt>
    <dgm:pt modelId="{E19BF731-CBA8-4005-AEA2-0A9A1DD9A8E0}" type="pres">
      <dgm:prSet presAssocID="{F7037E7E-BEC2-431F-B3AB-591C8253534F}" presName="vert1" presStyleCnt="0"/>
      <dgm:spPr/>
    </dgm:pt>
  </dgm:ptLst>
  <dgm:cxnLst>
    <dgm:cxn modelId="{EA8AD27E-B6B5-4EA2-A464-A920C808DA8B}" type="presOf" srcId="{8EBE5F9D-3793-4062-9217-B3714B4AF289}" destId="{E2DACBB9-3BF4-4335-8171-88BA25602149}" srcOrd="0" destOrd="0" presId="urn:microsoft.com/office/officeart/2008/layout/LinedList"/>
    <dgm:cxn modelId="{7666FEB1-7122-412E-B80C-D5C088233724}" srcId="{8EBE5F9D-3793-4062-9217-B3714B4AF289}" destId="{160B6460-F34D-4851-AF4B-C69ECA346649}" srcOrd="0" destOrd="0" parTransId="{F54710F8-7A17-464F-943C-10CC117FFB60}" sibTransId="{A5509A50-DB67-46D4-8730-496C25C45936}"/>
    <dgm:cxn modelId="{9B6721E8-CE48-47B7-8EF8-223BC3EC1B4D}" type="presOf" srcId="{8CCBCFA5-17DD-4387-8FA4-4AC18D42087D}" destId="{B30327C3-3C84-41B1-BF82-4852DF9B4E36}" srcOrd="0" destOrd="0" presId="urn:microsoft.com/office/officeart/2008/layout/LinedList"/>
    <dgm:cxn modelId="{78DC2F57-B955-42E1-AE11-A88AEA31155E}" srcId="{8EBE5F9D-3793-4062-9217-B3714B4AF289}" destId="{F7037E7E-BEC2-431F-B3AB-591C8253534F}" srcOrd="3" destOrd="0" parTransId="{5E793C64-D0BF-4190-9D52-7788100FF7A6}" sibTransId="{240ECCAC-C78B-45C2-B7C9-036DC5A8FB85}"/>
    <dgm:cxn modelId="{309D3922-F859-4B6F-8377-DC10D7036D36}" type="presOf" srcId="{0CB2F684-47FE-4B87-9429-C3DA87DF9F0D}" destId="{287C582B-06CC-4C41-94F2-8E6F578BB8E8}" srcOrd="0" destOrd="0" presId="urn:microsoft.com/office/officeart/2008/layout/LinedList"/>
    <dgm:cxn modelId="{91FFB397-34F9-451B-B261-302671BBD9E6}" type="presOf" srcId="{160B6460-F34D-4851-AF4B-C69ECA346649}" destId="{81EC47A3-22B0-40E0-A853-E636CBC5F386}" srcOrd="0" destOrd="0" presId="urn:microsoft.com/office/officeart/2008/layout/LinedList"/>
    <dgm:cxn modelId="{4445CB3C-F200-4F75-8E9E-CDECFEFDB8A8}" srcId="{8EBE5F9D-3793-4062-9217-B3714B4AF289}" destId="{8CCBCFA5-17DD-4387-8FA4-4AC18D42087D}" srcOrd="1" destOrd="0" parTransId="{19F9E219-7090-4F1B-A75B-6CD3CA557638}" sibTransId="{4B2225FC-CE07-43B3-9390-A9A5824C9B78}"/>
    <dgm:cxn modelId="{5FB0B2C9-53A2-4CA6-A9C2-83DBF8EFD49E}" srcId="{8EBE5F9D-3793-4062-9217-B3714B4AF289}" destId="{0CB2F684-47FE-4B87-9429-C3DA87DF9F0D}" srcOrd="2" destOrd="0" parTransId="{7AD414CE-5A42-4999-8B4F-EA811A041656}" sibTransId="{B225405D-E6F5-4F43-9C65-038D6C57877F}"/>
    <dgm:cxn modelId="{FB93CA33-7843-4885-8669-B45527F0180D}" type="presOf" srcId="{F7037E7E-BEC2-431F-B3AB-591C8253534F}" destId="{D8083E78-5704-4366-9C18-380B26F49BBE}" srcOrd="0" destOrd="0" presId="urn:microsoft.com/office/officeart/2008/layout/LinedList"/>
    <dgm:cxn modelId="{DA056044-9C67-42BA-9B9B-B1A45202C4E3}" type="presParOf" srcId="{E2DACBB9-3BF4-4335-8171-88BA25602149}" destId="{7C10EE37-B00B-4EE8-8246-1B1B1290CAD0}" srcOrd="0" destOrd="0" presId="urn:microsoft.com/office/officeart/2008/layout/LinedList"/>
    <dgm:cxn modelId="{CFC806E4-5EB9-4D8E-8C35-F0C94BA4A699}" type="presParOf" srcId="{E2DACBB9-3BF4-4335-8171-88BA25602149}" destId="{D03EF233-4743-43A2-ACEC-E0F6EAFED946}" srcOrd="1" destOrd="0" presId="urn:microsoft.com/office/officeart/2008/layout/LinedList"/>
    <dgm:cxn modelId="{FBD9FC41-C13C-4111-AD37-0CDFA06F116C}" type="presParOf" srcId="{D03EF233-4743-43A2-ACEC-E0F6EAFED946}" destId="{81EC47A3-22B0-40E0-A853-E636CBC5F386}" srcOrd="0" destOrd="0" presId="urn:microsoft.com/office/officeart/2008/layout/LinedList"/>
    <dgm:cxn modelId="{F1ACE8B9-5BFE-469B-A96D-0CE678D4CB1E}" type="presParOf" srcId="{D03EF233-4743-43A2-ACEC-E0F6EAFED946}" destId="{8D898ED3-CD02-4EE2-95FA-8752D86D2306}" srcOrd="1" destOrd="0" presId="urn:microsoft.com/office/officeart/2008/layout/LinedList"/>
    <dgm:cxn modelId="{30309FEB-4D5D-4E57-A148-E1C17A89027E}" type="presParOf" srcId="{E2DACBB9-3BF4-4335-8171-88BA25602149}" destId="{1310C3FD-6FF9-49E0-B02F-FF2C794EE6A2}" srcOrd="2" destOrd="0" presId="urn:microsoft.com/office/officeart/2008/layout/LinedList"/>
    <dgm:cxn modelId="{EBC0A7E9-7FAE-4470-A7E6-328BA58881D3}" type="presParOf" srcId="{E2DACBB9-3BF4-4335-8171-88BA25602149}" destId="{35834A12-21AD-4BC5-80C8-1E7901172D73}" srcOrd="3" destOrd="0" presId="urn:microsoft.com/office/officeart/2008/layout/LinedList"/>
    <dgm:cxn modelId="{3647B1D9-B0E1-4328-9010-F5488BD1B57C}" type="presParOf" srcId="{35834A12-21AD-4BC5-80C8-1E7901172D73}" destId="{B30327C3-3C84-41B1-BF82-4852DF9B4E36}" srcOrd="0" destOrd="0" presId="urn:microsoft.com/office/officeart/2008/layout/LinedList"/>
    <dgm:cxn modelId="{0E1B2AA2-94AF-4065-8D53-59807F026FF9}" type="presParOf" srcId="{35834A12-21AD-4BC5-80C8-1E7901172D73}" destId="{882FA998-4F0C-4A27-8D77-7B29E5B4687C}" srcOrd="1" destOrd="0" presId="urn:microsoft.com/office/officeart/2008/layout/LinedList"/>
    <dgm:cxn modelId="{3E128407-A922-4B9A-83BA-EAA42D3066BC}" type="presParOf" srcId="{E2DACBB9-3BF4-4335-8171-88BA25602149}" destId="{0825281A-D5DE-46BE-A852-EDEA786EF13F}" srcOrd="4" destOrd="0" presId="urn:microsoft.com/office/officeart/2008/layout/LinedList"/>
    <dgm:cxn modelId="{F2ADAA2B-360B-43C7-A916-1B181081E1BC}" type="presParOf" srcId="{E2DACBB9-3BF4-4335-8171-88BA25602149}" destId="{F2C5656D-9641-4064-BA65-594798DA956E}" srcOrd="5" destOrd="0" presId="urn:microsoft.com/office/officeart/2008/layout/LinedList"/>
    <dgm:cxn modelId="{C7AB1B18-C33D-4A44-BD47-D5E3D2F319E5}" type="presParOf" srcId="{F2C5656D-9641-4064-BA65-594798DA956E}" destId="{287C582B-06CC-4C41-94F2-8E6F578BB8E8}" srcOrd="0" destOrd="0" presId="urn:microsoft.com/office/officeart/2008/layout/LinedList"/>
    <dgm:cxn modelId="{85690C47-3D4D-4A34-B080-2518415851A9}" type="presParOf" srcId="{F2C5656D-9641-4064-BA65-594798DA956E}" destId="{026F6E8C-8603-40DD-9737-7776A7C9C175}" srcOrd="1" destOrd="0" presId="urn:microsoft.com/office/officeart/2008/layout/LinedList"/>
    <dgm:cxn modelId="{C6346A54-0F88-4C69-A22C-216739E65F4C}" type="presParOf" srcId="{E2DACBB9-3BF4-4335-8171-88BA25602149}" destId="{71D67979-7421-4609-BF32-D1422B6DA427}" srcOrd="6" destOrd="0" presId="urn:microsoft.com/office/officeart/2008/layout/LinedList"/>
    <dgm:cxn modelId="{25E84FD5-C802-4E6B-9919-AA801CDF74F7}" type="presParOf" srcId="{E2DACBB9-3BF4-4335-8171-88BA25602149}" destId="{F28A6572-1CBC-4E28-998A-3320C7BDB7FD}" srcOrd="7" destOrd="0" presId="urn:microsoft.com/office/officeart/2008/layout/LinedList"/>
    <dgm:cxn modelId="{68A2F27F-6FC4-4A0F-AA26-90F92DFBD765}" type="presParOf" srcId="{F28A6572-1CBC-4E28-998A-3320C7BDB7FD}" destId="{D8083E78-5704-4366-9C18-380B26F49BBE}" srcOrd="0" destOrd="0" presId="urn:microsoft.com/office/officeart/2008/layout/LinedList"/>
    <dgm:cxn modelId="{5F8423B3-23F9-4CCE-96B9-3AFBE98422DA}" type="presParOf" srcId="{F28A6572-1CBC-4E28-998A-3320C7BDB7FD}" destId="{E19BF731-CBA8-4005-AEA2-0A9A1DD9A8E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3F28F3-DE18-4C23-979B-4225554CC6E0}"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579BD6E-C0E1-45E5-B3D8-CDAD52E4FA3A}">
      <dgm:prSet/>
      <dgm:spPr/>
      <dgm:t>
        <a:bodyPr/>
        <a:lstStyle/>
        <a:p>
          <a:r>
            <a:rPr lang="en-GB"/>
            <a:t>‘</a:t>
          </a:r>
          <a:r>
            <a:rPr lang="en-GB" i="1"/>
            <a:t>The increasing interconnectedness between societies such that events in one part of the world more and more have effects on peoples and societies far away’ </a:t>
          </a:r>
          <a:endParaRPr lang="en-US"/>
        </a:p>
      </dgm:t>
    </dgm:pt>
    <dgm:pt modelId="{EC24AE60-5262-4468-B269-A6B43A507BF7}" type="parTrans" cxnId="{36587BD3-CD30-4551-8E9E-456DC206B1CA}">
      <dgm:prSet/>
      <dgm:spPr/>
      <dgm:t>
        <a:bodyPr/>
        <a:lstStyle/>
        <a:p>
          <a:endParaRPr lang="en-US"/>
        </a:p>
      </dgm:t>
    </dgm:pt>
    <dgm:pt modelId="{BD807FFB-ABF1-463A-8688-11E10F7E4C95}" type="sibTrans" cxnId="{36587BD3-CD30-4551-8E9E-456DC206B1CA}">
      <dgm:prSet/>
      <dgm:spPr/>
      <dgm:t>
        <a:bodyPr/>
        <a:lstStyle/>
        <a:p>
          <a:endParaRPr lang="en-US"/>
        </a:p>
      </dgm:t>
    </dgm:pt>
    <dgm:pt modelId="{6FBD8B33-B3EF-41BF-8B88-DF25AE1EBC54}">
      <dgm:prSet/>
      <dgm:spPr/>
      <dgm:t>
        <a:bodyPr/>
        <a:lstStyle/>
        <a:p>
          <a:r>
            <a:rPr lang="en-GB"/>
            <a:t>Baylis et al (2008)</a:t>
          </a:r>
          <a:endParaRPr lang="en-US"/>
        </a:p>
      </dgm:t>
    </dgm:pt>
    <dgm:pt modelId="{C9C5BE2C-11B8-4271-BE1F-60F468B83392}" type="parTrans" cxnId="{F5D3FD0D-1BAA-4EAD-9913-9F1B8CF24B06}">
      <dgm:prSet/>
      <dgm:spPr/>
      <dgm:t>
        <a:bodyPr/>
        <a:lstStyle/>
        <a:p>
          <a:endParaRPr lang="en-US"/>
        </a:p>
      </dgm:t>
    </dgm:pt>
    <dgm:pt modelId="{7F9B80D0-E264-4984-9374-A59C16A99179}" type="sibTrans" cxnId="{F5D3FD0D-1BAA-4EAD-9913-9F1B8CF24B06}">
      <dgm:prSet/>
      <dgm:spPr/>
      <dgm:t>
        <a:bodyPr/>
        <a:lstStyle/>
        <a:p>
          <a:endParaRPr lang="en-US"/>
        </a:p>
      </dgm:t>
    </dgm:pt>
    <dgm:pt modelId="{08195220-CFA7-42F4-A46C-AE7542ADCAAB}">
      <dgm:prSet/>
      <dgm:spPr/>
      <dgm:t>
        <a:bodyPr/>
        <a:lstStyle/>
        <a:p>
          <a:r>
            <a:rPr lang="en-GB"/>
            <a:t>‘</a:t>
          </a:r>
          <a:r>
            <a:rPr lang="en-GB" i="1"/>
            <a:t>a stretching of social, political and economic activities across frontiers such that events, decisions and activities in one region of the world can come to have significance for individuals and communities in distant regions of the globe</a:t>
          </a:r>
          <a:r>
            <a:rPr lang="en-GB"/>
            <a:t>’</a:t>
          </a:r>
          <a:endParaRPr lang="en-US"/>
        </a:p>
      </dgm:t>
    </dgm:pt>
    <dgm:pt modelId="{6E6E6A9C-932B-4186-9842-70D4103113AC}" type="parTrans" cxnId="{745E4C84-55E1-4FA0-87B2-11BF249B2201}">
      <dgm:prSet/>
      <dgm:spPr/>
      <dgm:t>
        <a:bodyPr/>
        <a:lstStyle/>
        <a:p>
          <a:endParaRPr lang="en-US"/>
        </a:p>
      </dgm:t>
    </dgm:pt>
    <dgm:pt modelId="{8CFDDA6B-5BE3-48D2-A0B1-58AB01C77001}" type="sibTrans" cxnId="{745E4C84-55E1-4FA0-87B2-11BF249B2201}">
      <dgm:prSet/>
      <dgm:spPr/>
      <dgm:t>
        <a:bodyPr/>
        <a:lstStyle/>
        <a:p>
          <a:endParaRPr lang="en-US"/>
        </a:p>
      </dgm:t>
    </dgm:pt>
    <dgm:pt modelId="{F80111D6-1EB5-44AE-A943-5FA118380C39}">
      <dgm:prSet/>
      <dgm:spPr/>
      <dgm:t>
        <a:bodyPr/>
        <a:lstStyle/>
        <a:p>
          <a:r>
            <a:rPr lang="en-GB"/>
            <a:t>(Held et al 1999)</a:t>
          </a:r>
          <a:endParaRPr lang="en-US"/>
        </a:p>
      </dgm:t>
    </dgm:pt>
    <dgm:pt modelId="{B075243A-F758-483A-8DB8-3529931D2D3D}" type="parTrans" cxnId="{58A2EC4F-B242-4249-9414-7BC5ED0DFF6F}">
      <dgm:prSet/>
      <dgm:spPr/>
      <dgm:t>
        <a:bodyPr/>
        <a:lstStyle/>
        <a:p>
          <a:endParaRPr lang="en-US"/>
        </a:p>
      </dgm:t>
    </dgm:pt>
    <dgm:pt modelId="{DB480880-374C-4394-9C2E-58D059A2F337}" type="sibTrans" cxnId="{58A2EC4F-B242-4249-9414-7BC5ED0DFF6F}">
      <dgm:prSet/>
      <dgm:spPr/>
      <dgm:t>
        <a:bodyPr/>
        <a:lstStyle/>
        <a:p>
          <a:endParaRPr lang="en-US"/>
        </a:p>
      </dgm:t>
    </dgm:pt>
    <dgm:pt modelId="{916D0C03-6A9A-47C1-84FF-955D1A81DB4C}" type="pres">
      <dgm:prSet presAssocID="{1F3F28F3-DE18-4C23-979B-4225554CC6E0}" presName="vert0" presStyleCnt="0">
        <dgm:presLayoutVars>
          <dgm:dir/>
          <dgm:animOne val="branch"/>
          <dgm:animLvl val="lvl"/>
        </dgm:presLayoutVars>
      </dgm:prSet>
      <dgm:spPr/>
      <dgm:t>
        <a:bodyPr/>
        <a:lstStyle/>
        <a:p>
          <a:endParaRPr lang="en-US"/>
        </a:p>
      </dgm:t>
    </dgm:pt>
    <dgm:pt modelId="{6FD77FA4-F817-456D-A5D5-5C3AB917402A}" type="pres">
      <dgm:prSet presAssocID="{9579BD6E-C0E1-45E5-B3D8-CDAD52E4FA3A}" presName="thickLine" presStyleLbl="alignNode1" presStyleIdx="0" presStyleCnt="4"/>
      <dgm:spPr/>
    </dgm:pt>
    <dgm:pt modelId="{0C7CF25B-5464-4305-A43B-CD0AFD6EABE0}" type="pres">
      <dgm:prSet presAssocID="{9579BD6E-C0E1-45E5-B3D8-CDAD52E4FA3A}" presName="horz1" presStyleCnt="0"/>
      <dgm:spPr/>
    </dgm:pt>
    <dgm:pt modelId="{E5C39722-D081-4E27-9FEC-A049066188F6}" type="pres">
      <dgm:prSet presAssocID="{9579BD6E-C0E1-45E5-B3D8-CDAD52E4FA3A}" presName="tx1" presStyleLbl="revTx" presStyleIdx="0" presStyleCnt="4"/>
      <dgm:spPr/>
      <dgm:t>
        <a:bodyPr/>
        <a:lstStyle/>
        <a:p>
          <a:endParaRPr lang="en-US"/>
        </a:p>
      </dgm:t>
    </dgm:pt>
    <dgm:pt modelId="{06D3E0DB-F9C0-42B5-904C-4D9BF43E9F24}" type="pres">
      <dgm:prSet presAssocID="{9579BD6E-C0E1-45E5-B3D8-CDAD52E4FA3A}" presName="vert1" presStyleCnt="0"/>
      <dgm:spPr/>
    </dgm:pt>
    <dgm:pt modelId="{7F2F599B-0D33-4831-99C9-B3B1DA17E023}" type="pres">
      <dgm:prSet presAssocID="{6FBD8B33-B3EF-41BF-8B88-DF25AE1EBC54}" presName="thickLine" presStyleLbl="alignNode1" presStyleIdx="1" presStyleCnt="4"/>
      <dgm:spPr/>
    </dgm:pt>
    <dgm:pt modelId="{46E6A7C4-14E7-4B45-B32C-414F32897FAC}" type="pres">
      <dgm:prSet presAssocID="{6FBD8B33-B3EF-41BF-8B88-DF25AE1EBC54}" presName="horz1" presStyleCnt="0"/>
      <dgm:spPr/>
    </dgm:pt>
    <dgm:pt modelId="{B0AE0122-2853-42B1-BA80-5D2B2A33AAA9}" type="pres">
      <dgm:prSet presAssocID="{6FBD8B33-B3EF-41BF-8B88-DF25AE1EBC54}" presName="tx1" presStyleLbl="revTx" presStyleIdx="1" presStyleCnt="4"/>
      <dgm:spPr/>
      <dgm:t>
        <a:bodyPr/>
        <a:lstStyle/>
        <a:p>
          <a:endParaRPr lang="en-US"/>
        </a:p>
      </dgm:t>
    </dgm:pt>
    <dgm:pt modelId="{5202519F-07A6-4E05-82AD-01C1E8C38452}" type="pres">
      <dgm:prSet presAssocID="{6FBD8B33-B3EF-41BF-8B88-DF25AE1EBC54}" presName="vert1" presStyleCnt="0"/>
      <dgm:spPr/>
    </dgm:pt>
    <dgm:pt modelId="{DDB39565-EA45-4478-8D65-E44A440463A0}" type="pres">
      <dgm:prSet presAssocID="{08195220-CFA7-42F4-A46C-AE7542ADCAAB}" presName="thickLine" presStyleLbl="alignNode1" presStyleIdx="2" presStyleCnt="4"/>
      <dgm:spPr/>
    </dgm:pt>
    <dgm:pt modelId="{7F60C2C6-C038-43CB-B837-9BA4F353E638}" type="pres">
      <dgm:prSet presAssocID="{08195220-CFA7-42F4-A46C-AE7542ADCAAB}" presName="horz1" presStyleCnt="0"/>
      <dgm:spPr/>
    </dgm:pt>
    <dgm:pt modelId="{08883CCA-4159-47A7-A45E-F42E6F61914A}" type="pres">
      <dgm:prSet presAssocID="{08195220-CFA7-42F4-A46C-AE7542ADCAAB}" presName="tx1" presStyleLbl="revTx" presStyleIdx="2" presStyleCnt="4"/>
      <dgm:spPr/>
      <dgm:t>
        <a:bodyPr/>
        <a:lstStyle/>
        <a:p>
          <a:endParaRPr lang="en-US"/>
        </a:p>
      </dgm:t>
    </dgm:pt>
    <dgm:pt modelId="{38E762CC-CFB4-4947-A51D-F68841EF9EBE}" type="pres">
      <dgm:prSet presAssocID="{08195220-CFA7-42F4-A46C-AE7542ADCAAB}" presName="vert1" presStyleCnt="0"/>
      <dgm:spPr/>
    </dgm:pt>
    <dgm:pt modelId="{E795C459-516A-4DB0-B98E-316CBD14AD2F}" type="pres">
      <dgm:prSet presAssocID="{F80111D6-1EB5-44AE-A943-5FA118380C39}" presName="thickLine" presStyleLbl="alignNode1" presStyleIdx="3" presStyleCnt="4"/>
      <dgm:spPr/>
    </dgm:pt>
    <dgm:pt modelId="{FABDDCD1-77A8-4FC3-A79C-D308763B8475}" type="pres">
      <dgm:prSet presAssocID="{F80111D6-1EB5-44AE-A943-5FA118380C39}" presName="horz1" presStyleCnt="0"/>
      <dgm:spPr/>
    </dgm:pt>
    <dgm:pt modelId="{2407C24F-6ED1-490E-A9CB-FFDDD21B04AF}" type="pres">
      <dgm:prSet presAssocID="{F80111D6-1EB5-44AE-A943-5FA118380C39}" presName="tx1" presStyleLbl="revTx" presStyleIdx="3" presStyleCnt="4"/>
      <dgm:spPr/>
      <dgm:t>
        <a:bodyPr/>
        <a:lstStyle/>
        <a:p>
          <a:endParaRPr lang="en-US"/>
        </a:p>
      </dgm:t>
    </dgm:pt>
    <dgm:pt modelId="{E7F77D17-CA08-4194-8807-8A84EB1F49E3}" type="pres">
      <dgm:prSet presAssocID="{F80111D6-1EB5-44AE-A943-5FA118380C39}" presName="vert1" presStyleCnt="0"/>
      <dgm:spPr/>
    </dgm:pt>
  </dgm:ptLst>
  <dgm:cxnLst>
    <dgm:cxn modelId="{29F31401-D36A-48EE-9DCC-2BFE8CEB5EDD}" type="presOf" srcId="{F80111D6-1EB5-44AE-A943-5FA118380C39}" destId="{2407C24F-6ED1-490E-A9CB-FFDDD21B04AF}" srcOrd="0" destOrd="0" presId="urn:microsoft.com/office/officeart/2008/layout/LinedList"/>
    <dgm:cxn modelId="{C97C071F-3AD4-4C2C-96AD-04635C56CDB9}" type="presOf" srcId="{6FBD8B33-B3EF-41BF-8B88-DF25AE1EBC54}" destId="{B0AE0122-2853-42B1-BA80-5D2B2A33AAA9}" srcOrd="0" destOrd="0" presId="urn:microsoft.com/office/officeart/2008/layout/LinedList"/>
    <dgm:cxn modelId="{FD053E3B-03A6-40A6-9A9B-F5CD2FD89BB2}" type="presOf" srcId="{1F3F28F3-DE18-4C23-979B-4225554CC6E0}" destId="{916D0C03-6A9A-47C1-84FF-955D1A81DB4C}" srcOrd="0" destOrd="0" presId="urn:microsoft.com/office/officeart/2008/layout/LinedList"/>
    <dgm:cxn modelId="{58A2EC4F-B242-4249-9414-7BC5ED0DFF6F}" srcId="{1F3F28F3-DE18-4C23-979B-4225554CC6E0}" destId="{F80111D6-1EB5-44AE-A943-5FA118380C39}" srcOrd="3" destOrd="0" parTransId="{B075243A-F758-483A-8DB8-3529931D2D3D}" sibTransId="{DB480880-374C-4394-9C2E-58D059A2F337}"/>
    <dgm:cxn modelId="{6D16D8D2-FC92-4AB1-8C7B-ACE5CFDF8410}" type="presOf" srcId="{08195220-CFA7-42F4-A46C-AE7542ADCAAB}" destId="{08883CCA-4159-47A7-A45E-F42E6F61914A}" srcOrd="0" destOrd="0" presId="urn:microsoft.com/office/officeart/2008/layout/LinedList"/>
    <dgm:cxn modelId="{745E4C84-55E1-4FA0-87B2-11BF249B2201}" srcId="{1F3F28F3-DE18-4C23-979B-4225554CC6E0}" destId="{08195220-CFA7-42F4-A46C-AE7542ADCAAB}" srcOrd="2" destOrd="0" parTransId="{6E6E6A9C-932B-4186-9842-70D4103113AC}" sibTransId="{8CFDDA6B-5BE3-48D2-A0B1-58AB01C77001}"/>
    <dgm:cxn modelId="{36587BD3-CD30-4551-8E9E-456DC206B1CA}" srcId="{1F3F28F3-DE18-4C23-979B-4225554CC6E0}" destId="{9579BD6E-C0E1-45E5-B3D8-CDAD52E4FA3A}" srcOrd="0" destOrd="0" parTransId="{EC24AE60-5262-4468-B269-A6B43A507BF7}" sibTransId="{BD807FFB-ABF1-463A-8688-11E10F7E4C95}"/>
    <dgm:cxn modelId="{F5D3FD0D-1BAA-4EAD-9913-9F1B8CF24B06}" srcId="{1F3F28F3-DE18-4C23-979B-4225554CC6E0}" destId="{6FBD8B33-B3EF-41BF-8B88-DF25AE1EBC54}" srcOrd="1" destOrd="0" parTransId="{C9C5BE2C-11B8-4271-BE1F-60F468B83392}" sibTransId="{7F9B80D0-E264-4984-9374-A59C16A99179}"/>
    <dgm:cxn modelId="{018504A2-D7CA-4851-9B3F-564A70C287F6}" type="presOf" srcId="{9579BD6E-C0E1-45E5-B3D8-CDAD52E4FA3A}" destId="{E5C39722-D081-4E27-9FEC-A049066188F6}" srcOrd="0" destOrd="0" presId="urn:microsoft.com/office/officeart/2008/layout/LinedList"/>
    <dgm:cxn modelId="{11F5589D-2F59-4AA2-9B4B-1D4EADC15BCF}" type="presParOf" srcId="{916D0C03-6A9A-47C1-84FF-955D1A81DB4C}" destId="{6FD77FA4-F817-456D-A5D5-5C3AB917402A}" srcOrd="0" destOrd="0" presId="urn:microsoft.com/office/officeart/2008/layout/LinedList"/>
    <dgm:cxn modelId="{CF182AE2-0B31-4F58-A3FB-A6C17573800F}" type="presParOf" srcId="{916D0C03-6A9A-47C1-84FF-955D1A81DB4C}" destId="{0C7CF25B-5464-4305-A43B-CD0AFD6EABE0}" srcOrd="1" destOrd="0" presId="urn:microsoft.com/office/officeart/2008/layout/LinedList"/>
    <dgm:cxn modelId="{8A1B2B10-049B-4ABF-B2BD-DFB79A075B6F}" type="presParOf" srcId="{0C7CF25B-5464-4305-A43B-CD0AFD6EABE0}" destId="{E5C39722-D081-4E27-9FEC-A049066188F6}" srcOrd="0" destOrd="0" presId="urn:microsoft.com/office/officeart/2008/layout/LinedList"/>
    <dgm:cxn modelId="{6B2FE7F2-E242-4854-907E-7073941631C3}" type="presParOf" srcId="{0C7CF25B-5464-4305-A43B-CD0AFD6EABE0}" destId="{06D3E0DB-F9C0-42B5-904C-4D9BF43E9F24}" srcOrd="1" destOrd="0" presId="urn:microsoft.com/office/officeart/2008/layout/LinedList"/>
    <dgm:cxn modelId="{442A98DF-C808-4932-BF07-54D3368E6669}" type="presParOf" srcId="{916D0C03-6A9A-47C1-84FF-955D1A81DB4C}" destId="{7F2F599B-0D33-4831-99C9-B3B1DA17E023}" srcOrd="2" destOrd="0" presId="urn:microsoft.com/office/officeart/2008/layout/LinedList"/>
    <dgm:cxn modelId="{ED189B00-08D2-4C04-9C43-E7E9D75DB015}" type="presParOf" srcId="{916D0C03-6A9A-47C1-84FF-955D1A81DB4C}" destId="{46E6A7C4-14E7-4B45-B32C-414F32897FAC}" srcOrd="3" destOrd="0" presId="urn:microsoft.com/office/officeart/2008/layout/LinedList"/>
    <dgm:cxn modelId="{0084CFDC-BC6C-42F7-BA27-AE9350D69788}" type="presParOf" srcId="{46E6A7C4-14E7-4B45-B32C-414F32897FAC}" destId="{B0AE0122-2853-42B1-BA80-5D2B2A33AAA9}" srcOrd="0" destOrd="0" presId="urn:microsoft.com/office/officeart/2008/layout/LinedList"/>
    <dgm:cxn modelId="{09AF3CFB-0BC6-4349-8838-8E88D454B84A}" type="presParOf" srcId="{46E6A7C4-14E7-4B45-B32C-414F32897FAC}" destId="{5202519F-07A6-4E05-82AD-01C1E8C38452}" srcOrd="1" destOrd="0" presId="urn:microsoft.com/office/officeart/2008/layout/LinedList"/>
    <dgm:cxn modelId="{6DBFE044-6A74-40EC-B186-E6619D7A5A42}" type="presParOf" srcId="{916D0C03-6A9A-47C1-84FF-955D1A81DB4C}" destId="{DDB39565-EA45-4478-8D65-E44A440463A0}" srcOrd="4" destOrd="0" presId="urn:microsoft.com/office/officeart/2008/layout/LinedList"/>
    <dgm:cxn modelId="{6872C7D3-CD85-46C4-9231-7423FC4E21D7}" type="presParOf" srcId="{916D0C03-6A9A-47C1-84FF-955D1A81DB4C}" destId="{7F60C2C6-C038-43CB-B837-9BA4F353E638}" srcOrd="5" destOrd="0" presId="urn:microsoft.com/office/officeart/2008/layout/LinedList"/>
    <dgm:cxn modelId="{72D45726-0B3F-4EDC-A0DD-3FA263C32C8C}" type="presParOf" srcId="{7F60C2C6-C038-43CB-B837-9BA4F353E638}" destId="{08883CCA-4159-47A7-A45E-F42E6F61914A}" srcOrd="0" destOrd="0" presId="urn:microsoft.com/office/officeart/2008/layout/LinedList"/>
    <dgm:cxn modelId="{F7D6585C-C2C6-4DEB-B431-32F89058A9D7}" type="presParOf" srcId="{7F60C2C6-C038-43CB-B837-9BA4F353E638}" destId="{38E762CC-CFB4-4947-A51D-F68841EF9EBE}" srcOrd="1" destOrd="0" presId="urn:microsoft.com/office/officeart/2008/layout/LinedList"/>
    <dgm:cxn modelId="{7A8FBD9E-4B5A-407E-88FD-638C80F7F0A4}" type="presParOf" srcId="{916D0C03-6A9A-47C1-84FF-955D1A81DB4C}" destId="{E795C459-516A-4DB0-B98E-316CBD14AD2F}" srcOrd="6" destOrd="0" presId="urn:microsoft.com/office/officeart/2008/layout/LinedList"/>
    <dgm:cxn modelId="{10FE8981-451D-4492-952C-3E2ACB816CCA}" type="presParOf" srcId="{916D0C03-6A9A-47C1-84FF-955D1A81DB4C}" destId="{FABDDCD1-77A8-4FC3-A79C-D308763B8475}" srcOrd="7" destOrd="0" presId="urn:microsoft.com/office/officeart/2008/layout/LinedList"/>
    <dgm:cxn modelId="{675B7F06-810C-4EF4-98C0-6A52FE97D899}" type="presParOf" srcId="{FABDDCD1-77A8-4FC3-A79C-D308763B8475}" destId="{2407C24F-6ED1-490E-A9CB-FFDDD21B04AF}" srcOrd="0" destOrd="0" presId="urn:microsoft.com/office/officeart/2008/layout/LinedList"/>
    <dgm:cxn modelId="{5CCA7E30-C725-43E4-9E31-EBD11708837A}" type="presParOf" srcId="{FABDDCD1-77A8-4FC3-A79C-D308763B8475}" destId="{E7F77D17-CA08-4194-8807-8A84EB1F49E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7153A0-77B0-4FF9-8455-F04D4A13028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B1C8250-0E70-42E6-A731-893BFE45B48A}">
      <dgm:prSet/>
      <dgm:spPr/>
      <dgm:t>
        <a:bodyPr/>
        <a:lstStyle/>
        <a:p>
          <a:r>
            <a:rPr lang="en-GB" dirty="0" err="1"/>
            <a:t>Hanefeld</a:t>
          </a:r>
          <a:r>
            <a:rPr lang="en-GB" dirty="0"/>
            <a:t> (2015) discusses globalisation in the context of 3 dimensions of global change</a:t>
          </a:r>
          <a:endParaRPr lang="en-US" dirty="0"/>
        </a:p>
      </dgm:t>
    </dgm:pt>
    <dgm:pt modelId="{C23A8D99-143E-4073-A1B0-4302D5C7C11C}" type="parTrans" cxnId="{EBD4B5F1-5900-46F6-9316-17872E3EED14}">
      <dgm:prSet/>
      <dgm:spPr/>
      <dgm:t>
        <a:bodyPr/>
        <a:lstStyle/>
        <a:p>
          <a:endParaRPr lang="en-US"/>
        </a:p>
      </dgm:t>
    </dgm:pt>
    <dgm:pt modelId="{89F651DD-B311-4DFC-B299-1A80E5F34779}" type="sibTrans" cxnId="{EBD4B5F1-5900-46F6-9316-17872E3EED14}">
      <dgm:prSet/>
      <dgm:spPr/>
      <dgm:t>
        <a:bodyPr/>
        <a:lstStyle/>
        <a:p>
          <a:endParaRPr lang="en-US"/>
        </a:p>
      </dgm:t>
    </dgm:pt>
    <dgm:pt modelId="{DD0A55D9-1BC6-4F87-A4D1-2066FF77CF36}">
      <dgm:prSet/>
      <dgm:spPr/>
      <dgm:t>
        <a:bodyPr/>
        <a:lstStyle/>
        <a:p>
          <a:r>
            <a:rPr lang="en-GB"/>
            <a:t>Spatial </a:t>
          </a:r>
          <a:endParaRPr lang="en-US"/>
        </a:p>
      </dgm:t>
    </dgm:pt>
    <dgm:pt modelId="{0E3B55DB-B532-4246-AC29-C123C950FE16}" type="parTrans" cxnId="{1C82CF04-6428-4568-AD6C-AEA015CF5EA9}">
      <dgm:prSet/>
      <dgm:spPr/>
      <dgm:t>
        <a:bodyPr/>
        <a:lstStyle/>
        <a:p>
          <a:endParaRPr lang="en-US"/>
        </a:p>
      </dgm:t>
    </dgm:pt>
    <dgm:pt modelId="{6DC50107-1182-4EDF-89CC-80440E02CF2A}" type="sibTrans" cxnId="{1C82CF04-6428-4568-AD6C-AEA015CF5EA9}">
      <dgm:prSet/>
      <dgm:spPr/>
      <dgm:t>
        <a:bodyPr/>
        <a:lstStyle/>
        <a:p>
          <a:endParaRPr lang="en-US"/>
        </a:p>
      </dgm:t>
    </dgm:pt>
    <dgm:pt modelId="{308E3557-93AF-4D71-BD47-E396049DEDA0}">
      <dgm:prSet/>
      <dgm:spPr/>
      <dgm:t>
        <a:bodyPr/>
        <a:lstStyle/>
        <a:p>
          <a:r>
            <a:rPr lang="en-GB"/>
            <a:t>Temporal </a:t>
          </a:r>
          <a:endParaRPr lang="en-US"/>
        </a:p>
      </dgm:t>
    </dgm:pt>
    <dgm:pt modelId="{B6496983-D096-49E5-91B5-E963C078FEAB}" type="parTrans" cxnId="{2813AAA2-55DA-42CA-BEB1-C136195E0ED0}">
      <dgm:prSet/>
      <dgm:spPr/>
      <dgm:t>
        <a:bodyPr/>
        <a:lstStyle/>
        <a:p>
          <a:endParaRPr lang="en-US"/>
        </a:p>
      </dgm:t>
    </dgm:pt>
    <dgm:pt modelId="{85BCBB33-F943-43CC-BB6A-77E97A346187}" type="sibTrans" cxnId="{2813AAA2-55DA-42CA-BEB1-C136195E0ED0}">
      <dgm:prSet/>
      <dgm:spPr/>
      <dgm:t>
        <a:bodyPr/>
        <a:lstStyle/>
        <a:p>
          <a:endParaRPr lang="en-US"/>
        </a:p>
      </dgm:t>
    </dgm:pt>
    <dgm:pt modelId="{15CB6BA7-2801-434A-8372-90856D7AD560}">
      <dgm:prSet/>
      <dgm:spPr/>
      <dgm:t>
        <a:bodyPr/>
        <a:lstStyle/>
        <a:p>
          <a:r>
            <a:rPr lang="en-GB"/>
            <a:t>Cognitive </a:t>
          </a:r>
          <a:endParaRPr lang="en-US"/>
        </a:p>
      </dgm:t>
    </dgm:pt>
    <dgm:pt modelId="{F109D77B-BEDE-42FF-88D4-A46F26E5FB80}" type="parTrans" cxnId="{4291A59A-741B-433C-B3C4-002BD37A1D02}">
      <dgm:prSet/>
      <dgm:spPr/>
      <dgm:t>
        <a:bodyPr/>
        <a:lstStyle/>
        <a:p>
          <a:endParaRPr lang="en-US"/>
        </a:p>
      </dgm:t>
    </dgm:pt>
    <dgm:pt modelId="{87B60C4C-1547-411C-90FC-901FF2EE4E10}" type="sibTrans" cxnId="{4291A59A-741B-433C-B3C4-002BD37A1D02}">
      <dgm:prSet/>
      <dgm:spPr/>
      <dgm:t>
        <a:bodyPr/>
        <a:lstStyle/>
        <a:p>
          <a:endParaRPr lang="en-US"/>
        </a:p>
      </dgm:t>
    </dgm:pt>
    <dgm:pt modelId="{7C400A20-08AF-4A1D-9D58-FA9F7C951ACA}" type="pres">
      <dgm:prSet presAssocID="{AF7153A0-77B0-4FF9-8455-F04D4A13028C}" presName="vert0" presStyleCnt="0">
        <dgm:presLayoutVars>
          <dgm:dir/>
          <dgm:animOne val="branch"/>
          <dgm:animLvl val="lvl"/>
        </dgm:presLayoutVars>
      </dgm:prSet>
      <dgm:spPr/>
      <dgm:t>
        <a:bodyPr/>
        <a:lstStyle/>
        <a:p>
          <a:endParaRPr lang="en-US"/>
        </a:p>
      </dgm:t>
    </dgm:pt>
    <dgm:pt modelId="{43664786-0C3D-40DD-999B-A421623AFA7D}" type="pres">
      <dgm:prSet presAssocID="{FB1C8250-0E70-42E6-A731-893BFE45B48A}" presName="thickLine" presStyleLbl="alignNode1" presStyleIdx="0" presStyleCnt="4"/>
      <dgm:spPr/>
    </dgm:pt>
    <dgm:pt modelId="{7F98FDC1-31CB-4E3D-90E6-D034A14CC07F}" type="pres">
      <dgm:prSet presAssocID="{FB1C8250-0E70-42E6-A731-893BFE45B48A}" presName="horz1" presStyleCnt="0"/>
      <dgm:spPr/>
    </dgm:pt>
    <dgm:pt modelId="{E6058965-E9D2-4933-917E-BCDE9B7C664D}" type="pres">
      <dgm:prSet presAssocID="{FB1C8250-0E70-42E6-A731-893BFE45B48A}" presName="tx1" presStyleLbl="revTx" presStyleIdx="0" presStyleCnt="4"/>
      <dgm:spPr/>
      <dgm:t>
        <a:bodyPr/>
        <a:lstStyle/>
        <a:p>
          <a:endParaRPr lang="en-US"/>
        </a:p>
      </dgm:t>
    </dgm:pt>
    <dgm:pt modelId="{1B2B69ED-B67D-4630-AABC-6A8CF54EAA0C}" type="pres">
      <dgm:prSet presAssocID="{FB1C8250-0E70-42E6-A731-893BFE45B48A}" presName="vert1" presStyleCnt="0"/>
      <dgm:spPr/>
    </dgm:pt>
    <dgm:pt modelId="{B82F9EFD-6DA9-4BCB-95D5-2F2132EB4232}" type="pres">
      <dgm:prSet presAssocID="{DD0A55D9-1BC6-4F87-A4D1-2066FF77CF36}" presName="thickLine" presStyleLbl="alignNode1" presStyleIdx="1" presStyleCnt="4"/>
      <dgm:spPr/>
    </dgm:pt>
    <dgm:pt modelId="{22BBFA45-9C2F-4F23-8C91-7E03F6F445D1}" type="pres">
      <dgm:prSet presAssocID="{DD0A55D9-1BC6-4F87-A4D1-2066FF77CF36}" presName="horz1" presStyleCnt="0"/>
      <dgm:spPr/>
    </dgm:pt>
    <dgm:pt modelId="{2CB9E036-1736-4CAF-A4AF-10C5B8E56679}" type="pres">
      <dgm:prSet presAssocID="{DD0A55D9-1BC6-4F87-A4D1-2066FF77CF36}" presName="tx1" presStyleLbl="revTx" presStyleIdx="1" presStyleCnt="4"/>
      <dgm:spPr/>
      <dgm:t>
        <a:bodyPr/>
        <a:lstStyle/>
        <a:p>
          <a:endParaRPr lang="en-US"/>
        </a:p>
      </dgm:t>
    </dgm:pt>
    <dgm:pt modelId="{F96DB607-DE49-4091-9A3C-6E2A5003B72E}" type="pres">
      <dgm:prSet presAssocID="{DD0A55D9-1BC6-4F87-A4D1-2066FF77CF36}" presName="vert1" presStyleCnt="0"/>
      <dgm:spPr/>
    </dgm:pt>
    <dgm:pt modelId="{B6DA2A1F-8729-431A-B79B-B3E99247D9E1}" type="pres">
      <dgm:prSet presAssocID="{308E3557-93AF-4D71-BD47-E396049DEDA0}" presName="thickLine" presStyleLbl="alignNode1" presStyleIdx="2" presStyleCnt="4"/>
      <dgm:spPr/>
    </dgm:pt>
    <dgm:pt modelId="{84FF667F-1973-45DD-8EB9-703BB8DEBC7A}" type="pres">
      <dgm:prSet presAssocID="{308E3557-93AF-4D71-BD47-E396049DEDA0}" presName="horz1" presStyleCnt="0"/>
      <dgm:spPr/>
    </dgm:pt>
    <dgm:pt modelId="{67962FCF-FBD1-45D1-A3EE-C4075D780861}" type="pres">
      <dgm:prSet presAssocID="{308E3557-93AF-4D71-BD47-E396049DEDA0}" presName="tx1" presStyleLbl="revTx" presStyleIdx="2" presStyleCnt="4"/>
      <dgm:spPr/>
      <dgm:t>
        <a:bodyPr/>
        <a:lstStyle/>
        <a:p>
          <a:endParaRPr lang="en-US"/>
        </a:p>
      </dgm:t>
    </dgm:pt>
    <dgm:pt modelId="{F1C7BE39-B0AF-4325-92EB-AB7C3C616358}" type="pres">
      <dgm:prSet presAssocID="{308E3557-93AF-4D71-BD47-E396049DEDA0}" presName="vert1" presStyleCnt="0"/>
      <dgm:spPr/>
    </dgm:pt>
    <dgm:pt modelId="{FD6B5D80-3183-4FEA-A3EA-518EB0AB3383}" type="pres">
      <dgm:prSet presAssocID="{15CB6BA7-2801-434A-8372-90856D7AD560}" presName="thickLine" presStyleLbl="alignNode1" presStyleIdx="3" presStyleCnt="4"/>
      <dgm:spPr/>
    </dgm:pt>
    <dgm:pt modelId="{0C991A28-960B-46B5-A717-8AB98CF36339}" type="pres">
      <dgm:prSet presAssocID="{15CB6BA7-2801-434A-8372-90856D7AD560}" presName="horz1" presStyleCnt="0"/>
      <dgm:spPr/>
    </dgm:pt>
    <dgm:pt modelId="{86640A44-DF7E-4F4E-9D7A-797B5FD7FEBE}" type="pres">
      <dgm:prSet presAssocID="{15CB6BA7-2801-434A-8372-90856D7AD560}" presName="tx1" presStyleLbl="revTx" presStyleIdx="3" presStyleCnt="4"/>
      <dgm:spPr/>
      <dgm:t>
        <a:bodyPr/>
        <a:lstStyle/>
        <a:p>
          <a:endParaRPr lang="en-US"/>
        </a:p>
      </dgm:t>
    </dgm:pt>
    <dgm:pt modelId="{B0DAD813-23EB-4810-95C3-6B8C62759837}" type="pres">
      <dgm:prSet presAssocID="{15CB6BA7-2801-434A-8372-90856D7AD560}" presName="vert1" presStyleCnt="0"/>
      <dgm:spPr/>
    </dgm:pt>
  </dgm:ptLst>
  <dgm:cxnLst>
    <dgm:cxn modelId="{C11130EF-ADCA-4683-9A6C-EE783F3C2702}" type="presOf" srcId="{DD0A55D9-1BC6-4F87-A4D1-2066FF77CF36}" destId="{2CB9E036-1736-4CAF-A4AF-10C5B8E56679}" srcOrd="0" destOrd="0" presId="urn:microsoft.com/office/officeart/2008/layout/LinedList"/>
    <dgm:cxn modelId="{4291A59A-741B-433C-B3C4-002BD37A1D02}" srcId="{AF7153A0-77B0-4FF9-8455-F04D4A13028C}" destId="{15CB6BA7-2801-434A-8372-90856D7AD560}" srcOrd="3" destOrd="0" parTransId="{F109D77B-BEDE-42FF-88D4-A46F26E5FB80}" sibTransId="{87B60C4C-1547-411C-90FC-901FF2EE4E10}"/>
    <dgm:cxn modelId="{3A635CD6-4CDD-4A85-80C6-D8F46616B1C1}" type="presOf" srcId="{AF7153A0-77B0-4FF9-8455-F04D4A13028C}" destId="{7C400A20-08AF-4A1D-9D58-FA9F7C951ACA}" srcOrd="0" destOrd="0" presId="urn:microsoft.com/office/officeart/2008/layout/LinedList"/>
    <dgm:cxn modelId="{7EB16625-400A-4599-9EA5-DE622AB2C9F4}" type="presOf" srcId="{FB1C8250-0E70-42E6-A731-893BFE45B48A}" destId="{E6058965-E9D2-4933-917E-BCDE9B7C664D}" srcOrd="0" destOrd="0" presId="urn:microsoft.com/office/officeart/2008/layout/LinedList"/>
    <dgm:cxn modelId="{E618D749-55FC-42AE-9DB4-AE47EDD69835}" type="presOf" srcId="{308E3557-93AF-4D71-BD47-E396049DEDA0}" destId="{67962FCF-FBD1-45D1-A3EE-C4075D780861}" srcOrd="0" destOrd="0" presId="urn:microsoft.com/office/officeart/2008/layout/LinedList"/>
    <dgm:cxn modelId="{2813AAA2-55DA-42CA-BEB1-C136195E0ED0}" srcId="{AF7153A0-77B0-4FF9-8455-F04D4A13028C}" destId="{308E3557-93AF-4D71-BD47-E396049DEDA0}" srcOrd="2" destOrd="0" parTransId="{B6496983-D096-49E5-91B5-E963C078FEAB}" sibTransId="{85BCBB33-F943-43CC-BB6A-77E97A346187}"/>
    <dgm:cxn modelId="{EBD4B5F1-5900-46F6-9316-17872E3EED14}" srcId="{AF7153A0-77B0-4FF9-8455-F04D4A13028C}" destId="{FB1C8250-0E70-42E6-A731-893BFE45B48A}" srcOrd="0" destOrd="0" parTransId="{C23A8D99-143E-4073-A1B0-4302D5C7C11C}" sibTransId="{89F651DD-B311-4DFC-B299-1A80E5F34779}"/>
    <dgm:cxn modelId="{1C82CF04-6428-4568-AD6C-AEA015CF5EA9}" srcId="{AF7153A0-77B0-4FF9-8455-F04D4A13028C}" destId="{DD0A55D9-1BC6-4F87-A4D1-2066FF77CF36}" srcOrd="1" destOrd="0" parTransId="{0E3B55DB-B532-4246-AC29-C123C950FE16}" sibTransId="{6DC50107-1182-4EDF-89CC-80440E02CF2A}"/>
    <dgm:cxn modelId="{B1C45087-82D5-45CF-A914-28190CF8022B}" type="presOf" srcId="{15CB6BA7-2801-434A-8372-90856D7AD560}" destId="{86640A44-DF7E-4F4E-9D7A-797B5FD7FEBE}" srcOrd="0" destOrd="0" presId="urn:microsoft.com/office/officeart/2008/layout/LinedList"/>
    <dgm:cxn modelId="{4BD1923D-A215-4358-8F9E-344748F677F8}" type="presParOf" srcId="{7C400A20-08AF-4A1D-9D58-FA9F7C951ACA}" destId="{43664786-0C3D-40DD-999B-A421623AFA7D}" srcOrd="0" destOrd="0" presId="urn:microsoft.com/office/officeart/2008/layout/LinedList"/>
    <dgm:cxn modelId="{FF8E5F95-2E66-485B-99E6-C724F8F65C22}" type="presParOf" srcId="{7C400A20-08AF-4A1D-9D58-FA9F7C951ACA}" destId="{7F98FDC1-31CB-4E3D-90E6-D034A14CC07F}" srcOrd="1" destOrd="0" presId="urn:microsoft.com/office/officeart/2008/layout/LinedList"/>
    <dgm:cxn modelId="{6FC3AAE1-E1BE-453C-B8BB-314884F2B532}" type="presParOf" srcId="{7F98FDC1-31CB-4E3D-90E6-D034A14CC07F}" destId="{E6058965-E9D2-4933-917E-BCDE9B7C664D}" srcOrd="0" destOrd="0" presId="urn:microsoft.com/office/officeart/2008/layout/LinedList"/>
    <dgm:cxn modelId="{5BC2D7DF-40B7-4336-B832-C60643D6FBEC}" type="presParOf" srcId="{7F98FDC1-31CB-4E3D-90E6-D034A14CC07F}" destId="{1B2B69ED-B67D-4630-AABC-6A8CF54EAA0C}" srcOrd="1" destOrd="0" presId="urn:microsoft.com/office/officeart/2008/layout/LinedList"/>
    <dgm:cxn modelId="{C5EFD292-92AE-4EC9-A5C4-D89F19296FCA}" type="presParOf" srcId="{7C400A20-08AF-4A1D-9D58-FA9F7C951ACA}" destId="{B82F9EFD-6DA9-4BCB-95D5-2F2132EB4232}" srcOrd="2" destOrd="0" presId="urn:microsoft.com/office/officeart/2008/layout/LinedList"/>
    <dgm:cxn modelId="{E8F353DA-B310-4269-BE3C-A9D080426C4A}" type="presParOf" srcId="{7C400A20-08AF-4A1D-9D58-FA9F7C951ACA}" destId="{22BBFA45-9C2F-4F23-8C91-7E03F6F445D1}" srcOrd="3" destOrd="0" presId="urn:microsoft.com/office/officeart/2008/layout/LinedList"/>
    <dgm:cxn modelId="{20FB19D5-773B-4BAD-B94C-5BEB511F7D43}" type="presParOf" srcId="{22BBFA45-9C2F-4F23-8C91-7E03F6F445D1}" destId="{2CB9E036-1736-4CAF-A4AF-10C5B8E56679}" srcOrd="0" destOrd="0" presId="urn:microsoft.com/office/officeart/2008/layout/LinedList"/>
    <dgm:cxn modelId="{202B98C9-CD2C-413C-A536-27C48682FAB8}" type="presParOf" srcId="{22BBFA45-9C2F-4F23-8C91-7E03F6F445D1}" destId="{F96DB607-DE49-4091-9A3C-6E2A5003B72E}" srcOrd="1" destOrd="0" presId="urn:microsoft.com/office/officeart/2008/layout/LinedList"/>
    <dgm:cxn modelId="{7A168492-BA05-4164-B462-1245C9FA4DF0}" type="presParOf" srcId="{7C400A20-08AF-4A1D-9D58-FA9F7C951ACA}" destId="{B6DA2A1F-8729-431A-B79B-B3E99247D9E1}" srcOrd="4" destOrd="0" presId="urn:microsoft.com/office/officeart/2008/layout/LinedList"/>
    <dgm:cxn modelId="{1249D077-7EB2-426E-92FE-4B2EC1488708}" type="presParOf" srcId="{7C400A20-08AF-4A1D-9D58-FA9F7C951ACA}" destId="{84FF667F-1973-45DD-8EB9-703BB8DEBC7A}" srcOrd="5" destOrd="0" presId="urn:microsoft.com/office/officeart/2008/layout/LinedList"/>
    <dgm:cxn modelId="{85EA6199-7FE8-484E-973D-DA4A6F4884B8}" type="presParOf" srcId="{84FF667F-1973-45DD-8EB9-703BB8DEBC7A}" destId="{67962FCF-FBD1-45D1-A3EE-C4075D780861}" srcOrd="0" destOrd="0" presId="urn:microsoft.com/office/officeart/2008/layout/LinedList"/>
    <dgm:cxn modelId="{E216548C-F128-4A1F-820A-E4599DFBA685}" type="presParOf" srcId="{84FF667F-1973-45DD-8EB9-703BB8DEBC7A}" destId="{F1C7BE39-B0AF-4325-92EB-AB7C3C616358}" srcOrd="1" destOrd="0" presId="urn:microsoft.com/office/officeart/2008/layout/LinedList"/>
    <dgm:cxn modelId="{C8C1493D-5856-4CA4-921A-B1D6AE55E0C0}" type="presParOf" srcId="{7C400A20-08AF-4A1D-9D58-FA9F7C951ACA}" destId="{FD6B5D80-3183-4FEA-A3EA-518EB0AB3383}" srcOrd="6" destOrd="0" presId="urn:microsoft.com/office/officeart/2008/layout/LinedList"/>
    <dgm:cxn modelId="{9B90B38F-F2C6-411B-8EF0-B0E2CA1576C5}" type="presParOf" srcId="{7C400A20-08AF-4A1D-9D58-FA9F7C951ACA}" destId="{0C991A28-960B-46B5-A717-8AB98CF36339}" srcOrd="7" destOrd="0" presId="urn:microsoft.com/office/officeart/2008/layout/LinedList"/>
    <dgm:cxn modelId="{934B68DF-D21E-4A98-B8BE-F5ADC43FA886}" type="presParOf" srcId="{0C991A28-960B-46B5-A717-8AB98CF36339}" destId="{86640A44-DF7E-4F4E-9D7A-797B5FD7FEBE}" srcOrd="0" destOrd="0" presId="urn:microsoft.com/office/officeart/2008/layout/LinedList"/>
    <dgm:cxn modelId="{7EC48D1D-2C8B-49B8-940B-2FF449E84466}" type="presParOf" srcId="{0C991A28-960B-46B5-A717-8AB98CF36339}" destId="{B0DAD813-23EB-4810-95C3-6B8C6275983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B5CC5E-EAF3-40CD-A7F5-A215DFBFFECA}"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3255E429-7AD2-4322-8A6E-F6BE849BE9FF}">
      <dgm:prSet custT="1"/>
      <dgm:spPr/>
      <dgm:t>
        <a:bodyPr/>
        <a:lstStyle/>
        <a:p>
          <a:r>
            <a:rPr lang="en-GB" sz="2000" dirty="0"/>
            <a:t>In groups of 3, present:</a:t>
          </a:r>
          <a:endParaRPr lang="en-US" sz="2000" dirty="0"/>
        </a:p>
      </dgm:t>
    </dgm:pt>
    <dgm:pt modelId="{8213B597-AFC0-4943-B74F-0464552ECCEA}" type="parTrans" cxnId="{2F614C21-9549-4A17-9109-C0C22A361B00}">
      <dgm:prSet/>
      <dgm:spPr/>
      <dgm:t>
        <a:bodyPr/>
        <a:lstStyle/>
        <a:p>
          <a:endParaRPr lang="en-US"/>
        </a:p>
      </dgm:t>
    </dgm:pt>
    <dgm:pt modelId="{F75BD665-EE79-4334-BCDD-4C110F2BDF66}" type="sibTrans" cxnId="{2F614C21-9549-4A17-9109-C0C22A361B00}">
      <dgm:prSet/>
      <dgm:spPr/>
      <dgm:t>
        <a:bodyPr/>
        <a:lstStyle/>
        <a:p>
          <a:endParaRPr lang="en-US"/>
        </a:p>
      </dgm:t>
    </dgm:pt>
    <dgm:pt modelId="{5A8DABF1-06ED-4957-8F7E-2D1A5DE2BCB5}">
      <dgm:prSet custT="1"/>
      <dgm:spPr/>
      <dgm:t>
        <a:bodyPr/>
        <a:lstStyle/>
        <a:p>
          <a:r>
            <a:rPr lang="en-GB" sz="2000"/>
            <a:t>The health problem</a:t>
          </a:r>
          <a:endParaRPr lang="en-US" sz="2000"/>
        </a:p>
      </dgm:t>
    </dgm:pt>
    <dgm:pt modelId="{D823A6C6-5B8D-4DF7-96A5-AAAD329DD32F}" type="parTrans" cxnId="{E9D5B68D-0BB8-41BB-B073-1FE8AF925ACC}">
      <dgm:prSet/>
      <dgm:spPr/>
      <dgm:t>
        <a:bodyPr/>
        <a:lstStyle/>
        <a:p>
          <a:endParaRPr lang="en-US"/>
        </a:p>
      </dgm:t>
    </dgm:pt>
    <dgm:pt modelId="{3211E004-7044-4394-971B-DB14F181B2D3}" type="sibTrans" cxnId="{E9D5B68D-0BB8-41BB-B073-1FE8AF925ACC}">
      <dgm:prSet/>
      <dgm:spPr/>
      <dgm:t>
        <a:bodyPr/>
        <a:lstStyle/>
        <a:p>
          <a:endParaRPr lang="en-US"/>
        </a:p>
      </dgm:t>
    </dgm:pt>
    <dgm:pt modelId="{F2CE306A-82D8-448A-B5BA-5D9A0A92C953}">
      <dgm:prSet custT="1"/>
      <dgm:spPr/>
      <dgm:t>
        <a:bodyPr/>
        <a:lstStyle/>
        <a:p>
          <a:r>
            <a:rPr lang="en-GB" sz="2000"/>
            <a:t>The place and time</a:t>
          </a:r>
          <a:endParaRPr lang="en-US" sz="2000"/>
        </a:p>
      </dgm:t>
    </dgm:pt>
    <dgm:pt modelId="{C7A514BA-B7DA-4019-BAE2-9D57B082DE66}" type="parTrans" cxnId="{F973A0C8-6209-4B13-B0CD-C5C064BE80CB}">
      <dgm:prSet/>
      <dgm:spPr/>
      <dgm:t>
        <a:bodyPr/>
        <a:lstStyle/>
        <a:p>
          <a:endParaRPr lang="en-US"/>
        </a:p>
      </dgm:t>
    </dgm:pt>
    <dgm:pt modelId="{436F9717-B33F-4231-85A3-6EDD8B0C4AF4}" type="sibTrans" cxnId="{F973A0C8-6209-4B13-B0CD-C5C064BE80CB}">
      <dgm:prSet/>
      <dgm:spPr/>
      <dgm:t>
        <a:bodyPr/>
        <a:lstStyle/>
        <a:p>
          <a:endParaRPr lang="en-US"/>
        </a:p>
      </dgm:t>
    </dgm:pt>
    <dgm:pt modelId="{01D10E15-0F84-4096-B053-9718C8933B70}">
      <dgm:prSet custT="1"/>
      <dgm:spPr/>
      <dgm:t>
        <a:bodyPr/>
        <a:lstStyle/>
        <a:p>
          <a:r>
            <a:rPr lang="en-GB" sz="2000"/>
            <a:t>The people affected and the effects/scope of the problem</a:t>
          </a:r>
          <a:endParaRPr lang="en-US" sz="2000"/>
        </a:p>
      </dgm:t>
    </dgm:pt>
    <dgm:pt modelId="{0B87DC02-3132-4881-9919-E22DEE661633}" type="parTrans" cxnId="{722757DA-AC62-43DB-9192-26C5E9E0D7C4}">
      <dgm:prSet/>
      <dgm:spPr/>
      <dgm:t>
        <a:bodyPr/>
        <a:lstStyle/>
        <a:p>
          <a:endParaRPr lang="en-US"/>
        </a:p>
      </dgm:t>
    </dgm:pt>
    <dgm:pt modelId="{137ED313-0B9D-4C88-A72A-0109048C86C1}" type="sibTrans" cxnId="{722757DA-AC62-43DB-9192-26C5E9E0D7C4}">
      <dgm:prSet/>
      <dgm:spPr/>
      <dgm:t>
        <a:bodyPr/>
        <a:lstStyle/>
        <a:p>
          <a:endParaRPr lang="en-US"/>
        </a:p>
      </dgm:t>
    </dgm:pt>
    <dgm:pt modelId="{76F547C0-C7D4-4923-B12E-CBD080FDBD1C}">
      <dgm:prSet custT="1"/>
      <dgm:spPr/>
      <dgm:t>
        <a:bodyPr/>
        <a:lstStyle/>
        <a:p>
          <a:r>
            <a:rPr lang="en-GB" sz="2000" dirty="0"/>
            <a:t>The intervention (who was involved? Was there a global aspect?)</a:t>
          </a:r>
          <a:endParaRPr lang="en-US" sz="2000" dirty="0"/>
        </a:p>
      </dgm:t>
    </dgm:pt>
    <dgm:pt modelId="{E1A3ED06-3AE3-4EBA-A30A-B9DCB9211DA4}" type="parTrans" cxnId="{08571159-7BFD-4F90-BC3C-028D6AD1FE32}">
      <dgm:prSet/>
      <dgm:spPr/>
      <dgm:t>
        <a:bodyPr/>
        <a:lstStyle/>
        <a:p>
          <a:endParaRPr lang="en-US"/>
        </a:p>
      </dgm:t>
    </dgm:pt>
    <dgm:pt modelId="{0804B2F7-DEFB-48B4-9BA2-B2758B577AB3}" type="sibTrans" cxnId="{08571159-7BFD-4F90-BC3C-028D6AD1FE32}">
      <dgm:prSet/>
      <dgm:spPr/>
      <dgm:t>
        <a:bodyPr/>
        <a:lstStyle/>
        <a:p>
          <a:endParaRPr lang="en-US"/>
        </a:p>
      </dgm:t>
    </dgm:pt>
    <dgm:pt modelId="{C118A4F7-E36D-425E-8ED1-ED9BD26AA73E}">
      <dgm:prSet custT="1"/>
      <dgm:spPr/>
      <dgm:t>
        <a:bodyPr/>
        <a:lstStyle/>
        <a:p>
          <a:r>
            <a:rPr lang="en-GB" sz="2000"/>
            <a:t>The main lessons learned</a:t>
          </a:r>
          <a:endParaRPr lang="en-US" sz="2000"/>
        </a:p>
      </dgm:t>
    </dgm:pt>
    <dgm:pt modelId="{F2737A73-1C01-481E-B711-19077B5550B2}" type="parTrans" cxnId="{E026E4A6-D4D8-41A8-8ED2-898AB4BF8F6F}">
      <dgm:prSet/>
      <dgm:spPr/>
      <dgm:t>
        <a:bodyPr/>
        <a:lstStyle/>
        <a:p>
          <a:endParaRPr lang="en-US"/>
        </a:p>
      </dgm:t>
    </dgm:pt>
    <dgm:pt modelId="{3152A126-72B2-442D-B11F-A4E9A4542BD1}" type="sibTrans" cxnId="{E026E4A6-D4D8-41A8-8ED2-898AB4BF8F6F}">
      <dgm:prSet/>
      <dgm:spPr/>
      <dgm:t>
        <a:bodyPr/>
        <a:lstStyle/>
        <a:p>
          <a:endParaRPr lang="en-US"/>
        </a:p>
      </dgm:t>
    </dgm:pt>
    <dgm:pt modelId="{53B8B867-A348-4B2B-9B88-797742C8F6CD}">
      <dgm:prSet custT="1"/>
      <dgm:spPr/>
      <dgm:t>
        <a:bodyPr/>
        <a:lstStyle/>
        <a:p>
          <a:r>
            <a:rPr lang="en-GB" sz="2000"/>
            <a:t>Think together following your presentation – can your topic and case link with one or two of the debates presented today?</a:t>
          </a:r>
          <a:endParaRPr lang="en-US" sz="2000"/>
        </a:p>
      </dgm:t>
    </dgm:pt>
    <dgm:pt modelId="{CAD4FC37-A5CC-42CB-B760-2ADEA00EA8FE}" type="parTrans" cxnId="{2A123A61-DD87-4E9C-AB3D-25771EE3F7FB}">
      <dgm:prSet/>
      <dgm:spPr/>
      <dgm:t>
        <a:bodyPr/>
        <a:lstStyle/>
        <a:p>
          <a:endParaRPr lang="en-US"/>
        </a:p>
      </dgm:t>
    </dgm:pt>
    <dgm:pt modelId="{7F68E6E7-B062-4B50-B811-18AEB4373463}" type="sibTrans" cxnId="{2A123A61-DD87-4E9C-AB3D-25771EE3F7FB}">
      <dgm:prSet/>
      <dgm:spPr/>
      <dgm:t>
        <a:bodyPr/>
        <a:lstStyle/>
        <a:p>
          <a:endParaRPr lang="en-US"/>
        </a:p>
      </dgm:t>
    </dgm:pt>
    <dgm:pt modelId="{9337121C-C885-4306-A852-22FE082F13D8}">
      <dgm:prSet custT="1"/>
      <dgm:spPr/>
      <dgm:t>
        <a:bodyPr/>
        <a:lstStyle/>
        <a:p>
          <a:r>
            <a:rPr lang="en-GB" sz="2000"/>
            <a:t>Ask yourself – what else needs to be done? Identify your next steps</a:t>
          </a:r>
          <a:endParaRPr lang="en-US" sz="2000"/>
        </a:p>
      </dgm:t>
    </dgm:pt>
    <dgm:pt modelId="{2CDCD8DC-8E80-45F5-AA8E-03B4670A0128}" type="parTrans" cxnId="{B1A8931D-B3A3-466F-848D-2AF973731525}">
      <dgm:prSet/>
      <dgm:spPr/>
      <dgm:t>
        <a:bodyPr/>
        <a:lstStyle/>
        <a:p>
          <a:endParaRPr lang="en-US"/>
        </a:p>
      </dgm:t>
    </dgm:pt>
    <dgm:pt modelId="{C726B396-D286-4EEC-A514-41CCC511E9A2}" type="sibTrans" cxnId="{B1A8931D-B3A3-466F-848D-2AF973731525}">
      <dgm:prSet/>
      <dgm:spPr/>
      <dgm:t>
        <a:bodyPr/>
        <a:lstStyle/>
        <a:p>
          <a:endParaRPr lang="en-US"/>
        </a:p>
      </dgm:t>
    </dgm:pt>
    <dgm:pt modelId="{B062EA68-2E4B-4A75-BB02-8C9691412B54}" type="pres">
      <dgm:prSet presAssocID="{83B5CC5E-EAF3-40CD-A7F5-A215DFBFFECA}" presName="vert0" presStyleCnt="0">
        <dgm:presLayoutVars>
          <dgm:dir/>
          <dgm:animOne val="branch"/>
          <dgm:animLvl val="lvl"/>
        </dgm:presLayoutVars>
      </dgm:prSet>
      <dgm:spPr/>
      <dgm:t>
        <a:bodyPr/>
        <a:lstStyle/>
        <a:p>
          <a:endParaRPr lang="en-US"/>
        </a:p>
      </dgm:t>
    </dgm:pt>
    <dgm:pt modelId="{EA2183CF-7499-4549-A98A-CC3C446D856C}" type="pres">
      <dgm:prSet presAssocID="{3255E429-7AD2-4322-8A6E-F6BE849BE9FF}" presName="thickLine" presStyleLbl="alignNode1" presStyleIdx="0" presStyleCnt="8"/>
      <dgm:spPr/>
    </dgm:pt>
    <dgm:pt modelId="{6A8FF467-5AA6-4007-B227-658497371FB1}" type="pres">
      <dgm:prSet presAssocID="{3255E429-7AD2-4322-8A6E-F6BE849BE9FF}" presName="horz1" presStyleCnt="0"/>
      <dgm:spPr/>
    </dgm:pt>
    <dgm:pt modelId="{D1DA28A0-17C4-4B7D-B437-EB16C5B8910A}" type="pres">
      <dgm:prSet presAssocID="{3255E429-7AD2-4322-8A6E-F6BE849BE9FF}" presName="tx1" presStyleLbl="revTx" presStyleIdx="0" presStyleCnt="8"/>
      <dgm:spPr/>
      <dgm:t>
        <a:bodyPr/>
        <a:lstStyle/>
        <a:p>
          <a:endParaRPr lang="en-US"/>
        </a:p>
      </dgm:t>
    </dgm:pt>
    <dgm:pt modelId="{143D8DE1-E453-4B26-B344-AD84961E5ED7}" type="pres">
      <dgm:prSet presAssocID="{3255E429-7AD2-4322-8A6E-F6BE849BE9FF}" presName="vert1" presStyleCnt="0"/>
      <dgm:spPr/>
    </dgm:pt>
    <dgm:pt modelId="{7FA001A7-9FA1-4549-A276-39187EA0F367}" type="pres">
      <dgm:prSet presAssocID="{5A8DABF1-06ED-4957-8F7E-2D1A5DE2BCB5}" presName="thickLine" presStyleLbl="alignNode1" presStyleIdx="1" presStyleCnt="8"/>
      <dgm:spPr/>
    </dgm:pt>
    <dgm:pt modelId="{79FD3AB8-3DD3-4620-B3F0-7EDEB3C71396}" type="pres">
      <dgm:prSet presAssocID="{5A8DABF1-06ED-4957-8F7E-2D1A5DE2BCB5}" presName="horz1" presStyleCnt="0"/>
      <dgm:spPr/>
    </dgm:pt>
    <dgm:pt modelId="{8897C1B5-2F09-4017-A77C-C4B4C1613CEF}" type="pres">
      <dgm:prSet presAssocID="{5A8DABF1-06ED-4957-8F7E-2D1A5DE2BCB5}" presName="tx1" presStyleLbl="revTx" presStyleIdx="1" presStyleCnt="8"/>
      <dgm:spPr/>
      <dgm:t>
        <a:bodyPr/>
        <a:lstStyle/>
        <a:p>
          <a:endParaRPr lang="en-US"/>
        </a:p>
      </dgm:t>
    </dgm:pt>
    <dgm:pt modelId="{04C217EC-E80C-4467-896C-117840FC0517}" type="pres">
      <dgm:prSet presAssocID="{5A8DABF1-06ED-4957-8F7E-2D1A5DE2BCB5}" presName="vert1" presStyleCnt="0"/>
      <dgm:spPr/>
    </dgm:pt>
    <dgm:pt modelId="{4C51FF2A-3682-4288-BF61-6B58F03136FA}" type="pres">
      <dgm:prSet presAssocID="{F2CE306A-82D8-448A-B5BA-5D9A0A92C953}" presName="thickLine" presStyleLbl="alignNode1" presStyleIdx="2" presStyleCnt="8"/>
      <dgm:spPr/>
    </dgm:pt>
    <dgm:pt modelId="{E931D546-8A85-4259-91A3-2E43D0C73BBB}" type="pres">
      <dgm:prSet presAssocID="{F2CE306A-82D8-448A-B5BA-5D9A0A92C953}" presName="horz1" presStyleCnt="0"/>
      <dgm:spPr/>
    </dgm:pt>
    <dgm:pt modelId="{FFCCA88F-7A7C-4C6F-A83B-A24577FE186A}" type="pres">
      <dgm:prSet presAssocID="{F2CE306A-82D8-448A-B5BA-5D9A0A92C953}" presName="tx1" presStyleLbl="revTx" presStyleIdx="2" presStyleCnt="8"/>
      <dgm:spPr/>
      <dgm:t>
        <a:bodyPr/>
        <a:lstStyle/>
        <a:p>
          <a:endParaRPr lang="en-US"/>
        </a:p>
      </dgm:t>
    </dgm:pt>
    <dgm:pt modelId="{05A7BE8B-C920-4279-98CE-C4F96F32E44B}" type="pres">
      <dgm:prSet presAssocID="{F2CE306A-82D8-448A-B5BA-5D9A0A92C953}" presName="vert1" presStyleCnt="0"/>
      <dgm:spPr/>
    </dgm:pt>
    <dgm:pt modelId="{6354CA1E-D68F-4E35-B8D0-1696630C582E}" type="pres">
      <dgm:prSet presAssocID="{01D10E15-0F84-4096-B053-9718C8933B70}" presName="thickLine" presStyleLbl="alignNode1" presStyleIdx="3" presStyleCnt="8"/>
      <dgm:spPr/>
    </dgm:pt>
    <dgm:pt modelId="{86468F77-3556-4872-B965-6A4676C6DA11}" type="pres">
      <dgm:prSet presAssocID="{01D10E15-0F84-4096-B053-9718C8933B70}" presName="horz1" presStyleCnt="0"/>
      <dgm:spPr/>
    </dgm:pt>
    <dgm:pt modelId="{D9704FA6-3353-4FF9-ACF6-9599327C8DC2}" type="pres">
      <dgm:prSet presAssocID="{01D10E15-0F84-4096-B053-9718C8933B70}" presName="tx1" presStyleLbl="revTx" presStyleIdx="3" presStyleCnt="8"/>
      <dgm:spPr/>
      <dgm:t>
        <a:bodyPr/>
        <a:lstStyle/>
        <a:p>
          <a:endParaRPr lang="en-US"/>
        </a:p>
      </dgm:t>
    </dgm:pt>
    <dgm:pt modelId="{C5C2032C-B3D7-48F1-ABFB-C585F810F530}" type="pres">
      <dgm:prSet presAssocID="{01D10E15-0F84-4096-B053-9718C8933B70}" presName="vert1" presStyleCnt="0"/>
      <dgm:spPr/>
    </dgm:pt>
    <dgm:pt modelId="{8DF606E6-B875-4433-8183-F186C8AB370A}" type="pres">
      <dgm:prSet presAssocID="{76F547C0-C7D4-4923-B12E-CBD080FDBD1C}" presName="thickLine" presStyleLbl="alignNode1" presStyleIdx="4" presStyleCnt="8"/>
      <dgm:spPr/>
    </dgm:pt>
    <dgm:pt modelId="{153021C6-F010-4BD8-A8BD-0814D3CB4DD5}" type="pres">
      <dgm:prSet presAssocID="{76F547C0-C7D4-4923-B12E-CBD080FDBD1C}" presName="horz1" presStyleCnt="0"/>
      <dgm:spPr/>
    </dgm:pt>
    <dgm:pt modelId="{2FF93453-F4C2-44F1-8813-8E93460DF518}" type="pres">
      <dgm:prSet presAssocID="{76F547C0-C7D4-4923-B12E-CBD080FDBD1C}" presName="tx1" presStyleLbl="revTx" presStyleIdx="4" presStyleCnt="8"/>
      <dgm:spPr/>
      <dgm:t>
        <a:bodyPr/>
        <a:lstStyle/>
        <a:p>
          <a:endParaRPr lang="en-US"/>
        </a:p>
      </dgm:t>
    </dgm:pt>
    <dgm:pt modelId="{CC37173E-1659-412A-8D2D-6DCA2C2AA646}" type="pres">
      <dgm:prSet presAssocID="{76F547C0-C7D4-4923-B12E-CBD080FDBD1C}" presName="vert1" presStyleCnt="0"/>
      <dgm:spPr/>
    </dgm:pt>
    <dgm:pt modelId="{B330F7DD-3736-497D-85D5-7CB59293E704}" type="pres">
      <dgm:prSet presAssocID="{C118A4F7-E36D-425E-8ED1-ED9BD26AA73E}" presName="thickLine" presStyleLbl="alignNode1" presStyleIdx="5" presStyleCnt="8"/>
      <dgm:spPr/>
    </dgm:pt>
    <dgm:pt modelId="{03C94FD4-BE57-43F8-A29E-D5991954570C}" type="pres">
      <dgm:prSet presAssocID="{C118A4F7-E36D-425E-8ED1-ED9BD26AA73E}" presName="horz1" presStyleCnt="0"/>
      <dgm:spPr/>
    </dgm:pt>
    <dgm:pt modelId="{69804CF5-2AD0-45C5-A9A4-34A788FD31F7}" type="pres">
      <dgm:prSet presAssocID="{C118A4F7-E36D-425E-8ED1-ED9BD26AA73E}" presName="tx1" presStyleLbl="revTx" presStyleIdx="5" presStyleCnt="8"/>
      <dgm:spPr/>
      <dgm:t>
        <a:bodyPr/>
        <a:lstStyle/>
        <a:p>
          <a:endParaRPr lang="en-US"/>
        </a:p>
      </dgm:t>
    </dgm:pt>
    <dgm:pt modelId="{52AE2E96-F1C3-43B3-AC2D-87FDBB931770}" type="pres">
      <dgm:prSet presAssocID="{C118A4F7-E36D-425E-8ED1-ED9BD26AA73E}" presName="vert1" presStyleCnt="0"/>
      <dgm:spPr/>
    </dgm:pt>
    <dgm:pt modelId="{431559DD-8F81-4782-B697-650692942EB6}" type="pres">
      <dgm:prSet presAssocID="{53B8B867-A348-4B2B-9B88-797742C8F6CD}" presName="thickLine" presStyleLbl="alignNode1" presStyleIdx="6" presStyleCnt="8"/>
      <dgm:spPr/>
    </dgm:pt>
    <dgm:pt modelId="{11B16374-67BC-428B-875A-D74C60E4BE96}" type="pres">
      <dgm:prSet presAssocID="{53B8B867-A348-4B2B-9B88-797742C8F6CD}" presName="horz1" presStyleCnt="0"/>
      <dgm:spPr/>
    </dgm:pt>
    <dgm:pt modelId="{BF1C1340-2430-477B-B584-570FA24E4FEF}" type="pres">
      <dgm:prSet presAssocID="{53B8B867-A348-4B2B-9B88-797742C8F6CD}" presName="tx1" presStyleLbl="revTx" presStyleIdx="6" presStyleCnt="8"/>
      <dgm:spPr/>
      <dgm:t>
        <a:bodyPr/>
        <a:lstStyle/>
        <a:p>
          <a:endParaRPr lang="en-US"/>
        </a:p>
      </dgm:t>
    </dgm:pt>
    <dgm:pt modelId="{37C037AE-04C9-4FC9-A901-1F00FAA752B4}" type="pres">
      <dgm:prSet presAssocID="{53B8B867-A348-4B2B-9B88-797742C8F6CD}" presName="vert1" presStyleCnt="0"/>
      <dgm:spPr/>
    </dgm:pt>
    <dgm:pt modelId="{BBB4C1DE-AB5D-453C-B785-5A0CC613E257}" type="pres">
      <dgm:prSet presAssocID="{9337121C-C885-4306-A852-22FE082F13D8}" presName="thickLine" presStyleLbl="alignNode1" presStyleIdx="7" presStyleCnt="8"/>
      <dgm:spPr/>
    </dgm:pt>
    <dgm:pt modelId="{8BC6280A-B8BF-424E-A5F8-EA79C5773AEE}" type="pres">
      <dgm:prSet presAssocID="{9337121C-C885-4306-A852-22FE082F13D8}" presName="horz1" presStyleCnt="0"/>
      <dgm:spPr/>
    </dgm:pt>
    <dgm:pt modelId="{376EF170-A648-44AB-9D9C-7A72D94483CE}" type="pres">
      <dgm:prSet presAssocID="{9337121C-C885-4306-A852-22FE082F13D8}" presName="tx1" presStyleLbl="revTx" presStyleIdx="7" presStyleCnt="8"/>
      <dgm:spPr/>
      <dgm:t>
        <a:bodyPr/>
        <a:lstStyle/>
        <a:p>
          <a:endParaRPr lang="en-US"/>
        </a:p>
      </dgm:t>
    </dgm:pt>
    <dgm:pt modelId="{85A8F2F7-B1A3-4E96-89C1-3CCCAAD0E31C}" type="pres">
      <dgm:prSet presAssocID="{9337121C-C885-4306-A852-22FE082F13D8}" presName="vert1" presStyleCnt="0"/>
      <dgm:spPr/>
    </dgm:pt>
  </dgm:ptLst>
  <dgm:cxnLst>
    <dgm:cxn modelId="{E026E4A6-D4D8-41A8-8ED2-898AB4BF8F6F}" srcId="{83B5CC5E-EAF3-40CD-A7F5-A215DFBFFECA}" destId="{C118A4F7-E36D-425E-8ED1-ED9BD26AA73E}" srcOrd="5" destOrd="0" parTransId="{F2737A73-1C01-481E-B711-19077B5550B2}" sibTransId="{3152A126-72B2-442D-B11F-A4E9A4542BD1}"/>
    <dgm:cxn modelId="{3784D452-87D1-4363-95DE-61FB76EA811F}" type="presOf" srcId="{76F547C0-C7D4-4923-B12E-CBD080FDBD1C}" destId="{2FF93453-F4C2-44F1-8813-8E93460DF518}" srcOrd="0" destOrd="0" presId="urn:microsoft.com/office/officeart/2008/layout/LinedList"/>
    <dgm:cxn modelId="{5624B3D0-2483-45D8-BBE1-BB2EFF28D12A}" type="presOf" srcId="{F2CE306A-82D8-448A-B5BA-5D9A0A92C953}" destId="{FFCCA88F-7A7C-4C6F-A83B-A24577FE186A}" srcOrd="0" destOrd="0" presId="urn:microsoft.com/office/officeart/2008/layout/LinedList"/>
    <dgm:cxn modelId="{B1A8931D-B3A3-466F-848D-2AF973731525}" srcId="{83B5CC5E-EAF3-40CD-A7F5-A215DFBFFECA}" destId="{9337121C-C885-4306-A852-22FE082F13D8}" srcOrd="7" destOrd="0" parTransId="{2CDCD8DC-8E80-45F5-AA8E-03B4670A0128}" sibTransId="{C726B396-D286-4EEC-A514-41CCC511E9A2}"/>
    <dgm:cxn modelId="{141D9AFE-590F-447B-90CD-F63FB16A547C}" type="presOf" srcId="{5A8DABF1-06ED-4957-8F7E-2D1A5DE2BCB5}" destId="{8897C1B5-2F09-4017-A77C-C4B4C1613CEF}" srcOrd="0" destOrd="0" presId="urn:microsoft.com/office/officeart/2008/layout/LinedList"/>
    <dgm:cxn modelId="{8C215BB9-9C98-4D6D-B129-A4B3BD785829}" type="presOf" srcId="{3255E429-7AD2-4322-8A6E-F6BE849BE9FF}" destId="{D1DA28A0-17C4-4B7D-B437-EB16C5B8910A}" srcOrd="0" destOrd="0" presId="urn:microsoft.com/office/officeart/2008/layout/LinedList"/>
    <dgm:cxn modelId="{722757DA-AC62-43DB-9192-26C5E9E0D7C4}" srcId="{83B5CC5E-EAF3-40CD-A7F5-A215DFBFFECA}" destId="{01D10E15-0F84-4096-B053-9718C8933B70}" srcOrd="3" destOrd="0" parTransId="{0B87DC02-3132-4881-9919-E22DEE661633}" sibTransId="{137ED313-0B9D-4C88-A72A-0109048C86C1}"/>
    <dgm:cxn modelId="{E9D5B68D-0BB8-41BB-B073-1FE8AF925ACC}" srcId="{83B5CC5E-EAF3-40CD-A7F5-A215DFBFFECA}" destId="{5A8DABF1-06ED-4957-8F7E-2D1A5DE2BCB5}" srcOrd="1" destOrd="0" parTransId="{D823A6C6-5B8D-4DF7-96A5-AAAD329DD32F}" sibTransId="{3211E004-7044-4394-971B-DB14F181B2D3}"/>
    <dgm:cxn modelId="{2A123A61-DD87-4E9C-AB3D-25771EE3F7FB}" srcId="{83B5CC5E-EAF3-40CD-A7F5-A215DFBFFECA}" destId="{53B8B867-A348-4B2B-9B88-797742C8F6CD}" srcOrd="6" destOrd="0" parTransId="{CAD4FC37-A5CC-42CB-B760-2ADEA00EA8FE}" sibTransId="{7F68E6E7-B062-4B50-B811-18AEB4373463}"/>
    <dgm:cxn modelId="{528A201C-E245-40E9-AF08-0C34E6887682}" type="presOf" srcId="{01D10E15-0F84-4096-B053-9718C8933B70}" destId="{D9704FA6-3353-4FF9-ACF6-9599327C8DC2}" srcOrd="0" destOrd="0" presId="urn:microsoft.com/office/officeart/2008/layout/LinedList"/>
    <dgm:cxn modelId="{E2B9557A-8DC5-4708-8D83-66CD715E454E}" type="presOf" srcId="{9337121C-C885-4306-A852-22FE082F13D8}" destId="{376EF170-A648-44AB-9D9C-7A72D94483CE}" srcOrd="0" destOrd="0" presId="urn:microsoft.com/office/officeart/2008/layout/LinedList"/>
    <dgm:cxn modelId="{B3A357CA-5413-450A-A678-7946DD4F7E07}" type="presOf" srcId="{83B5CC5E-EAF3-40CD-A7F5-A215DFBFFECA}" destId="{B062EA68-2E4B-4A75-BB02-8C9691412B54}" srcOrd="0" destOrd="0" presId="urn:microsoft.com/office/officeart/2008/layout/LinedList"/>
    <dgm:cxn modelId="{08571159-7BFD-4F90-BC3C-028D6AD1FE32}" srcId="{83B5CC5E-EAF3-40CD-A7F5-A215DFBFFECA}" destId="{76F547C0-C7D4-4923-B12E-CBD080FDBD1C}" srcOrd="4" destOrd="0" parTransId="{E1A3ED06-3AE3-4EBA-A30A-B9DCB9211DA4}" sibTransId="{0804B2F7-DEFB-48B4-9BA2-B2758B577AB3}"/>
    <dgm:cxn modelId="{9DE695B7-F110-4C51-A0E8-F42A336871ED}" type="presOf" srcId="{C118A4F7-E36D-425E-8ED1-ED9BD26AA73E}" destId="{69804CF5-2AD0-45C5-A9A4-34A788FD31F7}" srcOrd="0" destOrd="0" presId="urn:microsoft.com/office/officeart/2008/layout/LinedList"/>
    <dgm:cxn modelId="{75B5F980-98AB-4918-B604-A90B7754101C}" type="presOf" srcId="{53B8B867-A348-4B2B-9B88-797742C8F6CD}" destId="{BF1C1340-2430-477B-B584-570FA24E4FEF}" srcOrd="0" destOrd="0" presId="urn:microsoft.com/office/officeart/2008/layout/LinedList"/>
    <dgm:cxn modelId="{2F614C21-9549-4A17-9109-C0C22A361B00}" srcId="{83B5CC5E-EAF3-40CD-A7F5-A215DFBFFECA}" destId="{3255E429-7AD2-4322-8A6E-F6BE849BE9FF}" srcOrd="0" destOrd="0" parTransId="{8213B597-AFC0-4943-B74F-0464552ECCEA}" sibTransId="{F75BD665-EE79-4334-BCDD-4C110F2BDF66}"/>
    <dgm:cxn modelId="{F973A0C8-6209-4B13-B0CD-C5C064BE80CB}" srcId="{83B5CC5E-EAF3-40CD-A7F5-A215DFBFFECA}" destId="{F2CE306A-82D8-448A-B5BA-5D9A0A92C953}" srcOrd="2" destOrd="0" parTransId="{C7A514BA-B7DA-4019-BAE2-9D57B082DE66}" sibTransId="{436F9717-B33F-4231-85A3-6EDD8B0C4AF4}"/>
    <dgm:cxn modelId="{904D4532-183B-436E-A7BD-2F2717EA7838}" type="presParOf" srcId="{B062EA68-2E4B-4A75-BB02-8C9691412B54}" destId="{EA2183CF-7499-4549-A98A-CC3C446D856C}" srcOrd="0" destOrd="0" presId="urn:microsoft.com/office/officeart/2008/layout/LinedList"/>
    <dgm:cxn modelId="{F25B2109-E4A2-4450-9282-8454FC9F9A9D}" type="presParOf" srcId="{B062EA68-2E4B-4A75-BB02-8C9691412B54}" destId="{6A8FF467-5AA6-4007-B227-658497371FB1}" srcOrd="1" destOrd="0" presId="urn:microsoft.com/office/officeart/2008/layout/LinedList"/>
    <dgm:cxn modelId="{632B6F2C-C86A-4053-819A-DB9CCBDF9A83}" type="presParOf" srcId="{6A8FF467-5AA6-4007-B227-658497371FB1}" destId="{D1DA28A0-17C4-4B7D-B437-EB16C5B8910A}" srcOrd="0" destOrd="0" presId="urn:microsoft.com/office/officeart/2008/layout/LinedList"/>
    <dgm:cxn modelId="{1C59A692-1C6B-426C-AE47-038632CD61AA}" type="presParOf" srcId="{6A8FF467-5AA6-4007-B227-658497371FB1}" destId="{143D8DE1-E453-4B26-B344-AD84961E5ED7}" srcOrd="1" destOrd="0" presId="urn:microsoft.com/office/officeart/2008/layout/LinedList"/>
    <dgm:cxn modelId="{D4B0E1AB-7A7B-4D7E-A940-3B00DEE0E2D0}" type="presParOf" srcId="{B062EA68-2E4B-4A75-BB02-8C9691412B54}" destId="{7FA001A7-9FA1-4549-A276-39187EA0F367}" srcOrd="2" destOrd="0" presId="urn:microsoft.com/office/officeart/2008/layout/LinedList"/>
    <dgm:cxn modelId="{45E061B4-82A6-4BEF-BAA7-0B8B1DEBD70B}" type="presParOf" srcId="{B062EA68-2E4B-4A75-BB02-8C9691412B54}" destId="{79FD3AB8-3DD3-4620-B3F0-7EDEB3C71396}" srcOrd="3" destOrd="0" presId="urn:microsoft.com/office/officeart/2008/layout/LinedList"/>
    <dgm:cxn modelId="{797B57B0-3E31-4A96-977D-8E612F639191}" type="presParOf" srcId="{79FD3AB8-3DD3-4620-B3F0-7EDEB3C71396}" destId="{8897C1B5-2F09-4017-A77C-C4B4C1613CEF}" srcOrd="0" destOrd="0" presId="urn:microsoft.com/office/officeart/2008/layout/LinedList"/>
    <dgm:cxn modelId="{63E8D41D-D9DE-430B-8B70-8F5B84437055}" type="presParOf" srcId="{79FD3AB8-3DD3-4620-B3F0-7EDEB3C71396}" destId="{04C217EC-E80C-4467-896C-117840FC0517}" srcOrd="1" destOrd="0" presId="urn:microsoft.com/office/officeart/2008/layout/LinedList"/>
    <dgm:cxn modelId="{714C18B1-C7E3-48DA-B8AF-78F4965B6389}" type="presParOf" srcId="{B062EA68-2E4B-4A75-BB02-8C9691412B54}" destId="{4C51FF2A-3682-4288-BF61-6B58F03136FA}" srcOrd="4" destOrd="0" presId="urn:microsoft.com/office/officeart/2008/layout/LinedList"/>
    <dgm:cxn modelId="{69651747-C8AF-42AC-A95D-044E6D66B842}" type="presParOf" srcId="{B062EA68-2E4B-4A75-BB02-8C9691412B54}" destId="{E931D546-8A85-4259-91A3-2E43D0C73BBB}" srcOrd="5" destOrd="0" presId="urn:microsoft.com/office/officeart/2008/layout/LinedList"/>
    <dgm:cxn modelId="{ACAF1CA0-F46B-41BB-8C7E-791DB23B3393}" type="presParOf" srcId="{E931D546-8A85-4259-91A3-2E43D0C73BBB}" destId="{FFCCA88F-7A7C-4C6F-A83B-A24577FE186A}" srcOrd="0" destOrd="0" presId="urn:microsoft.com/office/officeart/2008/layout/LinedList"/>
    <dgm:cxn modelId="{EADE9421-AD62-49EE-B688-A419418F0B9D}" type="presParOf" srcId="{E931D546-8A85-4259-91A3-2E43D0C73BBB}" destId="{05A7BE8B-C920-4279-98CE-C4F96F32E44B}" srcOrd="1" destOrd="0" presId="urn:microsoft.com/office/officeart/2008/layout/LinedList"/>
    <dgm:cxn modelId="{CFCC6F0B-018F-4115-BBC2-45F62A1EC913}" type="presParOf" srcId="{B062EA68-2E4B-4A75-BB02-8C9691412B54}" destId="{6354CA1E-D68F-4E35-B8D0-1696630C582E}" srcOrd="6" destOrd="0" presId="urn:microsoft.com/office/officeart/2008/layout/LinedList"/>
    <dgm:cxn modelId="{E9BFF2C1-7C43-4B12-A981-0A468F1A98C6}" type="presParOf" srcId="{B062EA68-2E4B-4A75-BB02-8C9691412B54}" destId="{86468F77-3556-4872-B965-6A4676C6DA11}" srcOrd="7" destOrd="0" presId="urn:microsoft.com/office/officeart/2008/layout/LinedList"/>
    <dgm:cxn modelId="{8F6AB7B3-BCB6-47B4-B0E7-CD446C33126F}" type="presParOf" srcId="{86468F77-3556-4872-B965-6A4676C6DA11}" destId="{D9704FA6-3353-4FF9-ACF6-9599327C8DC2}" srcOrd="0" destOrd="0" presId="urn:microsoft.com/office/officeart/2008/layout/LinedList"/>
    <dgm:cxn modelId="{2EACB72D-3E3B-4CDC-A780-8F3A7FC12D94}" type="presParOf" srcId="{86468F77-3556-4872-B965-6A4676C6DA11}" destId="{C5C2032C-B3D7-48F1-ABFB-C585F810F530}" srcOrd="1" destOrd="0" presId="urn:microsoft.com/office/officeart/2008/layout/LinedList"/>
    <dgm:cxn modelId="{D0002BB2-F134-4525-AD9F-0ADA61D98B7F}" type="presParOf" srcId="{B062EA68-2E4B-4A75-BB02-8C9691412B54}" destId="{8DF606E6-B875-4433-8183-F186C8AB370A}" srcOrd="8" destOrd="0" presId="urn:microsoft.com/office/officeart/2008/layout/LinedList"/>
    <dgm:cxn modelId="{F43246FC-E582-4CB8-ABF0-361D7CA14F77}" type="presParOf" srcId="{B062EA68-2E4B-4A75-BB02-8C9691412B54}" destId="{153021C6-F010-4BD8-A8BD-0814D3CB4DD5}" srcOrd="9" destOrd="0" presId="urn:microsoft.com/office/officeart/2008/layout/LinedList"/>
    <dgm:cxn modelId="{3D467448-51FF-4BF4-8375-CF4E967DA9BE}" type="presParOf" srcId="{153021C6-F010-4BD8-A8BD-0814D3CB4DD5}" destId="{2FF93453-F4C2-44F1-8813-8E93460DF518}" srcOrd="0" destOrd="0" presId="urn:microsoft.com/office/officeart/2008/layout/LinedList"/>
    <dgm:cxn modelId="{B0ABAD88-3E2B-48B2-B4AA-9669AF0DC2F2}" type="presParOf" srcId="{153021C6-F010-4BD8-A8BD-0814D3CB4DD5}" destId="{CC37173E-1659-412A-8D2D-6DCA2C2AA646}" srcOrd="1" destOrd="0" presId="urn:microsoft.com/office/officeart/2008/layout/LinedList"/>
    <dgm:cxn modelId="{88D37807-F51A-463D-BC3A-B8F90AA5CF83}" type="presParOf" srcId="{B062EA68-2E4B-4A75-BB02-8C9691412B54}" destId="{B330F7DD-3736-497D-85D5-7CB59293E704}" srcOrd="10" destOrd="0" presId="urn:microsoft.com/office/officeart/2008/layout/LinedList"/>
    <dgm:cxn modelId="{941D5F2B-BE57-40F9-A7A1-E54F2E2AB3A8}" type="presParOf" srcId="{B062EA68-2E4B-4A75-BB02-8C9691412B54}" destId="{03C94FD4-BE57-43F8-A29E-D5991954570C}" srcOrd="11" destOrd="0" presId="urn:microsoft.com/office/officeart/2008/layout/LinedList"/>
    <dgm:cxn modelId="{E869F7E9-F05B-4CA8-92F3-BC09FB0A3289}" type="presParOf" srcId="{03C94FD4-BE57-43F8-A29E-D5991954570C}" destId="{69804CF5-2AD0-45C5-A9A4-34A788FD31F7}" srcOrd="0" destOrd="0" presId="urn:microsoft.com/office/officeart/2008/layout/LinedList"/>
    <dgm:cxn modelId="{A23948E5-F1E9-4BC7-AC44-444C0500383D}" type="presParOf" srcId="{03C94FD4-BE57-43F8-A29E-D5991954570C}" destId="{52AE2E96-F1C3-43B3-AC2D-87FDBB931770}" srcOrd="1" destOrd="0" presId="urn:microsoft.com/office/officeart/2008/layout/LinedList"/>
    <dgm:cxn modelId="{893342D0-1A71-43E9-8A4D-9581414BEEB4}" type="presParOf" srcId="{B062EA68-2E4B-4A75-BB02-8C9691412B54}" destId="{431559DD-8F81-4782-B697-650692942EB6}" srcOrd="12" destOrd="0" presId="urn:microsoft.com/office/officeart/2008/layout/LinedList"/>
    <dgm:cxn modelId="{3B465C72-98A7-467F-99F9-DB5945021534}" type="presParOf" srcId="{B062EA68-2E4B-4A75-BB02-8C9691412B54}" destId="{11B16374-67BC-428B-875A-D74C60E4BE96}" srcOrd="13" destOrd="0" presId="urn:microsoft.com/office/officeart/2008/layout/LinedList"/>
    <dgm:cxn modelId="{D5AAC721-25EF-4180-AA3D-0008A152D544}" type="presParOf" srcId="{11B16374-67BC-428B-875A-D74C60E4BE96}" destId="{BF1C1340-2430-477B-B584-570FA24E4FEF}" srcOrd="0" destOrd="0" presId="urn:microsoft.com/office/officeart/2008/layout/LinedList"/>
    <dgm:cxn modelId="{85694345-26BA-496F-9F9A-4BE7C110FAA1}" type="presParOf" srcId="{11B16374-67BC-428B-875A-D74C60E4BE96}" destId="{37C037AE-04C9-4FC9-A901-1F00FAA752B4}" srcOrd="1" destOrd="0" presId="urn:microsoft.com/office/officeart/2008/layout/LinedList"/>
    <dgm:cxn modelId="{F275057A-AB1D-4CAC-9F51-9B31FC8F63EC}" type="presParOf" srcId="{B062EA68-2E4B-4A75-BB02-8C9691412B54}" destId="{BBB4C1DE-AB5D-453C-B785-5A0CC613E257}" srcOrd="14" destOrd="0" presId="urn:microsoft.com/office/officeart/2008/layout/LinedList"/>
    <dgm:cxn modelId="{C789C41F-1D09-4713-A5A0-F3EF46847FA3}" type="presParOf" srcId="{B062EA68-2E4B-4A75-BB02-8C9691412B54}" destId="{8BC6280A-B8BF-424E-A5F8-EA79C5773AEE}" srcOrd="15" destOrd="0" presId="urn:microsoft.com/office/officeart/2008/layout/LinedList"/>
    <dgm:cxn modelId="{3B9AE94A-B1C3-40D5-9D1F-3E07E2ADBBF2}" type="presParOf" srcId="{8BC6280A-B8BF-424E-A5F8-EA79C5773AEE}" destId="{376EF170-A648-44AB-9D9C-7A72D94483CE}" srcOrd="0" destOrd="0" presId="urn:microsoft.com/office/officeart/2008/layout/LinedList"/>
    <dgm:cxn modelId="{185CEF1F-5A4C-48C4-ABDE-37A060D4107E}" type="presParOf" srcId="{8BC6280A-B8BF-424E-A5F8-EA79C5773AEE}" destId="{85A8F2F7-B1A3-4E96-89C1-3CCCAAD0E31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299108-6AAD-480F-AE44-714C019834F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22317737-889C-4C8F-8A70-EA9DB7CD933B}">
      <dgm:prSet/>
      <dgm:spPr/>
      <dgm:t>
        <a:bodyPr/>
        <a:lstStyle/>
        <a:p>
          <a:r>
            <a:rPr lang="en-GB"/>
            <a:t>Bring to class your essay plan</a:t>
          </a:r>
          <a:endParaRPr lang="en-US"/>
        </a:p>
      </dgm:t>
    </dgm:pt>
    <dgm:pt modelId="{08878E66-6B9C-4700-AB80-9489FE470DCC}" type="parTrans" cxnId="{A2808BCC-2C6F-44E3-97FB-41FA7FD9084F}">
      <dgm:prSet/>
      <dgm:spPr/>
      <dgm:t>
        <a:bodyPr/>
        <a:lstStyle/>
        <a:p>
          <a:endParaRPr lang="en-US"/>
        </a:p>
      </dgm:t>
    </dgm:pt>
    <dgm:pt modelId="{3C27C696-ED41-4BBF-855C-38CA8019A4A0}" type="sibTrans" cxnId="{A2808BCC-2C6F-44E3-97FB-41FA7FD9084F}">
      <dgm:prSet/>
      <dgm:spPr/>
      <dgm:t>
        <a:bodyPr/>
        <a:lstStyle/>
        <a:p>
          <a:endParaRPr lang="en-US"/>
        </a:p>
      </dgm:t>
    </dgm:pt>
    <dgm:pt modelId="{9115E4EC-A94D-4735-8203-3E30EDDC1FCE}">
      <dgm:prSet/>
      <dgm:spPr/>
      <dgm:t>
        <a:bodyPr/>
        <a:lstStyle/>
        <a:p>
          <a:r>
            <a:rPr lang="en-GB"/>
            <a:t>1 page</a:t>
          </a:r>
          <a:endParaRPr lang="en-US"/>
        </a:p>
      </dgm:t>
    </dgm:pt>
    <dgm:pt modelId="{D37B8148-961E-4D64-B3DC-A0AD4D7C9BF7}" type="parTrans" cxnId="{AF46281A-D267-48BF-9490-C29AD817B00A}">
      <dgm:prSet/>
      <dgm:spPr/>
      <dgm:t>
        <a:bodyPr/>
        <a:lstStyle/>
        <a:p>
          <a:endParaRPr lang="en-US"/>
        </a:p>
      </dgm:t>
    </dgm:pt>
    <dgm:pt modelId="{93C31767-9A96-4E79-877F-D719D042127D}" type="sibTrans" cxnId="{AF46281A-D267-48BF-9490-C29AD817B00A}">
      <dgm:prSet/>
      <dgm:spPr/>
      <dgm:t>
        <a:bodyPr/>
        <a:lstStyle/>
        <a:p>
          <a:endParaRPr lang="en-US"/>
        </a:p>
      </dgm:t>
    </dgm:pt>
    <dgm:pt modelId="{462137D0-26CD-4955-ACD3-066154C966E1}">
      <dgm:prSet/>
      <dgm:spPr/>
      <dgm:t>
        <a:bodyPr/>
        <a:lstStyle/>
        <a:p>
          <a:r>
            <a:rPr lang="en-GB"/>
            <a:t>Bullet points only, but as detailed as you can</a:t>
          </a:r>
          <a:endParaRPr lang="en-US"/>
        </a:p>
      </dgm:t>
    </dgm:pt>
    <dgm:pt modelId="{E1647236-4560-4F41-AA2B-5E5B8418E035}" type="parTrans" cxnId="{8503808F-1C9E-48E3-ABE4-9E59822971C7}">
      <dgm:prSet/>
      <dgm:spPr/>
      <dgm:t>
        <a:bodyPr/>
        <a:lstStyle/>
        <a:p>
          <a:endParaRPr lang="en-US"/>
        </a:p>
      </dgm:t>
    </dgm:pt>
    <dgm:pt modelId="{B803E70A-D41D-4F4B-9348-3D430BA7C8AF}" type="sibTrans" cxnId="{8503808F-1C9E-48E3-ABE4-9E59822971C7}">
      <dgm:prSet/>
      <dgm:spPr/>
      <dgm:t>
        <a:bodyPr/>
        <a:lstStyle/>
        <a:p>
          <a:endParaRPr lang="en-US"/>
        </a:p>
      </dgm:t>
    </dgm:pt>
    <dgm:pt modelId="{C6E21646-1BF9-441C-8E4F-05460CCB35EC}">
      <dgm:prSet/>
      <dgm:spPr/>
      <dgm:t>
        <a:bodyPr/>
        <a:lstStyle/>
        <a:p>
          <a:r>
            <a:rPr lang="en-GB"/>
            <a:t>Reference list</a:t>
          </a:r>
          <a:endParaRPr lang="en-US"/>
        </a:p>
      </dgm:t>
    </dgm:pt>
    <dgm:pt modelId="{36EC0686-98CD-4361-B4A5-C6B680BEDF4B}" type="parTrans" cxnId="{49727B7C-71CA-4C79-9448-EAD555587FB1}">
      <dgm:prSet/>
      <dgm:spPr/>
      <dgm:t>
        <a:bodyPr/>
        <a:lstStyle/>
        <a:p>
          <a:endParaRPr lang="en-US"/>
        </a:p>
      </dgm:t>
    </dgm:pt>
    <dgm:pt modelId="{8FB4E3C2-5399-41DA-A304-BBCC626D4FCD}" type="sibTrans" cxnId="{49727B7C-71CA-4C79-9448-EAD555587FB1}">
      <dgm:prSet/>
      <dgm:spPr/>
      <dgm:t>
        <a:bodyPr/>
        <a:lstStyle/>
        <a:p>
          <a:endParaRPr lang="en-US"/>
        </a:p>
      </dgm:t>
    </dgm:pt>
    <dgm:pt modelId="{035FBE5F-4348-4F2F-B300-E4B1A2DB518E}">
      <dgm:prSet/>
      <dgm:spPr/>
      <dgm:t>
        <a:bodyPr/>
        <a:lstStyle/>
        <a:p>
          <a:r>
            <a:rPr lang="en-GB"/>
            <a:t>A fellow student will read it for you and “mark” it against specific marking criteria, to help you identify what else needs to be done</a:t>
          </a:r>
          <a:endParaRPr lang="en-US"/>
        </a:p>
      </dgm:t>
    </dgm:pt>
    <dgm:pt modelId="{86373D1C-B7A6-4A70-835A-8A9BC1D08EEE}" type="parTrans" cxnId="{41B918E5-C296-46D7-99BA-740C9815A916}">
      <dgm:prSet/>
      <dgm:spPr/>
      <dgm:t>
        <a:bodyPr/>
        <a:lstStyle/>
        <a:p>
          <a:endParaRPr lang="en-US"/>
        </a:p>
      </dgm:t>
    </dgm:pt>
    <dgm:pt modelId="{717491FD-90AD-4247-9844-19D2343EDB44}" type="sibTrans" cxnId="{41B918E5-C296-46D7-99BA-740C9815A916}">
      <dgm:prSet/>
      <dgm:spPr/>
      <dgm:t>
        <a:bodyPr/>
        <a:lstStyle/>
        <a:p>
          <a:endParaRPr lang="en-US"/>
        </a:p>
      </dgm:t>
    </dgm:pt>
    <dgm:pt modelId="{B6C2D97E-C1F1-4DB6-B924-F0FB082A4786}" type="pres">
      <dgm:prSet presAssocID="{38299108-6AAD-480F-AE44-714C019834F2}" presName="vert0" presStyleCnt="0">
        <dgm:presLayoutVars>
          <dgm:dir/>
          <dgm:animOne val="branch"/>
          <dgm:animLvl val="lvl"/>
        </dgm:presLayoutVars>
      </dgm:prSet>
      <dgm:spPr/>
      <dgm:t>
        <a:bodyPr/>
        <a:lstStyle/>
        <a:p>
          <a:endParaRPr lang="en-US"/>
        </a:p>
      </dgm:t>
    </dgm:pt>
    <dgm:pt modelId="{7F346A9B-8330-4C9E-A0C3-4A2B1C41DB1B}" type="pres">
      <dgm:prSet presAssocID="{22317737-889C-4C8F-8A70-EA9DB7CD933B}" presName="thickLine" presStyleLbl="alignNode1" presStyleIdx="0" presStyleCnt="5"/>
      <dgm:spPr/>
    </dgm:pt>
    <dgm:pt modelId="{66F6D039-12FD-4DC2-A4A2-DC91CAD61046}" type="pres">
      <dgm:prSet presAssocID="{22317737-889C-4C8F-8A70-EA9DB7CD933B}" presName="horz1" presStyleCnt="0"/>
      <dgm:spPr/>
    </dgm:pt>
    <dgm:pt modelId="{687FE438-2A49-41F1-9780-12EE183B3340}" type="pres">
      <dgm:prSet presAssocID="{22317737-889C-4C8F-8A70-EA9DB7CD933B}" presName="tx1" presStyleLbl="revTx" presStyleIdx="0" presStyleCnt="5"/>
      <dgm:spPr/>
      <dgm:t>
        <a:bodyPr/>
        <a:lstStyle/>
        <a:p>
          <a:endParaRPr lang="en-US"/>
        </a:p>
      </dgm:t>
    </dgm:pt>
    <dgm:pt modelId="{2E1AF23F-223A-4DD5-8205-12DC4D4CF763}" type="pres">
      <dgm:prSet presAssocID="{22317737-889C-4C8F-8A70-EA9DB7CD933B}" presName="vert1" presStyleCnt="0"/>
      <dgm:spPr/>
    </dgm:pt>
    <dgm:pt modelId="{C3A4DE66-98DE-4ABE-A337-FD2BF8809920}" type="pres">
      <dgm:prSet presAssocID="{9115E4EC-A94D-4735-8203-3E30EDDC1FCE}" presName="thickLine" presStyleLbl="alignNode1" presStyleIdx="1" presStyleCnt="5"/>
      <dgm:spPr/>
    </dgm:pt>
    <dgm:pt modelId="{8CC547B1-1642-47C2-858D-64990D4D04ED}" type="pres">
      <dgm:prSet presAssocID="{9115E4EC-A94D-4735-8203-3E30EDDC1FCE}" presName="horz1" presStyleCnt="0"/>
      <dgm:spPr/>
    </dgm:pt>
    <dgm:pt modelId="{F9E15062-3255-4C58-86E1-F232D62EAFD0}" type="pres">
      <dgm:prSet presAssocID="{9115E4EC-A94D-4735-8203-3E30EDDC1FCE}" presName="tx1" presStyleLbl="revTx" presStyleIdx="1" presStyleCnt="5"/>
      <dgm:spPr/>
      <dgm:t>
        <a:bodyPr/>
        <a:lstStyle/>
        <a:p>
          <a:endParaRPr lang="en-US"/>
        </a:p>
      </dgm:t>
    </dgm:pt>
    <dgm:pt modelId="{4227DFBF-8212-443F-B461-5CFCC921C79C}" type="pres">
      <dgm:prSet presAssocID="{9115E4EC-A94D-4735-8203-3E30EDDC1FCE}" presName="vert1" presStyleCnt="0"/>
      <dgm:spPr/>
    </dgm:pt>
    <dgm:pt modelId="{7CAACA31-963B-4016-9654-A56D976722CE}" type="pres">
      <dgm:prSet presAssocID="{462137D0-26CD-4955-ACD3-066154C966E1}" presName="thickLine" presStyleLbl="alignNode1" presStyleIdx="2" presStyleCnt="5"/>
      <dgm:spPr/>
    </dgm:pt>
    <dgm:pt modelId="{A95FC2FA-C474-4624-BBFD-0DD827F040F3}" type="pres">
      <dgm:prSet presAssocID="{462137D0-26CD-4955-ACD3-066154C966E1}" presName="horz1" presStyleCnt="0"/>
      <dgm:spPr/>
    </dgm:pt>
    <dgm:pt modelId="{230B65A8-177B-42C2-AF75-87D39181864F}" type="pres">
      <dgm:prSet presAssocID="{462137D0-26CD-4955-ACD3-066154C966E1}" presName="tx1" presStyleLbl="revTx" presStyleIdx="2" presStyleCnt="5"/>
      <dgm:spPr/>
      <dgm:t>
        <a:bodyPr/>
        <a:lstStyle/>
        <a:p>
          <a:endParaRPr lang="en-US"/>
        </a:p>
      </dgm:t>
    </dgm:pt>
    <dgm:pt modelId="{44068F00-A585-4ECA-8BC2-1E79AC2A8951}" type="pres">
      <dgm:prSet presAssocID="{462137D0-26CD-4955-ACD3-066154C966E1}" presName="vert1" presStyleCnt="0"/>
      <dgm:spPr/>
    </dgm:pt>
    <dgm:pt modelId="{03135B8F-71DC-47E6-9050-88F5373E87F2}" type="pres">
      <dgm:prSet presAssocID="{C6E21646-1BF9-441C-8E4F-05460CCB35EC}" presName="thickLine" presStyleLbl="alignNode1" presStyleIdx="3" presStyleCnt="5"/>
      <dgm:spPr/>
    </dgm:pt>
    <dgm:pt modelId="{AFC8446E-3AC6-47E0-88B8-EEA425D12255}" type="pres">
      <dgm:prSet presAssocID="{C6E21646-1BF9-441C-8E4F-05460CCB35EC}" presName="horz1" presStyleCnt="0"/>
      <dgm:spPr/>
    </dgm:pt>
    <dgm:pt modelId="{1BAA1C14-062F-4D9E-AF07-F8F66CF91025}" type="pres">
      <dgm:prSet presAssocID="{C6E21646-1BF9-441C-8E4F-05460CCB35EC}" presName="tx1" presStyleLbl="revTx" presStyleIdx="3" presStyleCnt="5"/>
      <dgm:spPr/>
      <dgm:t>
        <a:bodyPr/>
        <a:lstStyle/>
        <a:p>
          <a:endParaRPr lang="en-US"/>
        </a:p>
      </dgm:t>
    </dgm:pt>
    <dgm:pt modelId="{EA31AB4B-B778-4CDD-AC73-BCAFAB7EE880}" type="pres">
      <dgm:prSet presAssocID="{C6E21646-1BF9-441C-8E4F-05460CCB35EC}" presName="vert1" presStyleCnt="0"/>
      <dgm:spPr/>
    </dgm:pt>
    <dgm:pt modelId="{C700E177-E57C-4B21-87EA-1E02C69D30AB}" type="pres">
      <dgm:prSet presAssocID="{035FBE5F-4348-4F2F-B300-E4B1A2DB518E}" presName="thickLine" presStyleLbl="alignNode1" presStyleIdx="4" presStyleCnt="5"/>
      <dgm:spPr/>
    </dgm:pt>
    <dgm:pt modelId="{C2044D2F-39D2-49F2-B115-27003F6DF947}" type="pres">
      <dgm:prSet presAssocID="{035FBE5F-4348-4F2F-B300-E4B1A2DB518E}" presName="horz1" presStyleCnt="0"/>
      <dgm:spPr/>
    </dgm:pt>
    <dgm:pt modelId="{C604F795-F5AF-4004-867E-CE64952DFEDE}" type="pres">
      <dgm:prSet presAssocID="{035FBE5F-4348-4F2F-B300-E4B1A2DB518E}" presName="tx1" presStyleLbl="revTx" presStyleIdx="4" presStyleCnt="5"/>
      <dgm:spPr/>
      <dgm:t>
        <a:bodyPr/>
        <a:lstStyle/>
        <a:p>
          <a:endParaRPr lang="en-US"/>
        </a:p>
      </dgm:t>
    </dgm:pt>
    <dgm:pt modelId="{6EF4CBE7-9CC3-4C6A-A447-549C9BCDBF59}" type="pres">
      <dgm:prSet presAssocID="{035FBE5F-4348-4F2F-B300-E4B1A2DB518E}" presName="vert1" presStyleCnt="0"/>
      <dgm:spPr/>
    </dgm:pt>
  </dgm:ptLst>
  <dgm:cxnLst>
    <dgm:cxn modelId="{A2808BCC-2C6F-44E3-97FB-41FA7FD9084F}" srcId="{38299108-6AAD-480F-AE44-714C019834F2}" destId="{22317737-889C-4C8F-8A70-EA9DB7CD933B}" srcOrd="0" destOrd="0" parTransId="{08878E66-6B9C-4700-AB80-9489FE470DCC}" sibTransId="{3C27C696-ED41-4BBF-855C-38CA8019A4A0}"/>
    <dgm:cxn modelId="{F07C1536-518E-4535-97E1-EC1E3AA56D26}" type="presOf" srcId="{C6E21646-1BF9-441C-8E4F-05460CCB35EC}" destId="{1BAA1C14-062F-4D9E-AF07-F8F66CF91025}" srcOrd="0" destOrd="0" presId="urn:microsoft.com/office/officeart/2008/layout/LinedList"/>
    <dgm:cxn modelId="{49727B7C-71CA-4C79-9448-EAD555587FB1}" srcId="{38299108-6AAD-480F-AE44-714C019834F2}" destId="{C6E21646-1BF9-441C-8E4F-05460CCB35EC}" srcOrd="3" destOrd="0" parTransId="{36EC0686-98CD-4361-B4A5-C6B680BEDF4B}" sibTransId="{8FB4E3C2-5399-41DA-A304-BBCC626D4FCD}"/>
    <dgm:cxn modelId="{F1C500A3-2879-463C-A5BF-DDB4104B6FE4}" type="presOf" srcId="{22317737-889C-4C8F-8A70-EA9DB7CD933B}" destId="{687FE438-2A49-41F1-9780-12EE183B3340}" srcOrd="0" destOrd="0" presId="urn:microsoft.com/office/officeart/2008/layout/LinedList"/>
    <dgm:cxn modelId="{41B918E5-C296-46D7-99BA-740C9815A916}" srcId="{38299108-6AAD-480F-AE44-714C019834F2}" destId="{035FBE5F-4348-4F2F-B300-E4B1A2DB518E}" srcOrd="4" destOrd="0" parTransId="{86373D1C-B7A6-4A70-835A-8A9BC1D08EEE}" sibTransId="{717491FD-90AD-4247-9844-19D2343EDB44}"/>
    <dgm:cxn modelId="{1DD2609E-3F6D-40C1-944F-F514FC304733}" type="presOf" srcId="{9115E4EC-A94D-4735-8203-3E30EDDC1FCE}" destId="{F9E15062-3255-4C58-86E1-F232D62EAFD0}" srcOrd="0" destOrd="0" presId="urn:microsoft.com/office/officeart/2008/layout/LinedList"/>
    <dgm:cxn modelId="{EC93D3E9-F982-4416-AA89-6E03E46DC072}" type="presOf" srcId="{38299108-6AAD-480F-AE44-714C019834F2}" destId="{B6C2D97E-C1F1-4DB6-B924-F0FB082A4786}" srcOrd="0" destOrd="0" presId="urn:microsoft.com/office/officeart/2008/layout/LinedList"/>
    <dgm:cxn modelId="{EF32B2C5-46D4-4882-8A73-CA7FAA50E9AC}" type="presOf" srcId="{035FBE5F-4348-4F2F-B300-E4B1A2DB518E}" destId="{C604F795-F5AF-4004-867E-CE64952DFEDE}" srcOrd="0" destOrd="0" presId="urn:microsoft.com/office/officeart/2008/layout/LinedList"/>
    <dgm:cxn modelId="{355E58CE-5C7C-4193-8CD7-C9A993326FF0}" type="presOf" srcId="{462137D0-26CD-4955-ACD3-066154C966E1}" destId="{230B65A8-177B-42C2-AF75-87D39181864F}" srcOrd="0" destOrd="0" presId="urn:microsoft.com/office/officeart/2008/layout/LinedList"/>
    <dgm:cxn modelId="{AF46281A-D267-48BF-9490-C29AD817B00A}" srcId="{38299108-6AAD-480F-AE44-714C019834F2}" destId="{9115E4EC-A94D-4735-8203-3E30EDDC1FCE}" srcOrd="1" destOrd="0" parTransId="{D37B8148-961E-4D64-B3DC-A0AD4D7C9BF7}" sibTransId="{93C31767-9A96-4E79-877F-D719D042127D}"/>
    <dgm:cxn modelId="{8503808F-1C9E-48E3-ABE4-9E59822971C7}" srcId="{38299108-6AAD-480F-AE44-714C019834F2}" destId="{462137D0-26CD-4955-ACD3-066154C966E1}" srcOrd="2" destOrd="0" parTransId="{E1647236-4560-4F41-AA2B-5E5B8418E035}" sibTransId="{B803E70A-D41D-4F4B-9348-3D430BA7C8AF}"/>
    <dgm:cxn modelId="{926F7302-ED07-4CC9-BAF5-FF7967737CA6}" type="presParOf" srcId="{B6C2D97E-C1F1-4DB6-B924-F0FB082A4786}" destId="{7F346A9B-8330-4C9E-A0C3-4A2B1C41DB1B}" srcOrd="0" destOrd="0" presId="urn:microsoft.com/office/officeart/2008/layout/LinedList"/>
    <dgm:cxn modelId="{1C3458D8-F0E1-4973-9E44-731DB361ECA9}" type="presParOf" srcId="{B6C2D97E-C1F1-4DB6-B924-F0FB082A4786}" destId="{66F6D039-12FD-4DC2-A4A2-DC91CAD61046}" srcOrd="1" destOrd="0" presId="urn:microsoft.com/office/officeart/2008/layout/LinedList"/>
    <dgm:cxn modelId="{8EE231C4-5D3F-4F65-8759-3DBE65C169FA}" type="presParOf" srcId="{66F6D039-12FD-4DC2-A4A2-DC91CAD61046}" destId="{687FE438-2A49-41F1-9780-12EE183B3340}" srcOrd="0" destOrd="0" presId="urn:microsoft.com/office/officeart/2008/layout/LinedList"/>
    <dgm:cxn modelId="{7077A767-87FC-48AA-BACC-CB203E1E754C}" type="presParOf" srcId="{66F6D039-12FD-4DC2-A4A2-DC91CAD61046}" destId="{2E1AF23F-223A-4DD5-8205-12DC4D4CF763}" srcOrd="1" destOrd="0" presId="urn:microsoft.com/office/officeart/2008/layout/LinedList"/>
    <dgm:cxn modelId="{65AF779A-26FE-41D7-B8AE-56B5F50C3B4C}" type="presParOf" srcId="{B6C2D97E-C1F1-4DB6-B924-F0FB082A4786}" destId="{C3A4DE66-98DE-4ABE-A337-FD2BF8809920}" srcOrd="2" destOrd="0" presId="urn:microsoft.com/office/officeart/2008/layout/LinedList"/>
    <dgm:cxn modelId="{DD4A9194-881B-4692-BA4E-CFC5CE760252}" type="presParOf" srcId="{B6C2D97E-C1F1-4DB6-B924-F0FB082A4786}" destId="{8CC547B1-1642-47C2-858D-64990D4D04ED}" srcOrd="3" destOrd="0" presId="urn:microsoft.com/office/officeart/2008/layout/LinedList"/>
    <dgm:cxn modelId="{C6E4BCAF-62AF-400A-8795-3238E6483BC3}" type="presParOf" srcId="{8CC547B1-1642-47C2-858D-64990D4D04ED}" destId="{F9E15062-3255-4C58-86E1-F232D62EAFD0}" srcOrd="0" destOrd="0" presId="urn:microsoft.com/office/officeart/2008/layout/LinedList"/>
    <dgm:cxn modelId="{4FCE1CD2-4317-4141-A608-90E96976B12C}" type="presParOf" srcId="{8CC547B1-1642-47C2-858D-64990D4D04ED}" destId="{4227DFBF-8212-443F-B461-5CFCC921C79C}" srcOrd="1" destOrd="0" presId="urn:microsoft.com/office/officeart/2008/layout/LinedList"/>
    <dgm:cxn modelId="{584831D1-D2AC-49B1-8C7E-ADB677C35473}" type="presParOf" srcId="{B6C2D97E-C1F1-4DB6-B924-F0FB082A4786}" destId="{7CAACA31-963B-4016-9654-A56D976722CE}" srcOrd="4" destOrd="0" presId="urn:microsoft.com/office/officeart/2008/layout/LinedList"/>
    <dgm:cxn modelId="{4267052C-4525-4735-8970-9DA5465A6C90}" type="presParOf" srcId="{B6C2D97E-C1F1-4DB6-B924-F0FB082A4786}" destId="{A95FC2FA-C474-4624-BBFD-0DD827F040F3}" srcOrd="5" destOrd="0" presId="urn:microsoft.com/office/officeart/2008/layout/LinedList"/>
    <dgm:cxn modelId="{D9A5ACD8-BC9B-4BF9-8F00-CAD752BA0C11}" type="presParOf" srcId="{A95FC2FA-C474-4624-BBFD-0DD827F040F3}" destId="{230B65A8-177B-42C2-AF75-87D39181864F}" srcOrd="0" destOrd="0" presId="urn:microsoft.com/office/officeart/2008/layout/LinedList"/>
    <dgm:cxn modelId="{5CBC74FA-99B7-42BD-965D-C3E7C1E15AAE}" type="presParOf" srcId="{A95FC2FA-C474-4624-BBFD-0DD827F040F3}" destId="{44068F00-A585-4ECA-8BC2-1E79AC2A8951}" srcOrd="1" destOrd="0" presId="urn:microsoft.com/office/officeart/2008/layout/LinedList"/>
    <dgm:cxn modelId="{0960F6A0-80A3-4393-86D2-D9871C4C8515}" type="presParOf" srcId="{B6C2D97E-C1F1-4DB6-B924-F0FB082A4786}" destId="{03135B8F-71DC-47E6-9050-88F5373E87F2}" srcOrd="6" destOrd="0" presId="urn:microsoft.com/office/officeart/2008/layout/LinedList"/>
    <dgm:cxn modelId="{7481B45F-55EA-45CF-943D-C6B05BF4C020}" type="presParOf" srcId="{B6C2D97E-C1F1-4DB6-B924-F0FB082A4786}" destId="{AFC8446E-3AC6-47E0-88B8-EEA425D12255}" srcOrd="7" destOrd="0" presId="urn:microsoft.com/office/officeart/2008/layout/LinedList"/>
    <dgm:cxn modelId="{8A3EF698-5473-4344-8807-E001198594CF}" type="presParOf" srcId="{AFC8446E-3AC6-47E0-88B8-EEA425D12255}" destId="{1BAA1C14-062F-4D9E-AF07-F8F66CF91025}" srcOrd="0" destOrd="0" presId="urn:microsoft.com/office/officeart/2008/layout/LinedList"/>
    <dgm:cxn modelId="{7C1F6465-6918-4491-865E-B1243E10D459}" type="presParOf" srcId="{AFC8446E-3AC6-47E0-88B8-EEA425D12255}" destId="{EA31AB4B-B778-4CDD-AC73-BCAFAB7EE880}" srcOrd="1" destOrd="0" presId="urn:microsoft.com/office/officeart/2008/layout/LinedList"/>
    <dgm:cxn modelId="{B6845301-2DCA-4DB4-87C1-8E79A0608DF1}" type="presParOf" srcId="{B6C2D97E-C1F1-4DB6-B924-F0FB082A4786}" destId="{C700E177-E57C-4B21-87EA-1E02C69D30AB}" srcOrd="8" destOrd="0" presId="urn:microsoft.com/office/officeart/2008/layout/LinedList"/>
    <dgm:cxn modelId="{7B7BCA4E-0B5D-4FD6-A203-666952A54FE4}" type="presParOf" srcId="{B6C2D97E-C1F1-4DB6-B924-F0FB082A4786}" destId="{C2044D2F-39D2-49F2-B115-27003F6DF947}" srcOrd="9" destOrd="0" presId="urn:microsoft.com/office/officeart/2008/layout/LinedList"/>
    <dgm:cxn modelId="{47E5FC93-A87C-4CDF-8C4F-AB4673A11490}" type="presParOf" srcId="{C2044D2F-39D2-49F2-B115-27003F6DF947}" destId="{C604F795-F5AF-4004-867E-CE64952DFEDE}" srcOrd="0" destOrd="0" presId="urn:microsoft.com/office/officeart/2008/layout/LinedList"/>
    <dgm:cxn modelId="{EEB42AD6-B1F9-443A-8840-3C52AA66E397}" type="presParOf" srcId="{C2044D2F-39D2-49F2-B115-27003F6DF947}" destId="{6EF4CBE7-9CC3-4C6A-A447-549C9BCDBF5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0EE37-B00B-4EE8-8246-1B1B1290CAD0}">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EC47A3-22B0-40E0-A853-E636CBC5F386}">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lvl="0" algn="l" defTabSz="1689100">
            <a:lnSpc>
              <a:spcPct val="90000"/>
            </a:lnSpc>
            <a:spcBef>
              <a:spcPct val="0"/>
            </a:spcBef>
            <a:spcAft>
              <a:spcPct val="35000"/>
            </a:spcAft>
          </a:pPr>
          <a:r>
            <a:rPr lang="en-GB" sz="3800" kern="1200"/>
            <a:t>First hour – understanding globalisation</a:t>
          </a:r>
          <a:endParaRPr lang="en-US" sz="3800" kern="1200"/>
        </a:p>
      </dsp:txBody>
      <dsp:txXfrm>
        <a:off x="0" y="0"/>
        <a:ext cx="6900512" cy="1384035"/>
      </dsp:txXfrm>
    </dsp:sp>
    <dsp:sp modelId="{1310C3FD-6FF9-49E0-B02F-FF2C794EE6A2}">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0327C3-3C84-41B1-BF82-4852DF9B4E36}">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lvl="0" algn="l" defTabSz="1689100">
            <a:lnSpc>
              <a:spcPct val="90000"/>
            </a:lnSpc>
            <a:spcBef>
              <a:spcPct val="0"/>
            </a:spcBef>
            <a:spcAft>
              <a:spcPct val="35000"/>
            </a:spcAft>
          </a:pPr>
          <a:r>
            <a:rPr lang="en-GB" sz="3800" kern="1200"/>
            <a:t>Second hour – diving into the Trade/Aid debate</a:t>
          </a:r>
          <a:endParaRPr lang="en-US" sz="3800" kern="1200"/>
        </a:p>
      </dsp:txBody>
      <dsp:txXfrm>
        <a:off x="0" y="1384035"/>
        <a:ext cx="6900512" cy="1384035"/>
      </dsp:txXfrm>
    </dsp:sp>
    <dsp:sp modelId="{0825281A-D5DE-46BE-A852-EDEA786EF13F}">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7C582B-06CC-4C41-94F2-8E6F578BB8E8}">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lvl="0" algn="l" defTabSz="1689100">
            <a:lnSpc>
              <a:spcPct val="90000"/>
            </a:lnSpc>
            <a:spcBef>
              <a:spcPct val="0"/>
            </a:spcBef>
            <a:spcAft>
              <a:spcPct val="35000"/>
            </a:spcAft>
          </a:pPr>
          <a:r>
            <a:rPr lang="en-GB" sz="3800" kern="1200"/>
            <a:t>Third hour – presenting the globalisation V. nationalism</a:t>
          </a:r>
          <a:endParaRPr lang="en-US" sz="3800" kern="1200"/>
        </a:p>
      </dsp:txBody>
      <dsp:txXfrm>
        <a:off x="0" y="2768070"/>
        <a:ext cx="6900512" cy="1384035"/>
      </dsp:txXfrm>
    </dsp:sp>
    <dsp:sp modelId="{71D67979-7421-4609-BF32-D1422B6DA427}">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083E78-5704-4366-9C18-380B26F49BBE}">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lvl="0" algn="l" defTabSz="1689100">
            <a:lnSpc>
              <a:spcPct val="90000"/>
            </a:lnSpc>
            <a:spcBef>
              <a:spcPct val="0"/>
            </a:spcBef>
            <a:spcAft>
              <a:spcPct val="35000"/>
            </a:spcAft>
          </a:pPr>
          <a:r>
            <a:rPr lang="en-GB" sz="3800" kern="1200"/>
            <a:t>Fourth hour – essay work</a:t>
          </a:r>
          <a:endParaRPr lang="en-US" sz="3800" kern="1200"/>
        </a:p>
      </dsp:txBody>
      <dsp:txXfrm>
        <a:off x="0" y="4152105"/>
        <a:ext cx="6900512" cy="1384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D77FA4-F817-456D-A5D5-5C3AB917402A}">
      <dsp:nvSpPr>
        <dsp:cNvPr id="0" name=""/>
        <dsp:cNvSpPr/>
      </dsp:nvSpPr>
      <dsp:spPr>
        <a:xfrm>
          <a:off x="0" y="0"/>
          <a:ext cx="6900512"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C39722-D081-4E27-9FEC-A049066188F6}">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GB" sz="2100" kern="1200"/>
            <a:t>‘</a:t>
          </a:r>
          <a:r>
            <a:rPr lang="en-GB" sz="2100" i="1" kern="1200"/>
            <a:t>The increasing interconnectedness between societies such that events in one part of the world more and more have effects on peoples and societies far away’ </a:t>
          </a:r>
          <a:endParaRPr lang="en-US" sz="2100" kern="1200"/>
        </a:p>
      </dsp:txBody>
      <dsp:txXfrm>
        <a:off x="0" y="0"/>
        <a:ext cx="6900512" cy="1384035"/>
      </dsp:txXfrm>
    </dsp:sp>
    <dsp:sp modelId="{7F2F599B-0D33-4831-99C9-B3B1DA17E023}">
      <dsp:nvSpPr>
        <dsp:cNvPr id="0" name=""/>
        <dsp:cNvSpPr/>
      </dsp:nvSpPr>
      <dsp:spPr>
        <a:xfrm>
          <a:off x="0" y="1384035"/>
          <a:ext cx="6900512" cy="0"/>
        </a:xfrm>
        <a:prstGeom prst="line">
          <a:avLst/>
        </a:prstGeom>
        <a:solidFill>
          <a:schemeClr val="accent2">
            <a:hueOff val="1560506"/>
            <a:satOff val="-1946"/>
            <a:lumOff val="458"/>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AE0122-2853-42B1-BA80-5D2B2A33AAA9}">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GB" sz="2100" kern="1200"/>
            <a:t>Baylis et al (2008)</a:t>
          </a:r>
          <a:endParaRPr lang="en-US" sz="2100" kern="1200"/>
        </a:p>
      </dsp:txBody>
      <dsp:txXfrm>
        <a:off x="0" y="1384035"/>
        <a:ext cx="6900512" cy="1384035"/>
      </dsp:txXfrm>
    </dsp:sp>
    <dsp:sp modelId="{DDB39565-EA45-4478-8D65-E44A440463A0}">
      <dsp:nvSpPr>
        <dsp:cNvPr id="0" name=""/>
        <dsp:cNvSpPr/>
      </dsp:nvSpPr>
      <dsp:spPr>
        <a:xfrm>
          <a:off x="0" y="2768070"/>
          <a:ext cx="6900512" cy="0"/>
        </a:xfrm>
        <a:prstGeom prst="line">
          <a:avLst/>
        </a:prstGeom>
        <a:solidFill>
          <a:schemeClr val="accent2">
            <a:hueOff val="3121013"/>
            <a:satOff val="-3893"/>
            <a:lumOff val="915"/>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883CCA-4159-47A7-A45E-F42E6F61914A}">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GB" sz="2100" kern="1200"/>
            <a:t>‘</a:t>
          </a:r>
          <a:r>
            <a:rPr lang="en-GB" sz="2100" i="1" kern="1200"/>
            <a:t>a stretching of social, political and economic activities across frontiers such that events, decisions and activities in one region of the world can come to have significance for individuals and communities in distant regions of the globe</a:t>
          </a:r>
          <a:r>
            <a:rPr lang="en-GB" sz="2100" kern="1200"/>
            <a:t>’</a:t>
          </a:r>
          <a:endParaRPr lang="en-US" sz="2100" kern="1200"/>
        </a:p>
      </dsp:txBody>
      <dsp:txXfrm>
        <a:off x="0" y="2768070"/>
        <a:ext cx="6900512" cy="1384035"/>
      </dsp:txXfrm>
    </dsp:sp>
    <dsp:sp modelId="{E795C459-516A-4DB0-B98E-316CBD14AD2F}">
      <dsp:nvSpPr>
        <dsp:cNvPr id="0" name=""/>
        <dsp:cNvSpPr/>
      </dsp:nvSpPr>
      <dsp:spPr>
        <a:xfrm>
          <a:off x="0" y="4152105"/>
          <a:ext cx="6900512" cy="0"/>
        </a:xfrm>
        <a:prstGeom prst="lin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07C24F-6ED1-490E-A9CB-FFDDD21B04AF}">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GB" sz="2100" kern="1200"/>
            <a:t>(Held et al 1999)</a:t>
          </a:r>
          <a:endParaRPr lang="en-US" sz="2100" kern="1200"/>
        </a:p>
      </dsp:txBody>
      <dsp:txXfrm>
        <a:off x="0" y="4152105"/>
        <a:ext cx="6900512" cy="1384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64786-0C3D-40DD-999B-A421623AFA7D}">
      <dsp:nvSpPr>
        <dsp:cNvPr id="0" name=""/>
        <dsp:cNvSpPr/>
      </dsp:nvSpPr>
      <dsp:spPr>
        <a:xfrm>
          <a:off x="0" y="0"/>
          <a:ext cx="6900512"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058965-E9D2-4933-917E-BCDE9B7C664D}">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GB" sz="2700" kern="1200" dirty="0" err="1"/>
            <a:t>Hanefeld</a:t>
          </a:r>
          <a:r>
            <a:rPr lang="en-GB" sz="2700" kern="1200" dirty="0"/>
            <a:t> (2015) discusses globalisation in the context of 3 dimensions of global change</a:t>
          </a:r>
          <a:endParaRPr lang="en-US" sz="2700" kern="1200" dirty="0"/>
        </a:p>
      </dsp:txBody>
      <dsp:txXfrm>
        <a:off x="0" y="0"/>
        <a:ext cx="6900512" cy="1384035"/>
      </dsp:txXfrm>
    </dsp:sp>
    <dsp:sp modelId="{B82F9EFD-6DA9-4BCB-95D5-2F2132EB4232}">
      <dsp:nvSpPr>
        <dsp:cNvPr id="0" name=""/>
        <dsp:cNvSpPr/>
      </dsp:nvSpPr>
      <dsp:spPr>
        <a:xfrm>
          <a:off x="0" y="1384035"/>
          <a:ext cx="6900512" cy="0"/>
        </a:xfrm>
        <a:prstGeom prst="line">
          <a:avLst/>
        </a:prstGeom>
        <a:solidFill>
          <a:schemeClr val="accent2">
            <a:hueOff val="1560506"/>
            <a:satOff val="-1946"/>
            <a:lumOff val="458"/>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B9E036-1736-4CAF-A4AF-10C5B8E56679}">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GB" sz="2700" kern="1200"/>
            <a:t>Spatial </a:t>
          </a:r>
          <a:endParaRPr lang="en-US" sz="2700" kern="1200"/>
        </a:p>
      </dsp:txBody>
      <dsp:txXfrm>
        <a:off x="0" y="1384035"/>
        <a:ext cx="6900512" cy="1384035"/>
      </dsp:txXfrm>
    </dsp:sp>
    <dsp:sp modelId="{B6DA2A1F-8729-431A-B79B-B3E99247D9E1}">
      <dsp:nvSpPr>
        <dsp:cNvPr id="0" name=""/>
        <dsp:cNvSpPr/>
      </dsp:nvSpPr>
      <dsp:spPr>
        <a:xfrm>
          <a:off x="0" y="2768070"/>
          <a:ext cx="6900512" cy="0"/>
        </a:xfrm>
        <a:prstGeom prst="line">
          <a:avLst/>
        </a:prstGeom>
        <a:solidFill>
          <a:schemeClr val="accent2">
            <a:hueOff val="3121013"/>
            <a:satOff val="-3893"/>
            <a:lumOff val="915"/>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962FCF-FBD1-45D1-A3EE-C4075D780861}">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GB" sz="2700" kern="1200"/>
            <a:t>Temporal </a:t>
          </a:r>
          <a:endParaRPr lang="en-US" sz="2700" kern="1200"/>
        </a:p>
      </dsp:txBody>
      <dsp:txXfrm>
        <a:off x="0" y="2768070"/>
        <a:ext cx="6900512" cy="1384035"/>
      </dsp:txXfrm>
    </dsp:sp>
    <dsp:sp modelId="{FD6B5D80-3183-4FEA-A3EA-518EB0AB3383}">
      <dsp:nvSpPr>
        <dsp:cNvPr id="0" name=""/>
        <dsp:cNvSpPr/>
      </dsp:nvSpPr>
      <dsp:spPr>
        <a:xfrm>
          <a:off x="0" y="4152105"/>
          <a:ext cx="6900512" cy="0"/>
        </a:xfrm>
        <a:prstGeom prst="lin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640A44-DF7E-4F4E-9D7A-797B5FD7FEBE}">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GB" sz="2700" kern="1200"/>
            <a:t>Cognitive </a:t>
          </a:r>
          <a:endParaRPr lang="en-US" sz="2700" kern="1200"/>
        </a:p>
      </dsp:txBody>
      <dsp:txXfrm>
        <a:off x="0" y="4152105"/>
        <a:ext cx="6900512" cy="13840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183CF-7499-4549-A98A-CC3C446D856C}">
      <dsp:nvSpPr>
        <dsp:cNvPr id="0" name=""/>
        <dsp:cNvSpPr/>
      </dsp:nvSpPr>
      <dsp:spPr>
        <a:xfrm>
          <a:off x="0" y="0"/>
          <a:ext cx="10301288"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DA28A0-17C4-4B7D-B437-EB16C5B8910A}">
      <dsp:nvSpPr>
        <dsp:cNvPr id="0" name=""/>
        <dsp:cNvSpPr/>
      </dsp:nvSpPr>
      <dsp:spPr>
        <a:xfrm>
          <a:off x="0" y="0"/>
          <a:ext cx="10301288" cy="65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GB" sz="2000" kern="1200" dirty="0"/>
            <a:t>In groups of 3, present:</a:t>
          </a:r>
          <a:endParaRPr lang="en-US" sz="2000" kern="1200" dirty="0"/>
        </a:p>
      </dsp:txBody>
      <dsp:txXfrm>
        <a:off x="0" y="0"/>
        <a:ext cx="10301288" cy="659706"/>
      </dsp:txXfrm>
    </dsp:sp>
    <dsp:sp modelId="{7FA001A7-9FA1-4549-A276-39187EA0F367}">
      <dsp:nvSpPr>
        <dsp:cNvPr id="0" name=""/>
        <dsp:cNvSpPr/>
      </dsp:nvSpPr>
      <dsp:spPr>
        <a:xfrm>
          <a:off x="0" y="659706"/>
          <a:ext cx="10301288"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97C1B5-2F09-4017-A77C-C4B4C1613CEF}">
      <dsp:nvSpPr>
        <dsp:cNvPr id="0" name=""/>
        <dsp:cNvSpPr/>
      </dsp:nvSpPr>
      <dsp:spPr>
        <a:xfrm>
          <a:off x="0" y="659706"/>
          <a:ext cx="10301288" cy="65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GB" sz="2000" kern="1200"/>
            <a:t>The health problem</a:t>
          </a:r>
          <a:endParaRPr lang="en-US" sz="2000" kern="1200"/>
        </a:p>
      </dsp:txBody>
      <dsp:txXfrm>
        <a:off x="0" y="659706"/>
        <a:ext cx="10301288" cy="659706"/>
      </dsp:txXfrm>
    </dsp:sp>
    <dsp:sp modelId="{4C51FF2A-3682-4288-BF61-6B58F03136FA}">
      <dsp:nvSpPr>
        <dsp:cNvPr id="0" name=""/>
        <dsp:cNvSpPr/>
      </dsp:nvSpPr>
      <dsp:spPr>
        <a:xfrm>
          <a:off x="0" y="1319412"/>
          <a:ext cx="10301288"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CCA88F-7A7C-4C6F-A83B-A24577FE186A}">
      <dsp:nvSpPr>
        <dsp:cNvPr id="0" name=""/>
        <dsp:cNvSpPr/>
      </dsp:nvSpPr>
      <dsp:spPr>
        <a:xfrm>
          <a:off x="0" y="1319412"/>
          <a:ext cx="10301288" cy="65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GB" sz="2000" kern="1200"/>
            <a:t>The place and time</a:t>
          </a:r>
          <a:endParaRPr lang="en-US" sz="2000" kern="1200"/>
        </a:p>
      </dsp:txBody>
      <dsp:txXfrm>
        <a:off x="0" y="1319412"/>
        <a:ext cx="10301288" cy="659706"/>
      </dsp:txXfrm>
    </dsp:sp>
    <dsp:sp modelId="{6354CA1E-D68F-4E35-B8D0-1696630C582E}">
      <dsp:nvSpPr>
        <dsp:cNvPr id="0" name=""/>
        <dsp:cNvSpPr/>
      </dsp:nvSpPr>
      <dsp:spPr>
        <a:xfrm>
          <a:off x="0" y="1979118"/>
          <a:ext cx="10301288"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704FA6-3353-4FF9-ACF6-9599327C8DC2}">
      <dsp:nvSpPr>
        <dsp:cNvPr id="0" name=""/>
        <dsp:cNvSpPr/>
      </dsp:nvSpPr>
      <dsp:spPr>
        <a:xfrm>
          <a:off x="0" y="1979118"/>
          <a:ext cx="10301288" cy="65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GB" sz="2000" kern="1200"/>
            <a:t>The people affected and the effects/scope of the problem</a:t>
          </a:r>
          <a:endParaRPr lang="en-US" sz="2000" kern="1200"/>
        </a:p>
      </dsp:txBody>
      <dsp:txXfrm>
        <a:off x="0" y="1979118"/>
        <a:ext cx="10301288" cy="659706"/>
      </dsp:txXfrm>
    </dsp:sp>
    <dsp:sp modelId="{8DF606E6-B875-4433-8183-F186C8AB370A}">
      <dsp:nvSpPr>
        <dsp:cNvPr id="0" name=""/>
        <dsp:cNvSpPr/>
      </dsp:nvSpPr>
      <dsp:spPr>
        <a:xfrm>
          <a:off x="0" y="2638824"/>
          <a:ext cx="10301288"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93453-F4C2-44F1-8813-8E93460DF518}">
      <dsp:nvSpPr>
        <dsp:cNvPr id="0" name=""/>
        <dsp:cNvSpPr/>
      </dsp:nvSpPr>
      <dsp:spPr>
        <a:xfrm>
          <a:off x="0" y="2638824"/>
          <a:ext cx="10301288" cy="65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GB" sz="2000" kern="1200" dirty="0"/>
            <a:t>The intervention (who was involved? Was there a global aspect?)</a:t>
          </a:r>
          <a:endParaRPr lang="en-US" sz="2000" kern="1200" dirty="0"/>
        </a:p>
      </dsp:txBody>
      <dsp:txXfrm>
        <a:off x="0" y="2638824"/>
        <a:ext cx="10301288" cy="659706"/>
      </dsp:txXfrm>
    </dsp:sp>
    <dsp:sp modelId="{B330F7DD-3736-497D-85D5-7CB59293E704}">
      <dsp:nvSpPr>
        <dsp:cNvPr id="0" name=""/>
        <dsp:cNvSpPr/>
      </dsp:nvSpPr>
      <dsp:spPr>
        <a:xfrm>
          <a:off x="0" y="3298531"/>
          <a:ext cx="10301288"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804CF5-2AD0-45C5-A9A4-34A788FD31F7}">
      <dsp:nvSpPr>
        <dsp:cNvPr id="0" name=""/>
        <dsp:cNvSpPr/>
      </dsp:nvSpPr>
      <dsp:spPr>
        <a:xfrm>
          <a:off x="0" y="3298531"/>
          <a:ext cx="10301288" cy="65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GB" sz="2000" kern="1200"/>
            <a:t>The main lessons learned</a:t>
          </a:r>
          <a:endParaRPr lang="en-US" sz="2000" kern="1200"/>
        </a:p>
      </dsp:txBody>
      <dsp:txXfrm>
        <a:off x="0" y="3298531"/>
        <a:ext cx="10301288" cy="659706"/>
      </dsp:txXfrm>
    </dsp:sp>
    <dsp:sp modelId="{431559DD-8F81-4782-B697-650692942EB6}">
      <dsp:nvSpPr>
        <dsp:cNvPr id="0" name=""/>
        <dsp:cNvSpPr/>
      </dsp:nvSpPr>
      <dsp:spPr>
        <a:xfrm>
          <a:off x="0" y="3958237"/>
          <a:ext cx="10301288"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1C1340-2430-477B-B584-570FA24E4FEF}">
      <dsp:nvSpPr>
        <dsp:cNvPr id="0" name=""/>
        <dsp:cNvSpPr/>
      </dsp:nvSpPr>
      <dsp:spPr>
        <a:xfrm>
          <a:off x="0" y="3958237"/>
          <a:ext cx="10301288" cy="65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GB" sz="2000" kern="1200"/>
            <a:t>Think together following your presentation – can your topic and case link with one or two of the debates presented today?</a:t>
          </a:r>
          <a:endParaRPr lang="en-US" sz="2000" kern="1200"/>
        </a:p>
      </dsp:txBody>
      <dsp:txXfrm>
        <a:off x="0" y="3958237"/>
        <a:ext cx="10301288" cy="659706"/>
      </dsp:txXfrm>
    </dsp:sp>
    <dsp:sp modelId="{BBB4C1DE-AB5D-453C-B785-5A0CC613E257}">
      <dsp:nvSpPr>
        <dsp:cNvPr id="0" name=""/>
        <dsp:cNvSpPr/>
      </dsp:nvSpPr>
      <dsp:spPr>
        <a:xfrm>
          <a:off x="0" y="4617943"/>
          <a:ext cx="10301288"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6EF170-A648-44AB-9D9C-7A72D94483CE}">
      <dsp:nvSpPr>
        <dsp:cNvPr id="0" name=""/>
        <dsp:cNvSpPr/>
      </dsp:nvSpPr>
      <dsp:spPr>
        <a:xfrm>
          <a:off x="0" y="4617943"/>
          <a:ext cx="10301288" cy="659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GB" sz="2000" kern="1200"/>
            <a:t>Ask yourself – what else needs to be done? Identify your next steps</a:t>
          </a:r>
          <a:endParaRPr lang="en-US" sz="2000" kern="1200"/>
        </a:p>
      </dsp:txBody>
      <dsp:txXfrm>
        <a:off x="0" y="4617943"/>
        <a:ext cx="10301288" cy="6597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346A9B-8330-4C9E-A0C3-4A2B1C41DB1B}">
      <dsp:nvSpPr>
        <dsp:cNvPr id="0" name=""/>
        <dsp:cNvSpPr/>
      </dsp:nvSpPr>
      <dsp:spPr>
        <a:xfrm>
          <a:off x="0" y="675"/>
          <a:ext cx="6900512"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7FE438-2A49-41F1-9780-12EE183B3340}">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a:t>Bring to class your essay plan</a:t>
          </a:r>
          <a:endParaRPr lang="en-US" sz="2200" kern="1200"/>
        </a:p>
      </dsp:txBody>
      <dsp:txXfrm>
        <a:off x="0" y="675"/>
        <a:ext cx="6900512" cy="1106957"/>
      </dsp:txXfrm>
    </dsp:sp>
    <dsp:sp modelId="{C3A4DE66-98DE-4ABE-A337-FD2BF8809920}">
      <dsp:nvSpPr>
        <dsp:cNvPr id="0" name=""/>
        <dsp:cNvSpPr/>
      </dsp:nvSpPr>
      <dsp:spPr>
        <a:xfrm>
          <a:off x="0" y="1107633"/>
          <a:ext cx="6900512" cy="0"/>
        </a:xfrm>
        <a:prstGeom prst="line">
          <a:avLst/>
        </a:prstGeom>
        <a:solidFill>
          <a:schemeClr val="accent2">
            <a:hueOff val="1170380"/>
            <a:satOff val="-1460"/>
            <a:lumOff val="343"/>
            <a:alphaOff val="0"/>
          </a:schemeClr>
        </a:solidFill>
        <a:ln w="25400" cap="flat" cmpd="sng" algn="ctr">
          <a:solidFill>
            <a:schemeClr val="accent2">
              <a:hueOff val="1170380"/>
              <a:satOff val="-1460"/>
              <a:lumOff val="34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E15062-3255-4C58-86E1-F232D62EAFD0}">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a:t>1 page</a:t>
          </a:r>
          <a:endParaRPr lang="en-US" sz="2200" kern="1200"/>
        </a:p>
      </dsp:txBody>
      <dsp:txXfrm>
        <a:off x="0" y="1107633"/>
        <a:ext cx="6900512" cy="1106957"/>
      </dsp:txXfrm>
    </dsp:sp>
    <dsp:sp modelId="{7CAACA31-963B-4016-9654-A56D976722CE}">
      <dsp:nvSpPr>
        <dsp:cNvPr id="0" name=""/>
        <dsp:cNvSpPr/>
      </dsp:nvSpPr>
      <dsp:spPr>
        <a:xfrm>
          <a:off x="0" y="2214591"/>
          <a:ext cx="6900512" cy="0"/>
        </a:xfrm>
        <a:prstGeom prst="line">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0B65A8-177B-42C2-AF75-87D39181864F}">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a:t>Bullet points only, but as detailed as you can</a:t>
          </a:r>
          <a:endParaRPr lang="en-US" sz="2200" kern="1200"/>
        </a:p>
      </dsp:txBody>
      <dsp:txXfrm>
        <a:off x="0" y="2214591"/>
        <a:ext cx="6900512" cy="1106957"/>
      </dsp:txXfrm>
    </dsp:sp>
    <dsp:sp modelId="{03135B8F-71DC-47E6-9050-88F5373E87F2}">
      <dsp:nvSpPr>
        <dsp:cNvPr id="0" name=""/>
        <dsp:cNvSpPr/>
      </dsp:nvSpPr>
      <dsp:spPr>
        <a:xfrm>
          <a:off x="0" y="3321549"/>
          <a:ext cx="6900512" cy="0"/>
        </a:xfrm>
        <a:prstGeom prst="line">
          <a:avLst/>
        </a:prstGeom>
        <a:solidFill>
          <a:schemeClr val="accent2">
            <a:hueOff val="3511139"/>
            <a:satOff val="-4379"/>
            <a:lumOff val="1030"/>
            <a:alphaOff val="0"/>
          </a:schemeClr>
        </a:solidFill>
        <a:ln w="25400" cap="flat" cmpd="sng" algn="ctr">
          <a:solidFill>
            <a:schemeClr val="accent2">
              <a:hueOff val="3511139"/>
              <a:satOff val="-4379"/>
              <a:lumOff val="10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AA1C14-062F-4D9E-AF07-F8F66CF91025}">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a:t>Reference list</a:t>
          </a:r>
          <a:endParaRPr lang="en-US" sz="2200" kern="1200"/>
        </a:p>
      </dsp:txBody>
      <dsp:txXfrm>
        <a:off x="0" y="3321549"/>
        <a:ext cx="6900512" cy="1106957"/>
      </dsp:txXfrm>
    </dsp:sp>
    <dsp:sp modelId="{C700E177-E57C-4B21-87EA-1E02C69D30AB}">
      <dsp:nvSpPr>
        <dsp:cNvPr id="0" name=""/>
        <dsp:cNvSpPr/>
      </dsp:nvSpPr>
      <dsp:spPr>
        <a:xfrm>
          <a:off x="0" y="4428507"/>
          <a:ext cx="6900512" cy="0"/>
        </a:xfrm>
        <a:prstGeom prst="lin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04F795-F5AF-4004-867E-CE64952DFEDE}">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GB" sz="2200" kern="1200"/>
            <a:t>A fellow student will read it for you and “mark” it against specific marking criteria, to help you identify what else needs to be done</a:t>
          </a:r>
          <a:endParaRPr lang="en-US" sz="2200" kern="1200"/>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D4637-0293-427C-A4CB-A11A8516C540}" type="datetimeFigureOut">
              <a:rPr lang="en-GB" smtClean="0"/>
              <a:t>10/01/2023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67C75-2755-435F-892C-9D6CEC890355}" type="slidenum">
              <a:rPr lang="en-GB" smtClean="0"/>
              <a:t>‹#›</a:t>
            </a:fld>
            <a:endParaRPr lang="en-GB"/>
          </a:p>
        </p:txBody>
      </p:sp>
    </p:spTree>
    <p:extLst>
      <p:ext uri="{BB962C8B-B14F-4D97-AF65-F5344CB8AC3E}">
        <p14:creationId xmlns:p14="http://schemas.microsoft.com/office/powerpoint/2010/main" val="3144167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C7F620-DC19-9243-9434-F69A4A8C22D1}" type="slidenum">
              <a:rPr kumimoji="0" lang="en-GB" sz="1200" b="0" i="0" u="none" strike="noStrike" kern="1200" cap="none" spc="0" normalizeH="0" baseline="0" noProof="0" smtClean="0">
                <a:ln>
                  <a:noFill/>
                </a:ln>
                <a:solidFill>
                  <a:prstClr val="black"/>
                </a:solidFill>
                <a:effectLst/>
                <a:uLnTx/>
                <a:uFillTx/>
                <a:latin typeface="Times New Roman" charset="0"/>
                <a:ea typeface="ＭＳ Ｐゴシック"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GB" sz="1200" b="0" i="0" u="none" strike="noStrike" kern="1200" cap="none" spc="0" normalizeH="0" baseline="0" noProof="0" dirty="0">
              <a:ln>
                <a:noFill/>
              </a:ln>
              <a:solidFill>
                <a:prstClr val="black"/>
              </a:solidFill>
              <a:effectLst/>
              <a:uLnTx/>
              <a:uFillTx/>
              <a:latin typeface="Times New Roman" charset="0"/>
              <a:ea typeface="ＭＳ Ｐゴシック" charset="0"/>
              <a:cs typeface="+mn-cs"/>
            </a:endParaRPr>
          </a:p>
        </p:txBody>
      </p:sp>
    </p:spTree>
    <p:extLst>
      <p:ext uri="{BB962C8B-B14F-4D97-AF65-F5344CB8AC3E}">
        <p14:creationId xmlns:p14="http://schemas.microsoft.com/office/powerpoint/2010/main" val="877793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5167C75-2755-435F-892C-9D6CEC890355}" type="slidenum">
              <a:rPr lang="en-GB" smtClean="0"/>
              <a:t>21</a:t>
            </a:fld>
            <a:endParaRPr lang="en-GB"/>
          </a:p>
        </p:txBody>
      </p:sp>
    </p:spTree>
    <p:extLst>
      <p:ext uri="{BB962C8B-B14F-4D97-AF65-F5344CB8AC3E}">
        <p14:creationId xmlns:p14="http://schemas.microsoft.com/office/powerpoint/2010/main" val="174595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Globalisation leading to changes along spatial dimensions </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59DFB3-AD75-4D0E-81BB-3ADF6280BFA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859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Globalisation is changing our relationship with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Increased bureaucratisation </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59DFB3-AD75-4D0E-81BB-3ADF6280BFA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9834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Global media landscape shapes how people access and consume news – determines their impact on how we perceive the world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Until the 1980s most media was national </a:t>
            </a:r>
          </a:p>
          <a:p>
            <a:r>
              <a:rPr lang="en-GB" dirty="0"/>
              <a:t>– much of the news consumed </a:t>
            </a:r>
          </a:p>
          <a:p>
            <a:r>
              <a:rPr lang="en-GB" dirty="0"/>
              <a:t>Social media sites and the ability of people to connect across the globe</a:t>
            </a:r>
          </a:p>
          <a:p>
            <a:r>
              <a:rPr lang="en-GB" dirty="0"/>
              <a:t>More immediate and greater exchanges of people living in different continents </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59DFB3-AD75-4D0E-81BB-3ADF6280BFA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46646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Changing patterns of work – altering family structures </a:t>
            </a:r>
          </a:p>
          <a:p>
            <a:r>
              <a:rPr lang="en-GB" dirty="0"/>
              <a:t>Relocation of traditional industries to locations with  cheaper costs</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194277-8AC8-42B1-BD6A-7C17EA94B417}"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95633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59DFB3-AD75-4D0E-81BB-3ADF6280BFA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62332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C7944-4B4F-47EF-BC88-F37A78A71774}"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3506433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Rising death rates from cardiovascular diseases ( up until 1970s then improved advances in treatment of cardiovascular diseases)  and stroke </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59DFB3-AD75-4D0E-81BB-3ADF6280BFA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17375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Introduction of oral rehydration therapy in 1970s, zinc supplement therapy ( since 2000) to fight diarrhoeal disease has saved millions of lives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Better nutrition, improved living standards , increased access to education and improvements in women’s rights have been essential components  to improvements in medical advances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59DFB3-AD75-4D0E-81BB-3ADF6280BFA8}"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866F2-3767-4C53-8B67-E68565B98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D9D2969-462D-4DCD-86F7-EE094EFC65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1267210-081C-43D8-9B42-E5C2D404D495}"/>
              </a:ext>
            </a:extLst>
          </p:cNvPr>
          <p:cNvSpPr>
            <a:spLocks noGrp="1"/>
          </p:cNvSpPr>
          <p:nvPr>
            <p:ph type="dt" sz="half" idx="10"/>
          </p:nvPr>
        </p:nvSpPr>
        <p:spPr/>
        <p:txBody>
          <a:bodyPr/>
          <a:lstStyle/>
          <a:p>
            <a:fld id="{EE26537C-2E0C-4A68-8759-95F0D110A3F3}" type="datetimeFigureOut">
              <a:rPr lang="en-GB" smtClean="0"/>
              <a:t>10/01/2023</a:t>
            </a:fld>
            <a:endParaRPr lang="en-GB"/>
          </a:p>
        </p:txBody>
      </p:sp>
      <p:sp>
        <p:nvSpPr>
          <p:cNvPr id="5" name="Footer Placeholder 4">
            <a:extLst>
              <a:ext uri="{FF2B5EF4-FFF2-40B4-BE49-F238E27FC236}">
                <a16:creationId xmlns:a16="http://schemas.microsoft.com/office/drawing/2014/main" id="{77754594-C159-425E-8633-4B296872C5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6960A3-E17F-4F7E-8E3C-B276FD89DEBD}"/>
              </a:ext>
            </a:extLst>
          </p:cNvPr>
          <p:cNvSpPr>
            <a:spLocks noGrp="1"/>
          </p:cNvSpPr>
          <p:nvPr>
            <p:ph type="sldNum" sz="quarter" idx="12"/>
          </p:nvPr>
        </p:nvSpPr>
        <p:spPr/>
        <p:txBody>
          <a:bodyPr/>
          <a:lstStyle/>
          <a:p>
            <a:fld id="{25260445-5F13-4874-A5A6-20B3BEC80836}" type="slidenum">
              <a:rPr lang="en-GB" smtClean="0"/>
              <a:t>‹#›</a:t>
            </a:fld>
            <a:endParaRPr lang="en-GB"/>
          </a:p>
        </p:txBody>
      </p:sp>
    </p:spTree>
    <p:extLst>
      <p:ext uri="{BB962C8B-B14F-4D97-AF65-F5344CB8AC3E}">
        <p14:creationId xmlns:p14="http://schemas.microsoft.com/office/powerpoint/2010/main" val="120581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5F38-32C1-4FF1-A7F3-1D44DE2261D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9C0C4C5-61C8-4F67-980E-7F0BAC98CF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44B87F-A789-4CED-BBC7-9833C42F35DF}"/>
              </a:ext>
            </a:extLst>
          </p:cNvPr>
          <p:cNvSpPr>
            <a:spLocks noGrp="1"/>
          </p:cNvSpPr>
          <p:nvPr>
            <p:ph type="dt" sz="half" idx="10"/>
          </p:nvPr>
        </p:nvSpPr>
        <p:spPr/>
        <p:txBody>
          <a:bodyPr/>
          <a:lstStyle/>
          <a:p>
            <a:fld id="{EE26537C-2E0C-4A68-8759-95F0D110A3F3}" type="datetimeFigureOut">
              <a:rPr lang="en-GB" smtClean="0"/>
              <a:t>10/01/2023</a:t>
            </a:fld>
            <a:endParaRPr lang="en-GB"/>
          </a:p>
        </p:txBody>
      </p:sp>
      <p:sp>
        <p:nvSpPr>
          <p:cNvPr id="5" name="Footer Placeholder 4">
            <a:extLst>
              <a:ext uri="{FF2B5EF4-FFF2-40B4-BE49-F238E27FC236}">
                <a16:creationId xmlns:a16="http://schemas.microsoft.com/office/drawing/2014/main" id="{D2605F40-766B-4CF3-8D8F-968BFD1244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1D4C77-E8E8-4064-80E5-A0CBF84A837F}"/>
              </a:ext>
            </a:extLst>
          </p:cNvPr>
          <p:cNvSpPr>
            <a:spLocks noGrp="1"/>
          </p:cNvSpPr>
          <p:nvPr>
            <p:ph type="sldNum" sz="quarter" idx="12"/>
          </p:nvPr>
        </p:nvSpPr>
        <p:spPr/>
        <p:txBody>
          <a:bodyPr/>
          <a:lstStyle/>
          <a:p>
            <a:fld id="{25260445-5F13-4874-A5A6-20B3BEC80836}" type="slidenum">
              <a:rPr lang="en-GB" smtClean="0"/>
              <a:t>‹#›</a:t>
            </a:fld>
            <a:endParaRPr lang="en-GB"/>
          </a:p>
        </p:txBody>
      </p:sp>
    </p:spTree>
    <p:extLst>
      <p:ext uri="{BB962C8B-B14F-4D97-AF65-F5344CB8AC3E}">
        <p14:creationId xmlns:p14="http://schemas.microsoft.com/office/powerpoint/2010/main" val="712526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2CA517-AC1A-4F2E-BB1D-335279B181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68AE896-1C1A-4D75-92B9-44B86F0610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C42C02-FA4B-4FE2-B695-77CA4B801415}"/>
              </a:ext>
            </a:extLst>
          </p:cNvPr>
          <p:cNvSpPr>
            <a:spLocks noGrp="1"/>
          </p:cNvSpPr>
          <p:nvPr>
            <p:ph type="dt" sz="half" idx="10"/>
          </p:nvPr>
        </p:nvSpPr>
        <p:spPr/>
        <p:txBody>
          <a:bodyPr/>
          <a:lstStyle/>
          <a:p>
            <a:fld id="{EE26537C-2E0C-4A68-8759-95F0D110A3F3}" type="datetimeFigureOut">
              <a:rPr lang="en-GB" smtClean="0"/>
              <a:t>10/01/2023</a:t>
            </a:fld>
            <a:endParaRPr lang="en-GB"/>
          </a:p>
        </p:txBody>
      </p:sp>
      <p:sp>
        <p:nvSpPr>
          <p:cNvPr id="5" name="Footer Placeholder 4">
            <a:extLst>
              <a:ext uri="{FF2B5EF4-FFF2-40B4-BE49-F238E27FC236}">
                <a16:creationId xmlns:a16="http://schemas.microsoft.com/office/drawing/2014/main" id="{42E0282C-110E-4B8E-B981-FAE5B4A993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AB31B0-7945-4812-A002-EF0E2C217133}"/>
              </a:ext>
            </a:extLst>
          </p:cNvPr>
          <p:cNvSpPr>
            <a:spLocks noGrp="1"/>
          </p:cNvSpPr>
          <p:nvPr>
            <p:ph type="sldNum" sz="quarter" idx="12"/>
          </p:nvPr>
        </p:nvSpPr>
        <p:spPr/>
        <p:txBody>
          <a:bodyPr/>
          <a:lstStyle/>
          <a:p>
            <a:fld id="{25260445-5F13-4874-A5A6-20B3BEC80836}" type="slidenum">
              <a:rPr lang="en-GB" smtClean="0"/>
              <a:t>‹#›</a:t>
            </a:fld>
            <a:endParaRPr lang="en-GB"/>
          </a:p>
        </p:txBody>
      </p:sp>
    </p:spTree>
    <p:extLst>
      <p:ext uri="{BB962C8B-B14F-4D97-AF65-F5344CB8AC3E}">
        <p14:creationId xmlns:p14="http://schemas.microsoft.com/office/powerpoint/2010/main" val="2138797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CDC3-B3D2-4F3C-8134-E6E0030CD6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669B978-CACD-4287-9A75-AA7CF28FD5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AA4FDD-A8C6-4563-A410-3982328B657C}"/>
              </a:ext>
            </a:extLst>
          </p:cNvPr>
          <p:cNvSpPr>
            <a:spLocks noGrp="1"/>
          </p:cNvSpPr>
          <p:nvPr>
            <p:ph type="dt" sz="half" idx="10"/>
          </p:nvPr>
        </p:nvSpPr>
        <p:spPr/>
        <p:txBody>
          <a:bodyPr/>
          <a:lstStyle/>
          <a:p>
            <a:fld id="{FE4E908F-BE10-4D67-885A-6E4350560030}" type="datetimeFigureOut">
              <a:rPr lang="en-GB" smtClean="0"/>
              <a:t>10/01/2023</a:t>
            </a:fld>
            <a:endParaRPr lang="en-GB"/>
          </a:p>
        </p:txBody>
      </p:sp>
      <p:sp>
        <p:nvSpPr>
          <p:cNvPr id="5" name="Footer Placeholder 4">
            <a:extLst>
              <a:ext uri="{FF2B5EF4-FFF2-40B4-BE49-F238E27FC236}">
                <a16:creationId xmlns:a16="http://schemas.microsoft.com/office/drawing/2014/main" id="{96217224-16DF-4D33-AF13-92A0546E03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CB54EA-54A6-47A9-BCC3-96A25F6CD92C}"/>
              </a:ext>
            </a:extLst>
          </p:cNvPr>
          <p:cNvSpPr>
            <a:spLocks noGrp="1"/>
          </p:cNvSpPr>
          <p:nvPr>
            <p:ph type="sldNum" sz="quarter" idx="12"/>
          </p:nvPr>
        </p:nvSpPr>
        <p:spPr/>
        <p:txBody>
          <a:bodyPr/>
          <a:lstStyle/>
          <a:p>
            <a:fld id="{CF99A8AD-D0C6-4642-8F15-9040E7210FD1}" type="slidenum">
              <a:rPr lang="en-GB" smtClean="0"/>
              <a:t>‹#›</a:t>
            </a:fld>
            <a:endParaRPr lang="en-GB"/>
          </a:p>
        </p:txBody>
      </p:sp>
    </p:spTree>
    <p:extLst>
      <p:ext uri="{BB962C8B-B14F-4D97-AF65-F5344CB8AC3E}">
        <p14:creationId xmlns:p14="http://schemas.microsoft.com/office/powerpoint/2010/main" val="2403425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95809-1D50-4CEC-AF68-4F2EAC793F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71C9C8E-8EAB-48BE-A826-15140401B0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0BEA90-3BDD-471D-8DB4-C43B68CFC164}"/>
              </a:ext>
            </a:extLst>
          </p:cNvPr>
          <p:cNvSpPr>
            <a:spLocks noGrp="1"/>
          </p:cNvSpPr>
          <p:nvPr>
            <p:ph type="dt" sz="half" idx="10"/>
          </p:nvPr>
        </p:nvSpPr>
        <p:spPr/>
        <p:txBody>
          <a:bodyPr/>
          <a:lstStyle/>
          <a:p>
            <a:fld id="{FE4E908F-BE10-4D67-885A-6E4350560030}" type="datetimeFigureOut">
              <a:rPr lang="en-GB" smtClean="0"/>
              <a:t>10/01/2023</a:t>
            </a:fld>
            <a:endParaRPr lang="en-GB"/>
          </a:p>
        </p:txBody>
      </p:sp>
      <p:sp>
        <p:nvSpPr>
          <p:cNvPr id="5" name="Footer Placeholder 4">
            <a:extLst>
              <a:ext uri="{FF2B5EF4-FFF2-40B4-BE49-F238E27FC236}">
                <a16:creationId xmlns:a16="http://schemas.microsoft.com/office/drawing/2014/main" id="{1F954079-6E59-43EF-866D-22C4E33DE7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67EC8A-6A16-4464-A768-2E40B9BE0267}"/>
              </a:ext>
            </a:extLst>
          </p:cNvPr>
          <p:cNvSpPr>
            <a:spLocks noGrp="1"/>
          </p:cNvSpPr>
          <p:nvPr>
            <p:ph type="sldNum" sz="quarter" idx="12"/>
          </p:nvPr>
        </p:nvSpPr>
        <p:spPr/>
        <p:txBody>
          <a:bodyPr/>
          <a:lstStyle/>
          <a:p>
            <a:fld id="{CF99A8AD-D0C6-4642-8F15-9040E7210FD1}" type="slidenum">
              <a:rPr lang="en-GB" smtClean="0"/>
              <a:t>‹#›</a:t>
            </a:fld>
            <a:endParaRPr lang="en-GB"/>
          </a:p>
        </p:txBody>
      </p:sp>
    </p:spTree>
    <p:extLst>
      <p:ext uri="{BB962C8B-B14F-4D97-AF65-F5344CB8AC3E}">
        <p14:creationId xmlns:p14="http://schemas.microsoft.com/office/powerpoint/2010/main" val="1684743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7B57-2CC8-4B05-8246-0340FAF75F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A3B96C5-0591-402F-9691-D03F627F90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935BF5-7D87-45E4-A118-F6A75E9E09D4}"/>
              </a:ext>
            </a:extLst>
          </p:cNvPr>
          <p:cNvSpPr>
            <a:spLocks noGrp="1"/>
          </p:cNvSpPr>
          <p:nvPr>
            <p:ph type="dt" sz="half" idx="10"/>
          </p:nvPr>
        </p:nvSpPr>
        <p:spPr/>
        <p:txBody>
          <a:bodyPr/>
          <a:lstStyle/>
          <a:p>
            <a:fld id="{FE4E908F-BE10-4D67-885A-6E4350560030}" type="datetimeFigureOut">
              <a:rPr lang="en-GB" smtClean="0"/>
              <a:t>10/01/2023</a:t>
            </a:fld>
            <a:endParaRPr lang="en-GB"/>
          </a:p>
        </p:txBody>
      </p:sp>
      <p:sp>
        <p:nvSpPr>
          <p:cNvPr id="5" name="Footer Placeholder 4">
            <a:extLst>
              <a:ext uri="{FF2B5EF4-FFF2-40B4-BE49-F238E27FC236}">
                <a16:creationId xmlns:a16="http://schemas.microsoft.com/office/drawing/2014/main" id="{275D68FD-F6A2-4D13-B9F3-6D3CA2109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1701F0-CE90-481A-AD5B-5549DA3DBCE9}"/>
              </a:ext>
            </a:extLst>
          </p:cNvPr>
          <p:cNvSpPr>
            <a:spLocks noGrp="1"/>
          </p:cNvSpPr>
          <p:nvPr>
            <p:ph type="sldNum" sz="quarter" idx="12"/>
          </p:nvPr>
        </p:nvSpPr>
        <p:spPr/>
        <p:txBody>
          <a:bodyPr/>
          <a:lstStyle/>
          <a:p>
            <a:fld id="{CF99A8AD-D0C6-4642-8F15-9040E7210FD1}" type="slidenum">
              <a:rPr lang="en-GB" smtClean="0"/>
              <a:t>‹#›</a:t>
            </a:fld>
            <a:endParaRPr lang="en-GB"/>
          </a:p>
        </p:txBody>
      </p:sp>
    </p:spTree>
    <p:extLst>
      <p:ext uri="{BB962C8B-B14F-4D97-AF65-F5344CB8AC3E}">
        <p14:creationId xmlns:p14="http://schemas.microsoft.com/office/powerpoint/2010/main" val="532221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47766-25AF-4095-BEE2-939D78ABDE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09B83B0-CCA1-49C8-B1CE-4A2A376CD6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99DFC83-0182-4675-8C76-4F8214524E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08855DC-3444-49FF-ADD4-DBB87D4F1FDA}"/>
              </a:ext>
            </a:extLst>
          </p:cNvPr>
          <p:cNvSpPr>
            <a:spLocks noGrp="1"/>
          </p:cNvSpPr>
          <p:nvPr>
            <p:ph type="dt" sz="half" idx="10"/>
          </p:nvPr>
        </p:nvSpPr>
        <p:spPr/>
        <p:txBody>
          <a:bodyPr/>
          <a:lstStyle/>
          <a:p>
            <a:fld id="{FE4E908F-BE10-4D67-885A-6E4350560030}" type="datetimeFigureOut">
              <a:rPr lang="en-GB" smtClean="0"/>
              <a:t>10/01/2023</a:t>
            </a:fld>
            <a:endParaRPr lang="en-GB"/>
          </a:p>
        </p:txBody>
      </p:sp>
      <p:sp>
        <p:nvSpPr>
          <p:cNvPr id="6" name="Footer Placeholder 5">
            <a:extLst>
              <a:ext uri="{FF2B5EF4-FFF2-40B4-BE49-F238E27FC236}">
                <a16:creationId xmlns:a16="http://schemas.microsoft.com/office/drawing/2014/main" id="{869E8DA1-20E5-4317-949D-7C7AF118B1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677334-00EE-40B3-A03E-048020D5318C}"/>
              </a:ext>
            </a:extLst>
          </p:cNvPr>
          <p:cNvSpPr>
            <a:spLocks noGrp="1"/>
          </p:cNvSpPr>
          <p:nvPr>
            <p:ph type="sldNum" sz="quarter" idx="12"/>
          </p:nvPr>
        </p:nvSpPr>
        <p:spPr/>
        <p:txBody>
          <a:bodyPr/>
          <a:lstStyle/>
          <a:p>
            <a:fld id="{CF99A8AD-D0C6-4642-8F15-9040E7210FD1}" type="slidenum">
              <a:rPr lang="en-GB" smtClean="0"/>
              <a:t>‹#›</a:t>
            </a:fld>
            <a:endParaRPr lang="en-GB"/>
          </a:p>
        </p:txBody>
      </p:sp>
    </p:spTree>
    <p:extLst>
      <p:ext uri="{BB962C8B-B14F-4D97-AF65-F5344CB8AC3E}">
        <p14:creationId xmlns:p14="http://schemas.microsoft.com/office/powerpoint/2010/main" val="999000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D60F6-7DDB-4D09-BF4F-C9E220BA201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425ED6C-7F76-407B-AABB-3851CF37C2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86E2FD-FDC7-4D14-9EFF-5E91112C00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10C340-5EFE-4FDA-970F-CDACDD6F3F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60D1E-4774-4203-BFBC-558223A251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741A45A-5A76-4797-AC0A-BD245A3209B1}"/>
              </a:ext>
            </a:extLst>
          </p:cNvPr>
          <p:cNvSpPr>
            <a:spLocks noGrp="1"/>
          </p:cNvSpPr>
          <p:nvPr>
            <p:ph type="dt" sz="half" idx="10"/>
          </p:nvPr>
        </p:nvSpPr>
        <p:spPr/>
        <p:txBody>
          <a:bodyPr/>
          <a:lstStyle/>
          <a:p>
            <a:fld id="{FE4E908F-BE10-4D67-885A-6E4350560030}" type="datetimeFigureOut">
              <a:rPr lang="en-GB" smtClean="0"/>
              <a:t>10/01/2023</a:t>
            </a:fld>
            <a:endParaRPr lang="en-GB"/>
          </a:p>
        </p:txBody>
      </p:sp>
      <p:sp>
        <p:nvSpPr>
          <p:cNvPr id="8" name="Footer Placeholder 7">
            <a:extLst>
              <a:ext uri="{FF2B5EF4-FFF2-40B4-BE49-F238E27FC236}">
                <a16:creationId xmlns:a16="http://schemas.microsoft.com/office/drawing/2014/main" id="{4BF4FC9E-E301-41FF-90CA-868B432ECC9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F4E53E6-36F4-4879-9775-1E82559C30E7}"/>
              </a:ext>
            </a:extLst>
          </p:cNvPr>
          <p:cNvSpPr>
            <a:spLocks noGrp="1"/>
          </p:cNvSpPr>
          <p:nvPr>
            <p:ph type="sldNum" sz="quarter" idx="12"/>
          </p:nvPr>
        </p:nvSpPr>
        <p:spPr/>
        <p:txBody>
          <a:bodyPr/>
          <a:lstStyle/>
          <a:p>
            <a:fld id="{CF99A8AD-D0C6-4642-8F15-9040E7210FD1}" type="slidenum">
              <a:rPr lang="en-GB" smtClean="0"/>
              <a:t>‹#›</a:t>
            </a:fld>
            <a:endParaRPr lang="en-GB"/>
          </a:p>
        </p:txBody>
      </p:sp>
    </p:spTree>
    <p:extLst>
      <p:ext uri="{BB962C8B-B14F-4D97-AF65-F5344CB8AC3E}">
        <p14:creationId xmlns:p14="http://schemas.microsoft.com/office/powerpoint/2010/main" val="1605161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1C35-712F-47E4-905A-15D85175820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B646300-A447-4931-AE4D-50F2AB9E1167}"/>
              </a:ext>
            </a:extLst>
          </p:cNvPr>
          <p:cNvSpPr>
            <a:spLocks noGrp="1"/>
          </p:cNvSpPr>
          <p:nvPr>
            <p:ph type="dt" sz="half" idx="10"/>
          </p:nvPr>
        </p:nvSpPr>
        <p:spPr/>
        <p:txBody>
          <a:bodyPr/>
          <a:lstStyle/>
          <a:p>
            <a:fld id="{FE4E908F-BE10-4D67-885A-6E4350560030}" type="datetimeFigureOut">
              <a:rPr lang="en-GB" smtClean="0"/>
              <a:t>10/01/2023</a:t>
            </a:fld>
            <a:endParaRPr lang="en-GB"/>
          </a:p>
        </p:txBody>
      </p:sp>
      <p:sp>
        <p:nvSpPr>
          <p:cNvPr id="4" name="Footer Placeholder 3">
            <a:extLst>
              <a:ext uri="{FF2B5EF4-FFF2-40B4-BE49-F238E27FC236}">
                <a16:creationId xmlns:a16="http://schemas.microsoft.com/office/drawing/2014/main" id="{4FC3346E-5D4D-487B-80DA-D70D8B0A768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5D26A-D555-4CBF-AE82-AB2B5C564E46}"/>
              </a:ext>
            </a:extLst>
          </p:cNvPr>
          <p:cNvSpPr>
            <a:spLocks noGrp="1"/>
          </p:cNvSpPr>
          <p:nvPr>
            <p:ph type="sldNum" sz="quarter" idx="12"/>
          </p:nvPr>
        </p:nvSpPr>
        <p:spPr/>
        <p:txBody>
          <a:bodyPr/>
          <a:lstStyle/>
          <a:p>
            <a:fld id="{CF99A8AD-D0C6-4642-8F15-9040E7210FD1}" type="slidenum">
              <a:rPr lang="en-GB" smtClean="0"/>
              <a:t>‹#›</a:t>
            </a:fld>
            <a:endParaRPr lang="en-GB"/>
          </a:p>
        </p:txBody>
      </p:sp>
    </p:spTree>
    <p:extLst>
      <p:ext uri="{BB962C8B-B14F-4D97-AF65-F5344CB8AC3E}">
        <p14:creationId xmlns:p14="http://schemas.microsoft.com/office/powerpoint/2010/main" val="1394752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85CB1C-E6B1-429B-9B41-B22E7A6ACDA5}"/>
              </a:ext>
            </a:extLst>
          </p:cNvPr>
          <p:cNvSpPr>
            <a:spLocks noGrp="1"/>
          </p:cNvSpPr>
          <p:nvPr>
            <p:ph type="dt" sz="half" idx="10"/>
          </p:nvPr>
        </p:nvSpPr>
        <p:spPr/>
        <p:txBody>
          <a:bodyPr/>
          <a:lstStyle/>
          <a:p>
            <a:fld id="{FE4E908F-BE10-4D67-885A-6E4350560030}" type="datetimeFigureOut">
              <a:rPr lang="en-GB" smtClean="0"/>
              <a:t>10/01/2023</a:t>
            </a:fld>
            <a:endParaRPr lang="en-GB"/>
          </a:p>
        </p:txBody>
      </p:sp>
      <p:sp>
        <p:nvSpPr>
          <p:cNvPr id="3" name="Footer Placeholder 2">
            <a:extLst>
              <a:ext uri="{FF2B5EF4-FFF2-40B4-BE49-F238E27FC236}">
                <a16:creationId xmlns:a16="http://schemas.microsoft.com/office/drawing/2014/main" id="{7EE8519F-E7A5-4401-84B8-D949C05A0FC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C2E05ED-E52F-4F46-9BFA-B58638842580}"/>
              </a:ext>
            </a:extLst>
          </p:cNvPr>
          <p:cNvSpPr>
            <a:spLocks noGrp="1"/>
          </p:cNvSpPr>
          <p:nvPr>
            <p:ph type="sldNum" sz="quarter" idx="12"/>
          </p:nvPr>
        </p:nvSpPr>
        <p:spPr/>
        <p:txBody>
          <a:bodyPr/>
          <a:lstStyle/>
          <a:p>
            <a:fld id="{CF99A8AD-D0C6-4642-8F15-9040E7210FD1}" type="slidenum">
              <a:rPr lang="en-GB" smtClean="0"/>
              <a:t>‹#›</a:t>
            </a:fld>
            <a:endParaRPr lang="en-GB"/>
          </a:p>
        </p:txBody>
      </p:sp>
    </p:spTree>
    <p:extLst>
      <p:ext uri="{BB962C8B-B14F-4D97-AF65-F5344CB8AC3E}">
        <p14:creationId xmlns:p14="http://schemas.microsoft.com/office/powerpoint/2010/main" val="1913394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E62C8-D16C-4E4E-A3C0-B3785AE2FD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9982827-3EE9-4535-802C-CE47E4F67E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16EC4A0-2457-417E-9727-7765C44BD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436E6A-6D40-446D-B921-9C49E9BD6298}"/>
              </a:ext>
            </a:extLst>
          </p:cNvPr>
          <p:cNvSpPr>
            <a:spLocks noGrp="1"/>
          </p:cNvSpPr>
          <p:nvPr>
            <p:ph type="dt" sz="half" idx="10"/>
          </p:nvPr>
        </p:nvSpPr>
        <p:spPr/>
        <p:txBody>
          <a:bodyPr/>
          <a:lstStyle/>
          <a:p>
            <a:fld id="{FE4E908F-BE10-4D67-885A-6E4350560030}" type="datetimeFigureOut">
              <a:rPr lang="en-GB" smtClean="0"/>
              <a:t>10/01/2023</a:t>
            </a:fld>
            <a:endParaRPr lang="en-GB"/>
          </a:p>
        </p:txBody>
      </p:sp>
      <p:sp>
        <p:nvSpPr>
          <p:cNvPr id="6" name="Footer Placeholder 5">
            <a:extLst>
              <a:ext uri="{FF2B5EF4-FFF2-40B4-BE49-F238E27FC236}">
                <a16:creationId xmlns:a16="http://schemas.microsoft.com/office/drawing/2014/main" id="{7B932757-6F9C-40EF-8388-32DB9AF2AB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1D5E76-A9DD-49EF-BF11-B8990715D2A6}"/>
              </a:ext>
            </a:extLst>
          </p:cNvPr>
          <p:cNvSpPr>
            <a:spLocks noGrp="1"/>
          </p:cNvSpPr>
          <p:nvPr>
            <p:ph type="sldNum" sz="quarter" idx="12"/>
          </p:nvPr>
        </p:nvSpPr>
        <p:spPr/>
        <p:txBody>
          <a:bodyPr/>
          <a:lstStyle/>
          <a:p>
            <a:fld id="{CF99A8AD-D0C6-4642-8F15-9040E7210FD1}" type="slidenum">
              <a:rPr lang="en-GB" smtClean="0"/>
              <a:t>‹#›</a:t>
            </a:fld>
            <a:endParaRPr lang="en-GB"/>
          </a:p>
        </p:txBody>
      </p:sp>
    </p:spTree>
    <p:extLst>
      <p:ext uri="{BB962C8B-B14F-4D97-AF65-F5344CB8AC3E}">
        <p14:creationId xmlns:p14="http://schemas.microsoft.com/office/powerpoint/2010/main" val="395253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EFC3-CEC6-4111-8585-78B80E92BB3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43181A-9CE7-4090-AF35-58BA8A4EFB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BE4D20-6D5D-4999-9904-E1D07604F593}"/>
              </a:ext>
            </a:extLst>
          </p:cNvPr>
          <p:cNvSpPr>
            <a:spLocks noGrp="1"/>
          </p:cNvSpPr>
          <p:nvPr>
            <p:ph type="dt" sz="half" idx="10"/>
          </p:nvPr>
        </p:nvSpPr>
        <p:spPr/>
        <p:txBody>
          <a:bodyPr/>
          <a:lstStyle/>
          <a:p>
            <a:fld id="{EE26537C-2E0C-4A68-8759-95F0D110A3F3}" type="datetimeFigureOut">
              <a:rPr lang="en-GB" smtClean="0"/>
              <a:t>10/01/2023</a:t>
            </a:fld>
            <a:endParaRPr lang="en-GB"/>
          </a:p>
        </p:txBody>
      </p:sp>
      <p:sp>
        <p:nvSpPr>
          <p:cNvPr id="5" name="Footer Placeholder 4">
            <a:extLst>
              <a:ext uri="{FF2B5EF4-FFF2-40B4-BE49-F238E27FC236}">
                <a16:creationId xmlns:a16="http://schemas.microsoft.com/office/drawing/2014/main" id="{30372C73-68EA-4C5C-BA73-9EAC78B787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BB3753-00B6-4A6C-A839-AA69E3FE9D34}"/>
              </a:ext>
            </a:extLst>
          </p:cNvPr>
          <p:cNvSpPr>
            <a:spLocks noGrp="1"/>
          </p:cNvSpPr>
          <p:nvPr>
            <p:ph type="sldNum" sz="quarter" idx="12"/>
          </p:nvPr>
        </p:nvSpPr>
        <p:spPr/>
        <p:txBody>
          <a:bodyPr/>
          <a:lstStyle/>
          <a:p>
            <a:fld id="{25260445-5F13-4874-A5A6-20B3BEC80836}" type="slidenum">
              <a:rPr lang="en-GB" smtClean="0"/>
              <a:t>‹#›</a:t>
            </a:fld>
            <a:endParaRPr lang="en-GB"/>
          </a:p>
        </p:txBody>
      </p:sp>
    </p:spTree>
    <p:extLst>
      <p:ext uri="{BB962C8B-B14F-4D97-AF65-F5344CB8AC3E}">
        <p14:creationId xmlns:p14="http://schemas.microsoft.com/office/powerpoint/2010/main" val="32541734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26025-D6AF-4F5B-A236-4416BD1771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C3111BC-0F40-4A45-806B-DC3754F98B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B315405-F447-49C3-9DEE-8022FBB0D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AE94D5-A28F-405F-BCC1-6523360D3FCF}"/>
              </a:ext>
            </a:extLst>
          </p:cNvPr>
          <p:cNvSpPr>
            <a:spLocks noGrp="1"/>
          </p:cNvSpPr>
          <p:nvPr>
            <p:ph type="dt" sz="half" idx="10"/>
          </p:nvPr>
        </p:nvSpPr>
        <p:spPr/>
        <p:txBody>
          <a:bodyPr/>
          <a:lstStyle/>
          <a:p>
            <a:fld id="{FE4E908F-BE10-4D67-885A-6E4350560030}" type="datetimeFigureOut">
              <a:rPr lang="en-GB" smtClean="0"/>
              <a:t>10/01/2023</a:t>
            </a:fld>
            <a:endParaRPr lang="en-GB"/>
          </a:p>
        </p:txBody>
      </p:sp>
      <p:sp>
        <p:nvSpPr>
          <p:cNvPr id="6" name="Footer Placeholder 5">
            <a:extLst>
              <a:ext uri="{FF2B5EF4-FFF2-40B4-BE49-F238E27FC236}">
                <a16:creationId xmlns:a16="http://schemas.microsoft.com/office/drawing/2014/main" id="{67CE678E-CEF4-4B1F-98DD-553FF05BBD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ECFFA0B-6D87-4DEA-92F6-EAF76A909DC5}"/>
              </a:ext>
            </a:extLst>
          </p:cNvPr>
          <p:cNvSpPr>
            <a:spLocks noGrp="1"/>
          </p:cNvSpPr>
          <p:nvPr>
            <p:ph type="sldNum" sz="quarter" idx="12"/>
          </p:nvPr>
        </p:nvSpPr>
        <p:spPr/>
        <p:txBody>
          <a:bodyPr/>
          <a:lstStyle/>
          <a:p>
            <a:fld id="{CF99A8AD-D0C6-4642-8F15-9040E7210FD1}" type="slidenum">
              <a:rPr lang="en-GB" smtClean="0"/>
              <a:t>‹#›</a:t>
            </a:fld>
            <a:endParaRPr lang="en-GB"/>
          </a:p>
        </p:txBody>
      </p:sp>
    </p:spTree>
    <p:extLst>
      <p:ext uri="{BB962C8B-B14F-4D97-AF65-F5344CB8AC3E}">
        <p14:creationId xmlns:p14="http://schemas.microsoft.com/office/powerpoint/2010/main" val="30822070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AAA3-ABD9-420A-8E55-9CCC62963D5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8EBF074-F6FF-4A38-B412-D5AB40CD73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CA1837-0B78-4ED1-A866-9639E9DFD79C}"/>
              </a:ext>
            </a:extLst>
          </p:cNvPr>
          <p:cNvSpPr>
            <a:spLocks noGrp="1"/>
          </p:cNvSpPr>
          <p:nvPr>
            <p:ph type="dt" sz="half" idx="10"/>
          </p:nvPr>
        </p:nvSpPr>
        <p:spPr/>
        <p:txBody>
          <a:bodyPr/>
          <a:lstStyle/>
          <a:p>
            <a:fld id="{FE4E908F-BE10-4D67-885A-6E4350560030}" type="datetimeFigureOut">
              <a:rPr lang="en-GB" smtClean="0"/>
              <a:t>10/01/2023</a:t>
            </a:fld>
            <a:endParaRPr lang="en-GB"/>
          </a:p>
        </p:txBody>
      </p:sp>
      <p:sp>
        <p:nvSpPr>
          <p:cNvPr id="5" name="Footer Placeholder 4">
            <a:extLst>
              <a:ext uri="{FF2B5EF4-FFF2-40B4-BE49-F238E27FC236}">
                <a16:creationId xmlns:a16="http://schemas.microsoft.com/office/drawing/2014/main" id="{02146272-881F-4C5A-BC59-E5652BE299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708C07-59F2-4F82-9BD0-B316E4AAFF00}"/>
              </a:ext>
            </a:extLst>
          </p:cNvPr>
          <p:cNvSpPr>
            <a:spLocks noGrp="1"/>
          </p:cNvSpPr>
          <p:nvPr>
            <p:ph type="sldNum" sz="quarter" idx="12"/>
          </p:nvPr>
        </p:nvSpPr>
        <p:spPr/>
        <p:txBody>
          <a:bodyPr/>
          <a:lstStyle/>
          <a:p>
            <a:fld id="{CF99A8AD-D0C6-4642-8F15-9040E7210FD1}" type="slidenum">
              <a:rPr lang="en-GB" smtClean="0"/>
              <a:t>‹#›</a:t>
            </a:fld>
            <a:endParaRPr lang="en-GB"/>
          </a:p>
        </p:txBody>
      </p:sp>
    </p:spTree>
    <p:extLst>
      <p:ext uri="{BB962C8B-B14F-4D97-AF65-F5344CB8AC3E}">
        <p14:creationId xmlns:p14="http://schemas.microsoft.com/office/powerpoint/2010/main" val="3910720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EF8E6B-A220-4144-B166-00FFA9BEFD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F1C4649-8204-4508-B79E-63C1D01F7C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2AAA9F-FAC9-49CB-845D-A50798B7BB4E}"/>
              </a:ext>
            </a:extLst>
          </p:cNvPr>
          <p:cNvSpPr>
            <a:spLocks noGrp="1"/>
          </p:cNvSpPr>
          <p:nvPr>
            <p:ph type="dt" sz="half" idx="10"/>
          </p:nvPr>
        </p:nvSpPr>
        <p:spPr/>
        <p:txBody>
          <a:bodyPr/>
          <a:lstStyle/>
          <a:p>
            <a:fld id="{FE4E908F-BE10-4D67-885A-6E4350560030}" type="datetimeFigureOut">
              <a:rPr lang="en-GB" smtClean="0"/>
              <a:t>10/01/2023</a:t>
            </a:fld>
            <a:endParaRPr lang="en-GB"/>
          </a:p>
        </p:txBody>
      </p:sp>
      <p:sp>
        <p:nvSpPr>
          <p:cNvPr id="5" name="Footer Placeholder 4">
            <a:extLst>
              <a:ext uri="{FF2B5EF4-FFF2-40B4-BE49-F238E27FC236}">
                <a16:creationId xmlns:a16="http://schemas.microsoft.com/office/drawing/2014/main" id="{D809AAD7-B637-49BD-A740-2092BE0BA4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22CE42-0FEA-4175-98B9-6BD5FCB69A68}"/>
              </a:ext>
            </a:extLst>
          </p:cNvPr>
          <p:cNvSpPr>
            <a:spLocks noGrp="1"/>
          </p:cNvSpPr>
          <p:nvPr>
            <p:ph type="sldNum" sz="quarter" idx="12"/>
          </p:nvPr>
        </p:nvSpPr>
        <p:spPr/>
        <p:txBody>
          <a:bodyPr/>
          <a:lstStyle/>
          <a:p>
            <a:fld id="{CF99A8AD-D0C6-4642-8F15-9040E7210FD1}" type="slidenum">
              <a:rPr lang="en-GB" smtClean="0"/>
              <a:t>‹#›</a:t>
            </a:fld>
            <a:endParaRPr lang="en-GB"/>
          </a:p>
        </p:txBody>
      </p:sp>
    </p:spTree>
    <p:extLst>
      <p:ext uri="{BB962C8B-B14F-4D97-AF65-F5344CB8AC3E}">
        <p14:creationId xmlns:p14="http://schemas.microsoft.com/office/powerpoint/2010/main" val="8615042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5406DBD-6C24-49F9-B7DE-8FC919963AB8}" type="datetimeFigureOut">
              <a:rPr lang="en-GB" smtClean="0"/>
              <a:pPr/>
              <a:t>10/01/2023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5BB104-5779-4900-BF23-820E16E9E419}" type="slidenum">
              <a:rPr lang="en-GB" smtClean="0"/>
              <a:pPr/>
              <a:t>‹#›</a:t>
            </a:fld>
            <a:endParaRPr lang="en-GB"/>
          </a:p>
        </p:txBody>
      </p:sp>
    </p:spTree>
    <p:extLst>
      <p:ext uri="{BB962C8B-B14F-4D97-AF65-F5344CB8AC3E}">
        <p14:creationId xmlns:p14="http://schemas.microsoft.com/office/powerpoint/2010/main" val="13733065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5406DBD-6C24-49F9-B7DE-8FC919963AB8}" type="datetimeFigureOut">
              <a:rPr lang="en-GB" smtClean="0"/>
              <a:pPr/>
              <a:t>10/01/2023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5BB104-5779-4900-BF23-820E16E9E419}" type="slidenum">
              <a:rPr lang="en-GB" smtClean="0"/>
              <a:pPr/>
              <a:t>‹#›</a:t>
            </a:fld>
            <a:endParaRPr lang="en-GB"/>
          </a:p>
        </p:txBody>
      </p:sp>
    </p:spTree>
    <p:extLst>
      <p:ext uri="{BB962C8B-B14F-4D97-AF65-F5344CB8AC3E}">
        <p14:creationId xmlns:p14="http://schemas.microsoft.com/office/powerpoint/2010/main" val="2767524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406DBD-6C24-49F9-B7DE-8FC919963AB8}" type="datetimeFigureOut">
              <a:rPr lang="en-GB" smtClean="0"/>
              <a:pPr/>
              <a:t>10/01/2023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5BB104-5779-4900-BF23-820E16E9E419}" type="slidenum">
              <a:rPr lang="en-GB" smtClean="0"/>
              <a:pPr/>
              <a:t>‹#›</a:t>
            </a:fld>
            <a:endParaRPr lang="en-GB"/>
          </a:p>
        </p:txBody>
      </p:sp>
    </p:spTree>
    <p:extLst>
      <p:ext uri="{BB962C8B-B14F-4D97-AF65-F5344CB8AC3E}">
        <p14:creationId xmlns:p14="http://schemas.microsoft.com/office/powerpoint/2010/main" val="42867527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5406DBD-6C24-49F9-B7DE-8FC919963AB8}" type="datetimeFigureOut">
              <a:rPr lang="en-GB" smtClean="0"/>
              <a:pPr/>
              <a:t>10/01/2023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5BB104-5779-4900-BF23-820E16E9E419}" type="slidenum">
              <a:rPr lang="en-GB" smtClean="0"/>
              <a:pPr/>
              <a:t>‹#›</a:t>
            </a:fld>
            <a:endParaRPr lang="en-GB"/>
          </a:p>
        </p:txBody>
      </p:sp>
    </p:spTree>
    <p:extLst>
      <p:ext uri="{BB962C8B-B14F-4D97-AF65-F5344CB8AC3E}">
        <p14:creationId xmlns:p14="http://schemas.microsoft.com/office/powerpoint/2010/main" val="16401746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5406DBD-6C24-49F9-B7DE-8FC919963AB8}" type="datetimeFigureOut">
              <a:rPr lang="en-GB" smtClean="0"/>
              <a:pPr/>
              <a:t>10/01/2023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5BB104-5779-4900-BF23-820E16E9E419}" type="slidenum">
              <a:rPr lang="en-GB" smtClean="0"/>
              <a:pPr/>
              <a:t>‹#›</a:t>
            </a:fld>
            <a:endParaRPr lang="en-GB"/>
          </a:p>
        </p:txBody>
      </p:sp>
    </p:spTree>
    <p:extLst>
      <p:ext uri="{BB962C8B-B14F-4D97-AF65-F5344CB8AC3E}">
        <p14:creationId xmlns:p14="http://schemas.microsoft.com/office/powerpoint/2010/main" val="4950286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5406DBD-6C24-49F9-B7DE-8FC919963AB8}" type="datetimeFigureOut">
              <a:rPr lang="en-GB" smtClean="0"/>
              <a:pPr/>
              <a:t>10/01/2023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5BB104-5779-4900-BF23-820E16E9E419}" type="slidenum">
              <a:rPr lang="en-GB" smtClean="0"/>
              <a:pPr/>
              <a:t>‹#›</a:t>
            </a:fld>
            <a:endParaRPr lang="en-GB"/>
          </a:p>
        </p:txBody>
      </p:sp>
    </p:spTree>
    <p:extLst>
      <p:ext uri="{BB962C8B-B14F-4D97-AF65-F5344CB8AC3E}">
        <p14:creationId xmlns:p14="http://schemas.microsoft.com/office/powerpoint/2010/main" val="42514495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406DBD-6C24-49F9-B7DE-8FC919963AB8}" type="datetimeFigureOut">
              <a:rPr lang="en-GB" smtClean="0"/>
              <a:pPr/>
              <a:t>10/01/2023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5BB104-5779-4900-BF23-820E16E9E419}" type="slidenum">
              <a:rPr lang="en-GB" smtClean="0"/>
              <a:pPr/>
              <a:t>‹#›</a:t>
            </a:fld>
            <a:endParaRPr lang="en-GB"/>
          </a:p>
        </p:txBody>
      </p:sp>
    </p:spTree>
    <p:extLst>
      <p:ext uri="{BB962C8B-B14F-4D97-AF65-F5344CB8AC3E}">
        <p14:creationId xmlns:p14="http://schemas.microsoft.com/office/powerpoint/2010/main" val="308377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3CD71-1F16-4ACD-B3DA-CB586855D3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36BFF5-D375-4B5F-A3E9-750F630F77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896098-4CD9-4162-9319-2967795C406B}"/>
              </a:ext>
            </a:extLst>
          </p:cNvPr>
          <p:cNvSpPr>
            <a:spLocks noGrp="1"/>
          </p:cNvSpPr>
          <p:nvPr>
            <p:ph type="dt" sz="half" idx="10"/>
          </p:nvPr>
        </p:nvSpPr>
        <p:spPr/>
        <p:txBody>
          <a:bodyPr/>
          <a:lstStyle/>
          <a:p>
            <a:fld id="{EE26537C-2E0C-4A68-8759-95F0D110A3F3}" type="datetimeFigureOut">
              <a:rPr lang="en-GB" smtClean="0"/>
              <a:t>10/01/2023</a:t>
            </a:fld>
            <a:endParaRPr lang="en-GB"/>
          </a:p>
        </p:txBody>
      </p:sp>
      <p:sp>
        <p:nvSpPr>
          <p:cNvPr id="5" name="Footer Placeholder 4">
            <a:extLst>
              <a:ext uri="{FF2B5EF4-FFF2-40B4-BE49-F238E27FC236}">
                <a16:creationId xmlns:a16="http://schemas.microsoft.com/office/drawing/2014/main" id="{512B7132-F1E2-48A2-B69E-1F60A4FD8C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1B0101-21A0-4281-963C-53AD698F1F19}"/>
              </a:ext>
            </a:extLst>
          </p:cNvPr>
          <p:cNvSpPr>
            <a:spLocks noGrp="1"/>
          </p:cNvSpPr>
          <p:nvPr>
            <p:ph type="sldNum" sz="quarter" idx="12"/>
          </p:nvPr>
        </p:nvSpPr>
        <p:spPr/>
        <p:txBody>
          <a:bodyPr/>
          <a:lstStyle/>
          <a:p>
            <a:fld id="{25260445-5F13-4874-A5A6-20B3BEC80836}" type="slidenum">
              <a:rPr lang="en-GB" smtClean="0"/>
              <a:t>‹#›</a:t>
            </a:fld>
            <a:endParaRPr lang="en-GB"/>
          </a:p>
        </p:txBody>
      </p:sp>
    </p:spTree>
    <p:extLst>
      <p:ext uri="{BB962C8B-B14F-4D97-AF65-F5344CB8AC3E}">
        <p14:creationId xmlns:p14="http://schemas.microsoft.com/office/powerpoint/2010/main" val="15877649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406DBD-6C24-49F9-B7DE-8FC919963AB8}" type="datetimeFigureOut">
              <a:rPr lang="en-GB" smtClean="0"/>
              <a:pPr/>
              <a:t>10/01/2023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5BB104-5779-4900-BF23-820E16E9E419}" type="slidenum">
              <a:rPr lang="en-GB" smtClean="0"/>
              <a:pPr/>
              <a:t>‹#›</a:t>
            </a:fld>
            <a:endParaRPr lang="en-GB"/>
          </a:p>
        </p:txBody>
      </p:sp>
    </p:spTree>
    <p:extLst>
      <p:ext uri="{BB962C8B-B14F-4D97-AF65-F5344CB8AC3E}">
        <p14:creationId xmlns:p14="http://schemas.microsoft.com/office/powerpoint/2010/main" val="41606444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406DBD-6C24-49F9-B7DE-8FC919963AB8}" type="datetimeFigureOut">
              <a:rPr lang="en-GB" smtClean="0"/>
              <a:pPr/>
              <a:t>10/01/2023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5BB104-5779-4900-BF23-820E16E9E419}" type="slidenum">
              <a:rPr lang="en-GB" smtClean="0"/>
              <a:pPr/>
              <a:t>‹#›</a:t>
            </a:fld>
            <a:endParaRPr lang="en-GB"/>
          </a:p>
        </p:txBody>
      </p:sp>
    </p:spTree>
    <p:extLst>
      <p:ext uri="{BB962C8B-B14F-4D97-AF65-F5344CB8AC3E}">
        <p14:creationId xmlns:p14="http://schemas.microsoft.com/office/powerpoint/2010/main" val="5282809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5406DBD-6C24-49F9-B7DE-8FC919963AB8}" type="datetimeFigureOut">
              <a:rPr lang="en-GB" smtClean="0"/>
              <a:pPr/>
              <a:t>10/01/2023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5BB104-5779-4900-BF23-820E16E9E419}" type="slidenum">
              <a:rPr lang="en-GB" smtClean="0"/>
              <a:pPr/>
              <a:t>‹#›</a:t>
            </a:fld>
            <a:endParaRPr lang="en-GB"/>
          </a:p>
        </p:txBody>
      </p:sp>
    </p:spTree>
    <p:extLst>
      <p:ext uri="{BB962C8B-B14F-4D97-AF65-F5344CB8AC3E}">
        <p14:creationId xmlns:p14="http://schemas.microsoft.com/office/powerpoint/2010/main" val="19506892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5406DBD-6C24-49F9-B7DE-8FC919963AB8}" type="datetimeFigureOut">
              <a:rPr lang="en-GB" smtClean="0"/>
              <a:pPr/>
              <a:t>10/01/2023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5BB104-5779-4900-BF23-820E16E9E419}" type="slidenum">
              <a:rPr lang="en-GB" smtClean="0"/>
              <a:pPr/>
              <a:t>‹#›</a:t>
            </a:fld>
            <a:endParaRPr lang="en-GB"/>
          </a:p>
        </p:txBody>
      </p:sp>
    </p:spTree>
    <p:extLst>
      <p:ext uri="{BB962C8B-B14F-4D97-AF65-F5344CB8AC3E}">
        <p14:creationId xmlns:p14="http://schemas.microsoft.com/office/powerpoint/2010/main" val="39730645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0"/>
            <a:ext cx="10363200" cy="762000"/>
          </a:xfrm>
        </p:spPr>
        <p:txBody>
          <a:bodyPr/>
          <a:lstStyle/>
          <a:p>
            <a:r>
              <a:rPr lang="en-US"/>
              <a:t>Click to edit Master title style</a:t>
            </a:r>
          </a:p>
        </p:txBody>
      </p:sp>
      <p:sp>
        <p:nvSpPr>
          <p:cNvPr id="3" name="ClipArt Placeholder 2"/>
          <p:cNvSpPr>
            <a:spLocks noGrp="1"/>
          </p:cNvSpPr>
          <p:nvPr>
            <p:ph type="clipArt" sz="half" idx="1"/>
          </p:nvPr>
        </p:nvSpPr>
        <p:spPr>
          <a:xfrm>
            <a:off x="914400" y="1981200"/>
            <a:ext cx="5080000" cy="4114800"/>
          </a:xfrm>
        </p:spPr>
        <p:txBody>
          <a:bodyPr rtlCol="0">
            <a:normAutofit/>
          </a:bodyPr>
          <a:lstStyle/>
          <a:p>
            <a:pPr lvl="0"/>
            <a:endParaRPr lang="en-US" noProof="0"/>
          </a:p>
        </p:txBody>
      </p:sp>
      <p:sp>
        <p:nvSpPr>
          <p:cNvPr id="4" name="Text Placeholder 3"/>
          <p:cNvSpPr>
            <a:spLocks noGrp="1"/>
          </p:cNvSpPr>
          <p:nvPr>
            <p:ph type="body"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a:lvl1pPr>
          </a:lstStyle>
          <a:p>
            <a:pPr>
              <a:defRPr/>
            </a:pPr>
            <a:endParaRPr lang="en-GB"/>
          </a:p>
        </p:txBody>
      </p:sp>
      <p:sp>
        <p:nvSpPr>
          <p:cNvPr id="6" name="Footer Placeholder 5"/>
          <p:cNvSpPr>
            <a:spLocks noGrp="1" noChangeArrowheads="1"/>
          </p:cNvSpPr>
          <p:nvPr>
            <p:ph type="ftr" sz="quarter" idx="11"/>
          </p:nvPr>
        </p:nvSpPr>
        <p:spPr/>
        <p:txBody>
          <a:bodyPr/>
          <a:lstStyle>
            <a:lvl1pPr>
              <a:defRPr/>
            </a:lvl1pPr>
          </a:lstStyle>
          <a:p>
            <a:pPr>
              <a:defRPr/>
            </a:pPr>
            <a:endParaRPr lang="en-GB"/>
          </a:p>
        </p:txBody>
      </p:sp>
      <p:sp>
        <p:nvSpPr>
          <p:cNvPr id="7" name="Slide Number Placeholder 6"/>
          <p:cNvSpPr>
            <a:spLocks noGrp="1" noChangeArrowheads="1"/>
          </p:cNvSpPr>
          <p:nvPr>
            <p:ph type="sldNum" sz="quarter" idx="12"/>
          </p:nvPr>
        </p:nvSpPr>
        <p:spPr/>
        <p:txBody>
          <a:bodyPr/>
          <a:lstStyle>
            <a:lvl1pPr>
              <a:defRPr/>
            </a:lvl1pPr>
          </a:lstStyle>
          <a:p>
            <a:fld id="{9A955BA8-7E8B-4211-B2A7-7498EEDC83F8}" type="slidenum">
              <a:rPr lang="en-GB" altLang="en-US"/>
              <a:pPr/>
              <a:t>‹#›</a:t>
            </a:fld>
            <a:endParaRPr lang="en-GB" altLang="en-US"/>
          </a:p>
        </p:txBody>
      </p:sp>
    </p:spTree>
    <p:extLst>
      <p:ext uri="{BB962C8B-B14F-4D97-AF65-F5344CB8AC3E}">
        <p14:creationId xmlns:p14="http://schemas.microsoft.com/office/powerpoint/2010/main" val="149876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4BCAA-AEEB-40DF-ACD3-C51ABBF5B5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D2623D3-D61B-4E8E-AB7A-866CF8B2A1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339EB08-6169-4A8E-A7AC-65CCD882CA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1D089E-5F90-4825-9CFA-DB738E135192}"/>
              </a:ext>
            </a:extLst>
          </p:cNvPr>
          <p:cNvSpPr>
            <a:spLocks noGrp="1"/>
          </p:cNvSpPr>
          <p:nvPr>
            <p:ph type="dt" sz="half" idx="10"/>
          </p:nvPr>
        </p:nvSpPr>
        <p:spPr/>
        <p:txBody>
          <a:bodyPr/>
          <a:lstStyle/>
          <a:p>
            <a:fld id="{EE26537C-2E0C-4A68-8759-95F0D110A3F3}" type="datetimeFigureOut">
              <a:rPr lang="en-GB" smtClean="0"/>
              <a:t>10/01/2023</a:t>
            </a:fld>
            <a:endParaRPr lang="en-GB"/>
          </a:p>
        </p:txBody>
      </p:sp>
      <p:sp>
        <p:nvSpPr>
          <p:cNvPr id="6" name="Footer Placeholder 5">
            <a:extLst>
              <a:ext uri="{FF2B5EF4-FFF2-40B4-BE49-F238E27FC236}">
                <a16:creationId xmlns:a16="http://schemas.microsoft.com/office/drawing/2014/main" id="{06B20493-4401-4E01-AFBA-D58D04197D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492D58-E404-470E-AFB0-47A81CDA86F3}"/>
              </a:ext>
            </a:extLst>
          </p:cNvPr>
          <p:cNvSpPr>
            <a:spLocks noGrp="1"/>
          </p:cNvSpPr>
          <p:nvPr>
            <p:ph type="sldNum" sz="quarter" idx="12"/>
          </p:nvPr>
        </p:nvSpPr>
        <p:spPr/>
        <p:txBody>
          <a:bodyPr/>
          <a:lstStyle/>
          <a:p>
            <a:fld id="{25260445-5F13-4874-A5A6-20B3BEC80836}" type="slidenum">
              <a:rPr lang="en-GB" smtClean="0"/>
              <a:t>‹#›</a:t>
            </a:fld>
            <a:endParaRPr lang="en-GB"/>
          </a:p>
        </p:txBody>
      </p:sp>
    </p:spTree>
    <p:extLst>
      <p:ext uri="{BB962C8B-B14F-4D97-AF65-F5344CB8AC3E}">
        <p14:creationId xmlns:p14="http://schemas.microsoft.com/office/powerpoint/2010/main" val="534616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2945-28AB-47C4-9EE6-713F5FD4D4A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7271322-B6EA-49DA-B49B-589FAC73A1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3CBF75-7DC7-49E7-AE5F-5389546264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6D5A7A0-5AA8-42A3-8AF1-16CD8157CF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DEFEE9-62DF-49A3-B0BB-5C727C5874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5A76EF-AC80-4819-8058-3679952575B6}"/>
              </a:ext>
            </a:extLst>
          </p:cNvPr>
          <p:cNvSpPr>
            <a:spLocks noGrp="1"/>
          </p:cNvSpPr>
          <p:nvPr>
            <p:ph type="dt" sz="half" idx="10"/>
          </p:nvPr>
        </p:nvSpPr>
        <p:spPr/>
        <p:txBody>
          <a:bodyPr/>
          <a:lstStyle/>
          <a:p>
            <a:fld id="{EE26537C-2E0C-4A68-8759-95F0D110A3F3}" type="datetimeFigureOut">
              <a:rPr lang="en-GB" smtClean="0"/>
              <a:t>10/01/2023</a:t>
            </a:fld>
            <a:endParaRPr lang="en-GB"/>
          </a:p>
        </p:txBody>
      </p:sp>
      <p:sp>
        <p:nvSpPr>
          <p:cNvPr id="8" name="Footer Placeholder 7">
            <a:extLst>
              <a:ext uri="{FF2B5EF4-FFF2-40B4-BE49-F238E27FC236}">
                <a16:creationId xmlns:a16="http://schemas.microsoft.com/office/drawing/2014/main" id="{F2C1949D-AD2D-4648-BE2E-810B55FE5B4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D736DAB-23BA-49A1-B788-3D4CFE5A5EFC}"/>
              </a:ext>
            </a:extLst>
          </p:cNvPr>
          <p:cNvSpPr>
            <a:spLocks noGrp="1"/>
          </p:cNvSpPr>
          <p:nvPr>
            <p:ph type="sldNum" sz="quarter" idx="12"/>
          </p:nvPr>
        </p:nvSpPr>
        <p:spPr/>
        <p:txBody>
          <a:bodyPr/>
          <a:lstStyle/>
          <a:p>
            <a:fld id="{25260445-5F13-4874-A5A6-20B3BEC80836}" type="slidenum">
              <a:rPr lang="en-GB" smtClean="0"/>
              <a:t>‹#›</a:t>
            </a:fld>
            <a:endParaRPr lang="en-GB"/>
          </a:p>
        </p:txBody>
      </p:sp>
    </p:spTree>
    <p:extLst>
      <p:ext uri="{BB962C8B-B14F-4D97-AF65-F5344CB8AC3E}">
        <p14:creationId xmlns:p14="http://schemas.microsoft.com/office/powerpoint/2010/main" val="2048459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38FA-D9C7-4A0D-9C3A-9064B2AA231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6F87D64-C48E-40FE-AF6E-39AE411B173F}"/>
              </a:ext>
            </a:extLst>
          </p:cNvPr>
          <p:cNvSpPr>
            <a:spLocks noGrp="1"/>
          </p:cNvSpPr>
          <p:nvPr>
            <p:ph type="dt" sz="half" idx="10"/>
          </p:nvPr>
        </p:nvSpPr>
        <p:spPr/>
        <p:txBody>
          <a:bodyPr/>
          <a:lstStyle/>
          <a:p>
            <a:fld id="{EE26537C-2E0C-4A68-8759-95F0D110A3F3}" type="datetimeFigureOut">
              <a:rPr lang="en-GB" smtClean="0"/>
              <a:t>10/01/2023</a:t>
            </a:fld>
            <a:endParaRPr lang="en-GB"/>
          </a:p>
        </p:txBody>
      </p:sp>
      <p:sp>
        <p:nvSpPr>
          <p:cNvPr id="4" name="Footer Placeholder 3">
            <a:extLst>
              <a:ext uri="{FF2B5EF4-FFF2-40B4-BE49-F238E27FC236}">
                <a16:creationId xmlns:a16="http://schemas.microsoft.com/office/drawing/2014/main" id="{59BE0F03-33A6-4F9A-B2EA-E193073ACE3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CC3C7FC-F386-493C-B394-F565DA65D4CC}"/>
              </a:ext>
            </a:extLst>
          </p:cNvPr>
          <p:cNvSpPr>
            <a:spLocks noGrp="1"/>
          </p:cNvSpPr>
          <p:nvPr>
            <p:ph type="sldNum" sz="quarter" idx="12"/>
          </p:nvPr>
        </p:nvSpPr>
        <p:spPr/>
        <p:txBody>
          <a:bodyPr/>
          <a:lstStyle/>
          <a:p>
            <a:fld id="{25260445-5F13-4874-A5A6-20B3BEC80836}" type="slidenum">
              <a:rPr lang="en-GB" smtClean="0"/>
              <a:t>‹#›</a:t>
            </a:fld>
            <a:endParaRPr lang="en-GB"/>
          </a:p>
        </p:txBody>
      </p:sp>
    </p:spTree>
    <p:extLst>
      <p:ext uri="{BB962C8B-B14F-4D97-AF65-F5344CB8AC3E}">
        <p14:creationId xmlns:p14="http://schemas.microsoft.com/office/powerpoint/2010/main" val="2796876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101FDF-BE09-4045-B874-5280B039037D}"/>
              </a:ext>
            </a:extLst>
          </p:cNvPr>
          <p:cNvSpPr>
            <a:spLocks noGrp="1"/>
          </p:cNvSpPr>
          <p:nvPr>
            <p:ph type="dt" sz="half" idx="10"/>
          </p:nvPr>
        </p:nvSpPr>
        <p:spPr/>
        <p:txBody>
          <a:bodyPr/>
          <a:lstStyle/>
          <a:p>
            <a:fld id="{EE26537C-2E0C-4A68-8759-95F0D110A3F3}" type="datetimeFigureOut">
              <a:rPr lang="en-GB" smtClean="0"/>
              <a:t>10/01/2023</a:t>
            </a:fld>
            <a:endParaRPr lang="en-GB"/>
          </a:p>
        </p:txBody>
      </p:sp>
      <p:sp>
        <p:nvSpPr>
          <p:cNvPr id="3" name="Footer Placeholder 2">
            <a:extLst>
              <a:ext uri="{FF2B5EF4-FFF2-40B4-BE49-F238E27FC236}">
                <a16:creationId xmlns:a16="http://schemas.microsoft.com/office/drawing/2014/main" id="{6915B1ED-E237-4FBC-BF8D-423D8B8D7F6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148647A-5325-432A-A608-82329CDE9A9F}"/>
              </a:ext>
            </a:extLst>
          </p:cNvPr>
          <p:cNvSpPr>
            <a:spLocks noGrp="1"/>
          </p:cNvSpPr>
          <p:nvPr>
            <p:ph type="sldNum" sz="quarter" idx="12"/>
          </p:nvPr>
        </p:nvSpPr>
        <p:spPr/>
        <p:txBody>
          <a:bodyPr/>
          <a:lstStyle/>
          <a:p>
            <a:fld id="{25260445-5F13-4874-A5A6-20B3BEC80836}" type="slidenum">
              <a:rPr lang="en-GB" smtClean="0"/>
              <a:t>‹#›</a:t>
            </a:fld>
            <a:endParaRPr lang="en-GB"/>
          </a:p>
        </p:txBody>
      </p:sp>
    </p:spTree>
    <p:extLst>
      <p:ext uri="{BB962C8B-B14F-4D97-AF65-F5344CB8AC3E}">
        <p14:creationId xmlns:p14="http://schemas.microsoft.com/office/powerpoint/2010/main" val="82600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04C1-C880-4A26-9248-EDB53BE1E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9E97719-54E5-4120-8C1D-B249828003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2DE1602-A334-43A1-A047-8E1A4B31E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6D9A6-3D98-4817-A362-3168A761FD2B}"/>
              </a:ext>
            </a:extLst>
          </p:cNvPr>
          <p:cNvSpPr>
            <a:spLocks noGrp="1"/>
          </p:cNvSpPr>
          <p:nvPr>
            <p:ph type="dt" sz="half" idx="10"/>
          </p:nvPr>
        </p:nvSpPr>
        <p:spPr/>
        <p:txBody>
          <a:bodyPr/>
          <a:lstStyle/>
          <a:p>
            <a:fld id="{EE26537C-2E0C-4A68-8759-95F0D110A3F3}" type="datetimeFigureOut">
              <a:rPr lang="en-GB" smtClean="0"/>
              <a:t>10/01/2023</a:t>
            </a:fld>
            <a:endParaRPr lang="en-GB"/>
          </a:p>
        </p:txBody>
      </p:sp>
      <p:sp>
        <p:nvSpPr>
          <p:cNvPr id="6" name="Footer Placeholder 5">
            <a:extLst>
              <a:ext uri="{FF2B5EF4-FFF2-40B4-BE49-F238E27FC236}">
                <a16:creationId xmlns:a16="http://schemas.microsoft.com/office/drawing/2014/main" id="{51500DA0-6091-4A1C-9289-1D36490E0F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A13E16-241D-4814-9A36-F3C50CB21432}"/>
              </a:ext>
            </a:extLst>
          </p:cNvPr>
          <p:cNvSpPr>
            <a:spLocks noGrp="1"/>
          </p:cNvSpPr>
          <p:nvPr>
            <p:ph type="sldNum" sz="quarter" idx="12"/>
          </p:nvPr>
        </p:nvSpPr>
        <p:spPr/>
        <p:txBody>
          <a:bodyPr/>
          <a:lstStyle/>
          <a:p>
            <a:fld id="{25260445-5F13-4874-A5A6-20B3BEC80836}" type="slidenum">
              <a:rPr lang="en-GB" smtClean="0"/>
              <a:t>‹#›</a:t>
            </a:fld>
            <a:endParaRPr lang="en-GB"/>
          </a:p>
        </p:txBody>
      </p:sp>
    </p:spTree>
    <p:extLst>
      <p:ext uri="{BB962C8B-B14F-4D97-AF65-F5344CB8AC3E}">
        <p14:creationId xmlns:p14="http://schemas.microsoft.com/office/powerpoint/2010/main" val="1925540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401B-534A-4008-85FC-C9E9AAA9BF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3B5EA0-44EE-4CBB-837A-6FF3083D87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E499964-34A1-42B7-AD44-2652EB0AD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9830C-5377-4226-8351-68E1AB2D39DD}"/>
              </a:ext>
            </a:extLst>
          </p:cNvPr>
          <p:cNvSpPr>
            <a:spLocks noGrp="1"/>
          </p:cNvSpPr>
          <p:nvPr>
            <p:ph type="dt" sz="half" idx="10"/>
          </p:nvPr>
        </p:nvSpPr>
        <p:spPr/>
        <p:txBody>
          <a:bodyPr/>
          <a:lstStyle/>
          <a:p>
            <a:fld id="{EE26537C-2E0C-4A68-8759-95F0D110A3F3}" type="datetimeFigureOut">
              <a:rPr lang="en-GB" smtClean="0"/>
              <a:t>10/01/2023</a:t>
            </a:fld>
            <a:endParaRPr lang="en-GB"/>
          </a:p>
        </p:txBody>
      </p:sp>
      <p:sp>
        <p:nvSpPr>
          <p:cNvPr id="6" name="Footer Placeholder 5">
            <a:extLst>
              <a:ext uri="{FF2B5EF4-FFF2-40B4-BE49-F238E27FC236}">
                <a16:creationId xmlns:a16="http://schemas.microsoft.com/office/drawing/2014/main" id="{CE8F7131-0DF9-459D-9195-963CB51B59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60F5B55-EE5B-40FD-AC99-AB8316791CE0}"/>
              </a:ext>
            </a:extLst>
          </p:cNvPr>
          <p:cNvSpPr>
            <a:spLocks noGrp="1"/>
          </p:cNvSpPr>
          <p:nvPr>
            <p:ph type="sldNum" sz="quarter" idx="12"/>
          </p:nvPr>
        </p:nvSpPr>
        <p:spPr/>
        <p:txBody>
          <a:bodyPr/>
          <a:lstStyle/>
          <a:p>
            <a:fld id="{25260445-5F13-4874-A5A6-20B3BEC80836}" type="slidenum">
              <a:rPr lang="en-GB" smtClean="0"/>
              <a:t>‹#›</a:t>
            </a:fld>
            <a:endParaRPr lang="en-GB"/>
          </a:p>
        </p:txBody>
      </p:sp>
    </p:spTree>
    <p:extLst>
      <p:ext uri="{BB962C8B-B14F-4D97-AF65-F5344CB8AC3E}">
        <p14:creationId xmlns:p14="http://schemas.microsoft.com/office/powerpoint/2010/main" val="3581148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09CD22-4C88-4ADC-B84E-EE762994C0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D034793-EBBF-4288-938D-4018261458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9F28AC-AA73-430B-BFE8-CFD0E6F0D4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6537C-2E0C-4A68-8759-95F0D110A3F3}" type="datetimeFigureOut">
              <a:rPr lang="en-GB" smtClean="0"/>
              <a:t>10/01/2023</a:t>
            </a:fld>
            <a:endParaRPr lang="en-GB"/>
          </a:p>
        </p:txBody>
      </p:sp>
      <p:sp>
        <p:nvSpPr>
          <p:cNvPr id="5" name="Footer Placeholder 4">
            <a:extLst>
              <a:ext uri="{FF2B5EF4-FFF2-40B4-BE49-F238E27FC236}">
                <a16:creationId xmlns:a16="http://schemas.microsoft.com/office/drawing/2014/main" id="{FC504509-7C4F-4CC6-BD7B-EC8A2A81BA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8DECEF4-FB29-4CF6-B3AC-948E471A56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60445-5F13-4874-A5A6-20B3BEC80836}" type="slidenum">
              <a:rPr lang="en-GB" smtClean="0"/>
              <a:t>‹#›</a:t>
            </a:fld>
            <a:endParaRPr lang="en-GB"/>
          </a:p>
        </p:txBody>
      </p:sp>
    </p:spTree>
    <p:extLst>
      <p:ext uri="{BB962C8B-B14F-4D97-AF65-F5344CB8AC3E}">
        <p14:creationId xmlns:p14="http://schemas.microsoft.com/office/powerpoint/2010/main" val="783032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0397E9-EC0A-4AFE-9122-F71FAA171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6A16DCF-4CAC-46E5-AF58-718F56F220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BEDDB9D-8EB8-4646-AD27-8CD8A8F6FA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4E908F-BE10-4D67-885A-6E4350560030}" type="datetimeFigureOut">
              <a:rPr lang="en-GB" smtClean="0"/>
              <a:t>10/01/2023</a:t>
            </a:fld>
            <a:endParaRPr lang="en-GB"/>
          </a:p>
        </p:txBody>
      </p:sp>
      <p:sp>
        <p:nvSpPr>
          <p:cNvPr id="5" name="Footer Placeholder 4">
            <a:extLst>
              <a:ext uri="{FF2B5EF4-FFF2-40B4-BE49-F238E27FC236}">
                <a16:creationId xmlns:a16="http://schemas.microsoft.com/office/drawing/2014/main" id="{A9208682-B7B3-437D-90AB-A3E9CEB441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DCB26FF-B1F9-4FA4-B443-0CFE1FD6D7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9A8AD-D0C6-4642-8F15-9040E7210FD1}" type="slidenum">
              <a:rPr lang="en-GB" smtClean="0"/>
              <a:t>‹#›</a:t>
            </a:fld>
            <a:endParaRPr lang="en-GB"/>
          </a:p>
        </p:txBody>
      </p:sp>
    </p:spTree>
    <p:extLst>
      <p:ext uri="{BB962C8B-B14F-4D97-AF65-F5344CB8AC3E}">
        <p14:creationId xmlns:p14="http://schemas.microsoft.com/office/powerpoint/2010/main" val="2268919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06DBD-6C24-49F9-B7DE-8FC919963AB8}" type="datetimeFigureOut">
              <a:rPr lang="en-GB" smtClean="0"/>
              <a:pPr/>
              <a:t>10/01/2023</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BB104-5779-4900-BF23-820E16E9E419}" type="slidenum">
              <a:rPr lang="en-GB" smtClean="0"/>
              <a:pPr/>
              <a:t>‹#›</a:t>
            </a:fld>
            <a:endParaRPr lang="en-GB"/>
          </a:p>
        </p:txBody>
      </p:sp>
    </p:spTree>
    <p:extLst>
      <p:ext uri="{BB962C8B-B14F-4D97-AF65-F5344CB8AC3E}">
        <p14:creationId xmlns:p14="http://schemas.microsoft.com/office/powerpoint/2010/main" val="33769178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www.cyberchromeusa.com/color-qc-and-matching-blog/topic/color-spectrophotometer" TargetMode="External"/><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hyperlink" Target="http://www.google.co.uk/url?sa=i&amp;rct=j&amp;q=&amp;esrc=s&amp;source=images&amp;cd=&amp;cad=rja&amp;uact=8&amp;ved=0ahUKEwi95oWxgMPWAhVJlxoKHeM3DGMQjRwIBw&amp;url=http://www.philstar.com/business-life/2015/06/01/1460257/whos-winning-mass-media-vs.-social-media-war&amp;psig=AFQjCNEXKqpKQeWCpyhkHNjkG0K9iqRujA&amp;ust=1506520489010348" TargetMode="External"/><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google.co.uk/url?sa=i&amp;rct=j&amp;q=&amp;esrc=s&amp;source=images&amp;cd=&amp;cad=rja&amp;uact=8&amp;ved=0ahUKEwiP-oTU4MLWAhWF2RoKHVMTBGcQjRwIBw&amp;url=http://www.ebrd.com/news/2016/ebrd-president-calls-for-better-not-less-globalisation.html&amp;psig=AFQjCNGdoa_apwIIVPTAsd5fu6EkRay7CQ&amp;ust=1506511989584619" TargetMode="Externa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http://www.google.co.uk/url?sa=i&amp;rct=j&amp;q=&amp;esrc=s&amp;source=images&amp;cd=&amp;ved=0ahUKEwib8cTagMPWAhUBiBoKHUJ5DWQQjRwIBw&amp;url=http://www.yourarticlelibrary.com/journalism/mass-media-role-of-mass-media-in-development/11114/&amp;psig=AFQjCNEXKqpKQeWCpyhkHNjkG0K9iqRujA&amp;ust=1506520489010348" TargetMode="External"/><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hyperlink" Target="http://www.google.co.uk/url?sa=i&amp;rct=j&amp;q=&amp;esrc=s&amp;source=images&amp;cd=&amp;cad=rja&amp;uact=8&amp;ved=2ahUKEwiSp8Gaw9jdAhUGXxoKHVhDCvYQjRx6BAgBEAU&amp;url=http://squadfit.blogspot.com/2017/05/5-negative-effects-of-sedentary_12.html&amp;psig=AOvVaw3vCXAbhefwrqpj6H3TJXVO&amp;ust=1538046317135518" TargetMode="External"/><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hyperlink" Target="http://www.google.co.uk/url?sa=i&amp;rct=j&amp;q=&amp;esrc=s&amp;source=images&amp;cd=&amp;cad=rja&amp;uact=8&amp;ved=2ahUKEwi-seTow9jdAhUIxYUKHXPEAZsQjRx6BAgBEAU&amp;url=http://www.toolkitforthinking.com/defining-ethics-as-a-goal/can-ethical-progress-follow-the-same-approach-as-medical-progress&amp;psig=AOvVaw2XvKytiUer4p9tT46yz9ja&amp;ust=1538046480876424" TargetMode="External"/><Relationship Id="rId2" Type="http://schemas.openxmlformats.org/officeDocument/2006/relationships/notesSlide" Target="../notesSlides/notesSlide9.xml"/><Relationship Id="rId1" Type="http://schemas.openxmlformats.org/officeDocument/2006/relationships/slideLayout" Target="../slideLayouts/slideLayout26.xml"/><Relationship Id="rId6" Type="http://schemas.openxmlformats.org/officeDocument/2006/relationships/image" Target="../media/image15.jpeg"/><Relationship Id="rId5" Type="http://schemas.openxmlformats.org/officeDocument/2006/relationships/hyperlink" Target="https://www.google.co.uk/url?sa=i&amp;rct=j&amp;q=&amp;esrc=s&amp;source=images&amp;cd=&amp;cad=rja&amp;uact=8&amp;ved=2ahUKEwiZ1smAxNjdAhUNx4UKHbj3Cv4QjRx6BAgBEAU&amp;url=https://www.indiatoday.in/mail-today/story/private-players-not-doing-their-bit-in-vaccination-drive-312570-2016-03-10&amp;psig=AOvVaw0au2P4X7rkP5madqrUBkUj&amp;ust=1538046539429845" TargetMode="Externa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KJhlo6DtJIk" TargetMode="External"/><Relationship Id="rId1" Type="http://schemas.openxmlformats.org/officeDocument/2006/relationships/slideLayout" Target="../slideLayouts/slideLayout24.xml"/><Relationship Id="rId4" Type="http://schemas.openxmlformats.org/officeDocument/2006/relationships/image" Target="../media/image17.sv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uk/url?sa=i&amp;rct=j&amp;q=&amp;esrc=s&amp;source=images&amp;cd=&amp;cad=rja&amp;uact=8&amp;ved=0ahUKEwiW792mmKTVAhUnKsAKHfjeCs4QjRwIBw&amp;url=http://www.missquinn.co.uk/?cat=13&amp;psig=AFQjCNFilxO8_G6-0ILAVvDWtkatc6ONiQ&amp;ust=1501063232785785"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bbc.co.uk/education/guides/zdctyrd/revision" TargetMode="Externa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uk/url?sa=i&amp;rct=j&amp;q=&amp;esrc=s&amp;source=images&amp;cd=&amp;cad=rja&amp;uact=8&amp;ved=0ahUKEwizkM78_8LWAhWJzRoKHahOD2EQjRwIBw&amp;url=https://www.pinterest.com/pin/523473156668734167/&amp;psig=AFQjCNE-0fIzuZugfvlGpXyW1wqUpy6vDw&amp;ust=1506520399553419" TargetMode="External"/><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2" name="Title 1">
            <a:extLst>
              <a:ext uri="{FF2B5EF4-FFF2-40B4-BE49-F238E27FC236}">
                <a16:creationId xmlns:a16="http://schemas.microsoft.com/office/drawing/2014/main" id="{122DAB05-4C44-47A1-AD67-BA309CA5BEBB}"/>
              </a:ext>
            </a:extLst>
          </p:cNvPr>
          <p:cNvSpPr>
            <a:spLocks noGrp="1"/>
          </p:cNvSpPr>
          <p:nvPr>
            <p:ph type="title"/>
          </p:nvPr>
        </p:nvSpPr>
        <p:spPr>
          <a:xfrm>
            <a:off x="640080" y="325369"/>
            <a:ext cx="4368602" cy="1956841"/>
          </a:xfrm>
        </p:spPr>
        <p:txBody>
          <a:bodyPr anchor="b">
            <a:normAutofit/>
          </a:bodyPr>
          <a:lstStyle/>
          <a:p>
            <a:r>
              <a:rPr lang="en-GB" sz="5400" b="1" dirty="0"/>
              <a:t>Welcome</a:t>
            </a:r>
          </a:p>
        </p:txBody>
      </p:sp>
      <p:sp>
        <p:nvSpPr>
          <p:cNvPr id="8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3" name="Content Placeholder 2">
            <a:extLst>
              <a:ext uri="{FF2B5EF4-FFF2-40B4-BE49-F238E27FC236}">
                <a16:creationId xmlns:a16="http://schemas.microsoft.com/office/drawing/2014/main" id="{E312F808-9362-4B5E-8543-50549AD79957}"/>
              </a:ext>
            </a:extLst>
          </p:cNvPr>
          <p:cNvSpPr>
            <a:spLocks noGrp="1"/>
          </p:cNvSpPr>
          <p:nvPr>
            <p:ph idx="1"/>
          </p:nvPr>
        </p:nvSpPr>
        <p:spPr>
          <a:xfrm>
            <a:off x="640080" y="2872899"/>
            <a:ext cx="4243589" cy="3320668"/>
          </a:xfrm>
        </p:spPr>
        <p:txBody>
          <a:bodyPr>
            <a:normAutofit fontScale="85000" lnSpcReduction="20000"/>
          </a:bodyPr>
          <a:lstStyle/>
          <a:p>
            <a:pPr marL="0" indent="0">
              <a:buNone/>
            </a:pPr>
            <a:r>
              <a:rPr lang="en-GB" sz="4000" b="1" dirty="0"/>
              <a:t>Global health</a:t>
            </a:r>
          </a:p>
          <a:p>
            <a:pPr marL="0" indent="0">
              <a:buNone/>
            </a:pPr>
            <a:endParaRPr lang="en-GB" sz="4000" dirty="0"/>
          </a:p>
          <a:p>
            <a:pPr marL="0" indent="0">
              <a:buNone/>
            </a:pPr>
            <a:r>
              <a:rPr lang="en-GB" sz="4000" dirty="0"/>
              <a:t>Session 4</a:t>
            </a:r>
          </a:p>
          <a:p>
            <a:pPr marL="0" indent="0">
              <a:buNone/>
            </a:pPr>
            <a:r>
              <a:rPr lang="en-GB" sz="4000" dirty="0"/>
              <a:t>Globalisation and Health</a:t>
            </a:r>
          </a:p>
          <a:p>
            <a:pPr marL="0" indent="0">
              <a:buNone/>
            </a:pPr>
            <a:endParaRPr lang="en-GB" sz="4000" dirty="0"/>
          </a:p>
          <a:p>
            <a:pPr marL="0" indent="0">
              <a:buNone/>
            </a:pPr>
            <a:r>
              <a:rPr lang="en-GB" sz="4000" dirty="0" err="1"/>
              <a:t>Dr.</a:t>
            </a:r>
            <a:r>
              <a:rPr lang="en-GB" sz="4000" dirty="0"/>
              <a:t> Tilly Paz</a:t>
            </a:r>
          </a:p>
        </p:txBody>
      </p:sp>
      <p:pic>
        <p:nvPicPr>
          <p:cNvPr id="8" name="Picture 7" descr="A person holding a globe">
            <a:extLst>
              <a:ext uri="{FF2B5EF4-FFF2-40B4-BE49-F238E27FC236}">
                <a16:creationId xmlns:a16="http://schemas.microsoft.com/office/drawing/2014/main" id="{F62B61E5-26C6-4CFE-92C4-C6CCAC82ED89}"/>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20404" r="1991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4054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2" name="Title 1"/>
          <p:cNvSpPr>
            <a:spLocks noGrp="1"/>
          </p:cNvSpPr>
          <p:nvPr>
            <p:ph type="title"/>
          </p:nvPr>
        </p:nvSpPr>
        <p:spPr>
          <a:xfrm>
            <a:off x="640080" y="325369"/>
            <a:ext cx="4368602" cy="1956841"/>
          </a:xfrm>
        </p:spPr>
        <p:txBody>
          <a:bodyPr vert="horz" lIns="91440" tIns="45720" rIns="91440" bIns="45720" rtlCol="0" anchor="b">
            <a:normAutofit/>
          </a:bodyPr>
          <a:lstStyle/>
          <a:p>
            <a:pPr algn="l">
              <a:lnSpc>
                <a:spcPct val="90000"/>
              </a:lnSpc>
            </a:pPr>
            <a:r>
              <a:rPr lang="en-US" sz="5400" dirty="0"/>
              <a:t>Temporal change (time)</a:t>
            </a:r>
          </a:p>
        </p:txBody>
      </p:sp>
      <p:sp>
        <p:nvSpPr>
          <p:cNvPr id="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3" name="Content Placeholder 2"/>
          <p:cNvSpPr>
            <a:spLocks noGrp="1"/>
          </p:cNvSpPr>
          <p:nvPr>
            <p:ph sz="half" idx="1"/>
          </p:nvPr>
        </p:nvSpPr>
        <p:spPr>
          <a:xfrm>
            <a:off x="640080" y="2872899"/>
            <a:ext cx="4243589" cy="3320668"/>
          </a:xfrm>
        </p:spPr>
        <p:txBody>
          <a:bodyPr vert="horz" lIns="91440" tIns="45720" rIns="91440" bIns="45720" rtlCol="0">
            <a:normAutofit/>
          </a:bodyPr>
          <a:lstStyle/>
          <a:p>
            <a:pPr indent="-228600">
              <a:lnSpc>
                <a:spcPct val="90000"/>
              </a:lnSpc>
            </a:pPr>
            <a:r>
              <a:rPr lang="en-US" sz="2200" dirty="0"/>
              <a:t>Travel greater distances quickly through high speed air travel </a:t>
            </a:r>
          </a:p>
          <a:p>
            <a:pPr indent="-228600">
              <a:lnSpc>
                <a:spcPct val="90000"/>
              </a:lnSpc>
            </a:pPr>
            <a:r>
              <a:rPr lang="en-US" sz="2200" dirty="0"/>
              <a:t>Faster communications </a:t>
            </a:r>
          </a:p>
          <a:p>
            <a:pPr indent="-228600">
              <a:lnSpc>
                <a:spcPct val="90000"/>
              </a:lnSpc>
            </a:pPr>
            <a:r>
              <a:rPr lang="en-US" sz="2200" dirty="0"/>
              <a:t>Faster medical research </a:t>
            </a:r>
          </a:p>
          <a:p>
            <a:pPr indent="-228600">
              <a:lnSpc>
                <a:spcPct val="90000"/>
              </a:lnSpc>
            </a:pPr>
            <a:r>
              <a:rPr lang="en-US" sz="2200" dirty="0"/>
              <a:t>For some increased leisure time – for others increased insecurity in work in the post-industrial age</a:t>
            </a:r>
          </a:p>
          <a:p>
            <a:pPr indent="-228600">
              <a:lnSpc>
                <a:spcPct val="90000"/>
              </a:lnSpc>
            </a:pPr>
            <a:r>
              <a:rPr lang="en-US" sz="2200" dirty="0" err="1"/>
              <a:t>Hanefeld</a:t>
            </a:r>
            <a:r>
              <a:rPr lang="en-US" sz="2200" dirty="0"/>
              <a:t> (2015 pp. 3-5)</a:t>
            </a:r>
          </a:p>
        </p:txBody>
      </p:sp>
      <p:pic>
        <p:nvPicPr>
          <p:cNvPr id="5" name="Content Placeholder 4" descr="Image result for fast communications">
            <a:hlinkClick r:id="rId3"/>
          </p:cNvPr>
          <p:cNvPicPr>
            <a:picLocks noGrp="1"/>
          </p:cNvPicPr>
          <p:nvPr>
            <p:ph sz="half" idx="2"/>
          </p:nvPr>
        </p:nvPicPr>
        <p:blipFill rotWithShape="1">
          <a:blip r:embed="rId4" cstate="print">
            <a:extLst>
              <a:ext uri="{28A0092B-C50C-407E-A947-70E740481C1C}">
                <a14:useLocalDpi xmlns:a14="http://schemas.microsoft.com/office/drawing/2010/main" val="0"/>
              </a:ext>
            </a:extLst>
          </a:blip>
          <a:srcRect l="21516" r="3257"/>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2" name="Title 1"/>
          <p:cNvSpPr>
            <a:spLocks noGrp="1"/>
          </p:cNvSpPr>
          <p:nvPr>
            <p:ph type="title"/>
          </p:nvPr>
        </p:nvSpPr>
        <p:spPr>
          <a:xfrm>
            <a:off x="640080" y="325369"/>
            <a:ext cx="4368602" cy="1956841"/>
          </a:xfrm>
        </p:spPr>
        <p:txBody>
          <a:bodyPr vert="horz" lIns="91440" tIns="45720" rIns="91440" bIns="45720" rtlCol="0" anchor="b">
            <a:normAutofit/>
          </a:bodyPr>
          <a:lstStyle/>
          <a:p>
            <a:pPr algn="l">
              <a:lnSpc>
                <a:spcPct val="90000"/>
              </a:lnSpc>
            </a:pPr>
            <a:r>
              <a:rPr lang="en-US" sz="5400"/>
              <a:t>Cognitive change</a:t>
            </a:r>
          </a:p>
        </p:txBody>
      </p:sp>
      <p:sp>
        <p:nvSpPr>
          <p:cNvPr id="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3" name="Content Placeholder 2"/>
          <p:cNvSpPr>
            <a:spLocks noGrp="1"/>
          </p:cNvSpPr>
          <p:nvPr>
            <p:ph sz="half" idx="1"/>
          </p:nvPr>
        </p:nvSpPr>
        <p:spPr>
          <a:xfrm>
            <a:off x="138113" y="2872899"/>
            <a:ext cx="5033961" cy="3828700"/>
          </a:xfrm>
        </p:spPr>
        <p:txBody>
          <a:bodyPr vert="horz" lIns="91440" tIns="45720" rIns="91440" bIns="45720" rtlCol="0">
            <a:noAutofit/>
          </a:bodyPr>
          <a:lstStyle/>
          <a:p>
            <a:pPr indent="-228600">
              <a:lnSpc>
                <a:spcPct val="90000"/>
              </a:lnSpc>
            </a:pPr>
            <a:r>
              <a:rPr lang="en-US" sz="2000" dirty="0"/>
              <a:t>Changes in what we think about ourselves and the world around us </a:t>
            </a:r>
          </a:p>
          <a:p>
            <a:pPr indent="-228600">
              <a:lnSpc>
                <a:spcPct val="90000"/>
              </a:lnSpc>
            </a:pPr>
            <a:r>
              <a:rPr lang="en-US" sz="2000" dirty="0"/>
              <a:t>Mass media has become global </a:t>
            </a:r>
            <a:r>
              <a:rPr lang="en-US" sz="2000" dirty="0" err="1"/>
              <a:t>eg</a:t>
            </a:r>
            <a:r>
              <a:rPr lang="en-US" sz="2000" dirty="0"/>
              <a:t> -Many national media outlets in different countries belonging to large transnational companies, global advertising agencies and consultancy firms </a:t>
            </a:r>
          </a:p>
          <a:p>
            <a:pPr indent="-228600">
              <a:lnSpc>
                <a:spcPct val="90000"/>
              </a:lnSpc>
            </a:pPr>
            <a:r>
              <a:rPr lang="en-US" sz="2000" dirty="0"/>
              <a:t>Since the 1980s convergence of modes of communication – deregulation and </a:t>
            </a:r>
            <a:r>
              <a:rPr lang="en-US" sz="2000" dirty="0" err="1"/>
              <a:t>privatisation</a:t>
            </a:r>
            <a:r>
              <a:rPr lang="en-US" sz="2000" dirty="0"/>
              <a:t> of the telecommunications sector </a:t>
            </a:r>
          </a:p>
          <a:p>
            <a:pPr indent="-228600">
              <a:lnSpc>
                <a:spcPct val="90000"/>
              </a:lnSpc>
            </a:pPr>
            <a:r>
              <a:rPr lang="en-US" sz="2000" dirty="0" err="1"/>
              <a:t>Hanefeld</a:t>
            </a:r>
            <a:r>
              <a:rPr lang="en-US" sz="2000" dirty="0"/>
              <a:t> (2015 pp.  3-5) </a:t>
            </a:r>
          </a:p>
        </p:txBody>
      </p:sp>
      <p:pic>
        <p:nvPicPr>
          <p:cNvPr id="5" name="Content Placeholder 4" descr="Image result for mass media">
            <a:hlinkClick r:id="rId3"/>
          </p:cNvPr>
          <p:cNvPicPr>
            <a:picLocks noGrp="1"/>
          </p:cNvPicPr>
          <p:nvPr>
            <p:ph sz="half" idx="2"/>
          </p:nvPr>
        </p:nvPicPr>
        <p:blipFill rotWithShape="1">
          <a:blip r:embed="rId4" cstate="print">
            <a:extLst>
              <a:ext uri="{28A0092B-C50C-407E-A947-70E740481C1C}">
                <a14:useLocalDpi xmlns:a14="http://schemas.microsoft.com/office/drawing/2010/main" val="0"/>
              </a:ext>
            </a:extLst>
          </a:blip>
          <a:srcRect l="10931" r="20613"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1013" y="3752849"/>
            <a:ext cx="3290887" cy="2452687"/>
          </a:xfrm>
        </p:spPr>
        <p:txBody>
          <a:bodyPr vert="horz" lIns="91440" tIns="45720" rIns="91440" bIns="45720" rtlCol="0" anchor="ctr">
            <a:normAutofit/>
          </a:bodyPr>
          <a:lstStyle/>
          <a:p>
            <a:pPr algn="l">
              <a:lnSpc>
                <a:spcPct val="90000"/>
              </a:lnSpc>
            </a:pPr>
            <a:r>
              <a:rPr lang="en-US" sz="3600" dirty="0" err="1"/>
              <a:t>Globalisation</a:t>
            </a:r>
            <a:r>
              <a:rPr lang="en-US" sz="3600" dirty="0"/>
              <a:t> and health </a:t>
            </a:r>
          </a:p>
        </p:txBody>
      </p:sp>
      <p:pic>
        <p:nvPicPr>
          <p:cNvPr id="5" name="Content Placeholder 4" descr="Image result for globalisation">
            <a:hlinkClick r:id="rId2"/>
          </p:cNvPr>
          <p:cNvPicPr>
            <a:picLocks noGrp="1"/>
          </p:cNvPicPr>
          <p:nvPr>
            <p:ph sz="half" idx="2"/>
          </p:nvPr>
        </p:nvPicPr>
        <p:blipFill rotWithShape="1">
          <a:blip r:embed="rId3" cstate="print">
            <a:extLst>
              <a:ext uri="{28A0092B-C50C-407E-A947-70E740481C1C}">
                <a14:useLocalDpi xmlns:a14="http://schemas.microsoft.com/office/drawing/2010/main" val="0"/>
              </a:ext>
            </a:extLst>
          </a:blip>
          <a:srcRect t="4827" b="30761"/>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p:spPr>
      </p:pic>
      <p:sp>
        <p:nvSpPr>
          <p:cNvPr id="3" name="Content Placeholder 2"/>
          <p:cNvSpPr>
            <a:spLocks noGrp="1"/>
          </p:cNvSpPr>
          <p:nvPr>
            <p:ph sz="half" idx="1"/>
          </p:nvPr>
        </p:nvSpPr>
        <p:spPr>
          <a:xfrm>
            <a:off x="4223982" y="3752850"/>
            <a:ext cx="7485413" cy="2452687"/>
          </a:xfrm>
        </p:spPr>
        <p:txBody>
          <a:bodyPr vert="horz" lIns="91440" tIns="45720" rIns="91440" bIns="45720" rtlCol="0" anchor="ctr">
            <a:normAutofit/>
          </a:bodyPr>
          <a:lstStyle/>
          <a:p>
            <a:pPr indent="-228600">
              <a:lnSpc>
                <a:spcPct val="90000"/>
              </a:lnSpc>
            </a:pPr>
            <a:r>
              <a:rPr lang="en-US" sz="2000" dirty="0"/>
              <a:t>Greater movement of people and pathogens , greater knowledge exchange across physical borders leading to scientific advances, increased solidarity around health issues </a:t>
            </a:r>
          </a:p>
          <a:p>
            <a:pPr indent="-228600">
              <a:lnSpc>
                <a:spcPct val="90000"/>
              </a:lnSpc>
            </a:pPr>
            <a:r>
              <a:rPr lang="en-US" sz="2000" dirty="0"/>
              <a:t>In addition to the  challenges to our mental, physical health and wellbeing, the social patterns of our lives have changed.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ECA6DCB-B7E1-40A9-9524-540C6DA40B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9560" y="856180"/>
            <a:ext cx="5279408" cy="1128068"/>
          </a:xfrm>
        </p:spPr>
        <p:txBody>
          <a:bodyPr anchor="ctr">
            <a:normAutofit/>
          </a:bodyPr>
          <a:lstStyle/>
          <a:p>
            <a:pPr>
              <a:lnSpc>
                <a:spcPct val="90000"/>
              </a:lnSpc>
            </a:pPr>
            <a:r>
              <a:rPr lang="en-GB" sz="3700"/>
              <a:t>The Influence of globalisation on health </a:t>
            </a:r>
          </a:p>
        </p:txBody>
      </p:sp>
      <p:grpSp>
        <p:nvGrpSpPr>
          <p:cNvPr id="35" name="Group 34">
            <a:extLst>
              <a:ext uri="{FF2B5EF4-FFF2-40B4-BE49-F238E27FC236}">
                <a16:creationId xmlns:a16="http://schemas.microsoft.com/office/drawing/2014/main"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6" name="Rectangle 35">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0719" y="2330505"/>
            <a:ext cx="5278066" cy="3979585"/>
          </a:xfrm>
        </p:spPr>
        <p:txBody>
          <a:bodyPr anchor="ctr">
            <a:normAutofit/>
          </a:bodyPr>
          <a:lstStyle/>
          <a:p>
            <a:pPr marL="0" indent="0">
              <a:buNone/>
            </a:pPr>
            <a:r>
              <a:rPr lang="en-GB" sz="2000"/>
              <a:t>The cultural influences of globalisation and particularly western patterns of consumption have had a negative impact on health, the environment and society such as increases in; obesity, heart disease, environmental damage, global warming ,climate change and also altered family structures and decreasing health and welfare</a:t>
            </a:r>
          </a:p>
          <a:p>
            <a:r>
              <a:rPr lang="en-GB" sz="2000"/>
              <a:t>McCracken and Phillips (2012) Jacobsen (2014)</a:t>
            </a:r>
          </a:p>
          <a:p>
            <a:endParaRPr lang="en-GB" sz="2000"/>
          </a:p>
        </p:txBody>
      </p:sp>
      <p:sp>
        <p:nvSpPr>
          <p:cNvPr id="41" name="Rectangle 40">
            <a:extLst>
              <a:ext uri="{FF2B5EF4-FFF2-40B4-BE49-F238E27FC236}">
                <a16:creationId xmlns:a16="http://schemas.microsoft.com/office/drawing/2014/main"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3" descr="http://ichef.bbci.co.uk/wwfeatures/624_351/images/live/p0/0s/yg/p00sygmp.jpg">
            <a:extLst>
              <a:ext uri="{FF2B5EF4-FFF2-40B4-BE49-F238E27FC236}">
                <a16:creationId xmlns:a16="http://schemas.microsoft.com/office/drawing/2014/main" id="{2248E425-40AF-4C05-BCC0-82BD463093ED}"/>
              </a:ext>
            </a:extLst>
          </p:cNvPr>
          <p:cNvPicPr>
            <a:picLocks/>
          </p:cNvPicPr>
          <p:nvPr/>
        </p:nvPicPr>
        <p:blipFill rotWithShape="1">
          <a:blip r:embed="rId3" cstate="print">
            <a:extLst>
              <a:ext uri="{28A0092B-C50C-407E-A947-70E740481C1C}">
                <a14:useLocalDpi xmlns:a14="http://schemas.microsoft.com/office/drawing/2010/main" val="0"/>
              </a:ext>
            </a:extLst>
          </a:blip>
          <a:srcRect r="1790" b="-4"/>
          <a:stretch/>
        </p:blipFill>
        <p:spPr bwMode="auto">
          <a:xfrm>
            <a:off x="7083423" y="581892"/>
            <a:ext cx="4397433" cy="2518756"/>
          </a:xfrm>
          <a:prstGeom prst="rect">
            <a:avLst/>
          </a:prstGeom>
          <a:noFill/>
        </p:spPr>
      </p:pic>
      <p:sp>
        <p:nvSpPr>
          <p:cNvPr id="45" name="Rectangle 44">
            <a:extLst>
              <a:ext uri="{FF2B5EF4-FFF2-40B4-BE49-F238E27FC236}">
                <a16:creationId xmlns:a16="http://schemas.microsoft.com/office/drawing/2014/main" id="{8CB5D2D7-DF65-4E86-BFBA-FFB9B5ACEB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descr="http://fc01.deviantart.net/fs24/f/2008/013/c/f/Globalization_by_Guille3691.png">
            <a:extLst>
              <a:ext uri="{FF2B5EF4-FFF2-40B4-BE49-F238E27FC236}">
                <a16:creationId xmlns:a16="http://schemas.microsoft.com/office/drawing/2014/main" id="{70AEC362-9820-4B48-BBE3-CA9A777D86BB}"/>
              </a:ext>
            </a:extLst>
          </p:cNvPr>
          <p:cNvPicPr>
            <a:picLocks/>
          </p:cNvPicPr>
          <p:nvPr/>
        </p:nvPicPr>
        <p:blipFill rotWithShape="1">
          <a:blip r:embed="rId4" cstate="print">
            <a:extLst>
              <a:ext uri="{28A0092B-C50C-407E-A947-70E740481C1C}">
                <a14:useLocalDpi xmlns:a14="http://schemas.microsoft.com/office/drawing/2010/main" val="0"/>
              </a:ext>
            </a:extLst>
          </a:blip>
          <a:srcRect t="13035" r="1" b="10563"/>
          <a:stretch/>
        </p:blipFill>
        <p:spPr bwMode="auto">
          <a:xfrm>
            <a:off x="7083423" y="3707894"/>
            <a:ext cx="4395569" cy="2518756"/>
          </a:xfrm>
          <a:prstGeom prst="rect">
            <a:avLst/>
          </a:prstGeom>
          <a:noFill/>
        </p:spPr>
      </p:pic>
    </p:spTree>
    <p:extLst>
      <p:ext uri="{BB962C8B-B14F-4D97-AF65-F5344CB8AC3E}">
        <p14:creationId xmlns:p14="http://schemas.microsoft.com/office/powerpoint/2010/main" val="2890160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2" name="Title 1"/>
          <p:cNvSpPr>
            <a:spLocks noGrp="1"/>
          </p:cNvSpPr>
          <p:nvPr>
            <p:ph type="title"/>
          </p:nvPr>
        </p:nvSpPr>
        <p:spPr>
          <a:xfrm>
            <a:off x="640080" y="325369"/>
            <a:ext cx="4368602" cy="1956841"/>
          </a:xfrm>
        </p:spPr>
        <p:txBody>
          <a:bodyPr vert="horz" lIns="91440" tIns="45720" rIns="91440" bIns="45720" rtlCol="0" anchor="b">
            <a:normAutofit/>
          </a:bodyPr>
          <a:lstStyle/>
          <a:p>
            <a:pPr algn="l">
              <a:lnSpc>
                <a:spcPct val="90000"/>
              </a:lnSpc>
            </a:pPr>
            <a:r>
              <a:rPr lang="en-US" sz="3400"/>
              <a:t>Information and transportation technology as key drivers of globalisation </a:t>
            </a:r>
          </a:p>
        </p:txBody>
      </p:sp>
      <p:sp>
        <p:nvSpPr>
          <p:cNvPr id="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3" name="Content Placeholder 2"/>
          <p:cNvSpPr>
            <a:spLocks noGrp="1"/>
          </p:cNvSpPr>
          <p:nvPr>
            <p:ph sz="half" idx="1"/>
          </p:nvPr>
        </p:nvSpPr>
        <p:spPr>
          <a:xfrm>
            <a:off x="640080" y="2872899"/>
            <a:ext cx="4243589" cy="3320668"/>
          </a:xfrm>
        </p:spPr>
        <p:txBody>
          <a:bodyPr vert="horz" lIns="91440" tIns="45720" rIns="91440" bIns="45720" rtlCol="0">
            <a:normAutofit/>
          </a:bodyPr>
          <a:lstStyle/>
          <a:p>
            <a:pPr indent="-228600">
              <a:lnSpc>
                <a:spcPct val="90000"/>
              </a:lnSpc>
            </a:pPr>
            <a:r>
              <a:rPr lang="en-US" sz="2200"/>
              <a:t>Information technology has been critical to the kinds of changes associated with globalisation </a:t>
            </a:r>
          </a:p>
          <a:p>
            <a:pPr indent="-228600">
              <a:lnSpc>
                <a:spcPct val="90000"/>
              </a:lnSpc>
            </a:pPr>
            <a:r>
              <a:rPr lang="en-US" sz="2200"/>
              <a:t>Enormous leaps in technological development – exponential growth in use due to falling costs</a:t>
            </a:r>
          </a:p>
          <a:p>
            <a:pPr indent="-228600">
              <a:lnSpc>
                <a:spcPct val="90000"/>
              </a:lnSpc>
            </a:pPr>
            <a:endParaRPr lang="en-US" sz="2200"/>
          </a:p>
          <a:p>
            <a:pPr indent="-228600">
              <a:lnSpc>
                <a:spcPct val="90000"/>
              </a:lnSpc>
            </a:pPr>
            <a:endParaRPr lang="en-US" sz="2200"/>
          </a:p>
        </p:txBody>
      </p:sp>
      <p:pic>
        <p:nvPicPr>
          <p:cNvPr id="5" name="Content Placeholder 4" descr="Image result for mass media">
            <a:hlinkClick r:id="rId3"/>
          </p:cNvPr>
          <p:cNvPicPr>
            <a:picLocks noGrp="1"/>
          </p:cNvPicPr>
          <p:nvPr>
            <p:ph sz="half" idx="2"/>
          </p:nvPr>
        </p:nvPicPr>
        <p:blipFill rotWithShape="1">
          <a:blip r:embed="rId4" cstate="print">
            <a:extLst>
              <a:ext uri="{28A0092B-C50C-407E-A947-70E740481C1C}">
                <a14:useLocalDpi xmlns:a14="http://schemas.microsoft.com/office/drawing/2010/main" val="0"/>
              </a:ext>
            </a:extLst>
          </a:blip>
          <a:srcRect l="5464"/>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69634" name="Rectangle 2"/>
          <p:cNvSpPr>
            <a:spLocks noGrp="1" noChangeArrowheads="1"/>
          </p:cNvSpPr>
          <p:nvPr>
            <p:ph type="title"/>
          </p:nvPr>
        </p:nvSpPr>
        <p:spPr>
          <a:xfrm>
            <a:off x="838200" y="365125"/>
            <a:ext cx="10515600" cy="1325563"/>
          </a:xfrm>
        </p:spPr>
        <p:txBody>
          <a:bodyPr>
            <a:normAutofit/>
          </a:bodyPr>
          <a:lstStyle/>
          <a:p>
            <a:r>
              <a:rPr lang="en-US" altLang="en-US" sz="5400"/>
              <a:t> What does this mean for health?</a:t>
            </a: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69635" name="Rectangle 3"/>
          <p:cNvSpPr>
            <a:spLocks noGrp="1" noChangeArrowheads="1"/>
          </p:cNvSpPr>
          <p:nvPr>
            <p:ph type="body" idx="1"/>
          </p:nvPr>
        </p:nvSpPr>
        <p:spPr>
          <a:xfrm>
            <a:off x="838200" y="1929384"/>
            <a:ext cx="10515600" cy="4251960"/>
          </a:xfrm>
        </p:spPr>
        <p:txBody>
          <a:bodyPr>
            <a:normAutofit/>
          </a:bodyPr>
          <a:lstStyle/>
          <a:p>
            <a:pPr>
              <a:lnSpc>
                <a:spcPct val="90000"/>
              </a:lnSpc>
              <a:buFont typeface="Times" panose="02020603050405020304" pitchFamily="18" charset="0"/>
              <a:buNone/>
            </a:pPr>
            <a:r>
              <a:rPr lang="en-US" altLang="en-US" sz="1900"/>
              <a:t>A. International transfer of health risks</a:t>
            </a:r>
          </a:p>
          <a:p>
            <a:pPr lvl="1">
              <a:lnSpc>
                <a:spcPct val="90000"/>
              </a:lnSpc>
            </a:pPr>
            <a:r>
              <a:rPr lang="en-US" altLang="en-US" sz="1900"/>
              <a:t>Infectious diseases and international travel</a:t>
            </a:r>
          </a:p>
          <a:p>
            <a:pPr lvl="1">
              <a:lnSpc>
                <a:spcPct val="90000"/>
              </a:lnSpc>
            </a:pPr>
            <a:r>
              <a:rPr lang="en-US" altLang="en-US" sz="1900"/>
              <a:t>Risks associated with transfer of lifestyles</a:t>
            </a:r>
          </a:p>
          <a:p>
            <a:pPr lvl="1">
              <a:lnSpc>
                <a:spcPct val="90000"/>
              </a:lnSpc>
            </a:pPr>
            <a:r>
              <a:rPr lang="en-US" altLang="en-US" sz="1900"/>
              <a:t>Health and safety standards</a:t>
            </a:r>
          </a:p>
          <a:p>
            <a:pPr lvl="4">
              <a:lnSpc>
                <a:spcPct val="90000"/>
              </a:lnSpc>
            </a:pPr>
            <a:endParaRPr lang="en-US" altLang="en-US" sz="1900"/>
          </a:p>
          <a:p>
            <a:pPr>
              <a:lnSpc>
                <a:spcPct val="90000"/>
              </a:lnSpc>
              <a:buFont typeface="Times" panose="02020603050405020304" pitchFamily="18" charset="0"/>
              <a:buNone/>
            </a:pPr>
            <a:r>
              <a:rPr lang="en-US" altLang="en-US" sz="1900"/>
              <a:t>B. Globalization of health care services</a:t>
            </a:r>
          </a:p>
          <a:p>
            <a:pPr lvl="1">
              <a:lnSpc>
                <a:spcPct val="90000"/>
              </a:lnSpc>
            </a:pPr>
            <a:r>
              <a:rPr lang="en-US" altLang="en-US" sz="1900"/>
              <a:t>Movement of health providers (incl. “brain drain”)</a:t>
            </a:r>
          </a:p>
          <a:p>
            <a:pPr lvl="1">
              <a:lnSpc>
                <a:spcPct val="90000"/>
              </a:lnSpc>
            </a:pPr>
            <a:r>
              <a:rPr lang="en-US" altLang="en-US" sz="1900"/>
              <a:t>Health tourism</a:t>
            </a:r>
          </a:p>
          <a:p>
            <a:pPr lvl="1">
              <a:lnSpc>
                <a:spcPct val="90000"/>
              </a:lnSpc>
            </a:pPr>
            <a:r>
              <a:rPr lang="en-US" altLang="en-US" sz="1900"/>
              <a:t>Cross border establishment of facilities</a:t>
            </a:r>
          </a:p>
          <a:p>
            <a:pPr lvl="4">
              <a:lnSpc>
                <a:spcPct val="90000"/>
              </a:lnSpc>
            </a:pPr>
            <a:endParaRPr lang="en-US" altLang="en-US" sz="1900"/>
          </a:p>
          <a:p>
            <a:pPr>
              <a:lnSpc>
                <a:spcPct val="90000"/>
              </a:lnSpc>
              <a:buFont typeface="Times" panose="02020603050405020304" pitchFamily="18" charset="0"/>
              <a:buNone/>
            </a:pPr>
            <a:r>
              <a:rPr lang="en-US" altLang="en-US" sz="1900"/>
              <a:t>C. International governance</a:t>
            </a:r>
          </a:p>
          <a:p>
            <a:pPr lvl="1">
              <a:lnSpc>
                <a:spcPct val="90000"/>
              </a:lnSpc>
            </a:pPr>
            <a:r>
              <a:rPr lang="en-US" altLang="en-US" sz="1900"/>
              <a:t> The major players:  World Trade Organisation, World Bank, International Monetary Fund, WHO</a:t>
            </a:r>
          </a:p>
          <a:p>
            <a:pPr>
              <a:lnSpc>
                <a:spcPct val="90000"/>
              </a:lnSpc>
            </a:pPr>
            <a:endParaRPr lang="en-US" altLang="en-US" sz="1900"/>
          </a:p>
        </p:txBody>
      </p:sp>
      <p:sp>
        <p:nvSpPr>
          <p:cNvPr id="2" name="Rectangle 1"/>
          <p:cNvSpPr/>
          <p:nvPr/>
        </p:nvSpPr>
        <p:spPr>
          <a:xfrm>
            <a:off x="4059785" y="6309320"/>
            <a:ext cx="587754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 </a:t>
            </a: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4647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963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6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2" name="Title 1"/>
          <p:cNvSpPr>
            <a:spLocks noGrp="1"/>
          </p:cNvSpPr>
          <p:nvPr>
            <p:ph type="title"/>
          </p:nvPr>
        </p:nvSpPr>
        <p:spPr>
          <a:xfrm>
            <a:off x="640080" y="325369"/>
            <a:ext cx="4368602" cy="1956841"/>
          </a:xfrm>
        </p:spPr>
        <p:txBody>
          <a:bodyPr vert="horz" lIns="91440" tIns="45720" rIns="91440" bIns="45720" rtlCol="0" anchor="b">
            <a:normAutofit/>
          </a:bodyPr>
          <a:lstStyle/>
          <a:p>
            <a:pPr algn="l">
              <a:lnSpc>
                <a:spcPct val="90000"/>
              </a:lnSpc>
            </a:pPr>
            <a:r>
              <a:rPr lang="en-US" sz="5400"/>
              <a:t>Ageing transition </a:t>
            </a:r>
          </a:p>
        </p:txBody>
      </p:sp>
      <p:sp>
        <p:nvSpPr>
          <p:cNvPr id="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3" name="Content Placeholder 2"/>
          <p:cNvSpPr>
            <a:spLocks noGrp="1"/>
          </p:cNvSpPr>
          <p:nvPr>
            <p:ph sz="half" idx="1"/>
          </p:nvPr>
        </p:nvSpPr>
        <p:spPr>
          <a:xfrm>
            <a:off x="640080" y="2872899"/>
            <a:ext cx="4243589" cy="3320668"/>
          </a:xfrm>
        </p:spPr>
        <p:txBody>
          <a:bodyPr vert="horz" lIns="91440" tIns="45720" rIns="91440" bIns="45720" rtlCol="0">
            <a:normAutofit/>
          </a:bodyPr>
          <a:lstStyle/>
          <a:p>
            <a:pPr indent="-228600">
              <a:lnSpc>
                <a:spcPct val="90000"/>
              </a:lnSpc>
            </a:pPr>
            <a:r>
              <a:rPr lang="en-US" sz="1900"/>
              <a:t>The world is growing older </a:t>
            </a:r>
          </a:p>
          <a:p>
            <a:pPr indent="-228600">
              <a:lnSpc>
                <a:spcPct val="90000"/>
              </a:lnSpc>
            </a:pPr>
            <a:r>
              <a:rPr lang="en-US" sz="1900"/>
              <a:t>In many countries old people will form the majority </a:t>
            </a:r>
          </a:p>
          <a:p>
            <a:pPr indent="-228600">
              <a:lnSpc>
                <a:spcPct val="90000"/>
              </a:lnSpc>
            </a:pPr>
            <a:r>
              <a:rPr lang="en-US" sz="1900"/>
              <a:t>Massive implications for health and social care services, labour availability </a:t>
            </a:r>
          </a:p>
          <a:p>
            <a:pPr indent="-228600">
              <a:lnSpc>
                <a:spcPct val="90000"/>
              </a:lnSpc>
            </a:pPr>
            <a:r>
              <a:rPr lang="en-US" sz="1900"/>
              <a:t>Health status and health expenditure</a:t>
            </a:r>
          </a:p>
          <a:p>
            <a:pPr indent="-228600">
              <a:lnSpc>
                <a:spcPct val="90000"/>
              </a:lnSpc>
            </a:pPr>
            <a:r>
              <a:rPr lang="en-US" sz="1900"/>
              <a:t>Will people be more or less healthy as they age?</a:t>
            </a:r>
          </a:p>
          <a:p>
            <a:pPr indent="-228600">
              <a:lnSpc>
                <a:spcPct val="90000"/>
              </a:lnSpc>
            </a:pPr>
            <a:r>
              <a:rPr lang="en-US" sz="1900"/>
              <a:t>McCracken and Phillips (2012)</a:t>
            </a:r>
          </a:p>
          <a:p>
            <a:pPr indent="-228600">
              <a:lnSpc>
                <a:spcPct val="90000"/>
              </a:lnSpc>
            </a:pPr>
            <a:endParaRPr lang="en-US" sz="1900"/>
          </a:p>
        </p:txBody>
      </p:sp>
      <p:pic>
        <p:nvPicPr>
          <p:cNvPr id="5" name="Content Placeholder 3" descr="http://www.cfhi-fcass.ca/sf-images/default-source/cartoons-copyright/Aging-EN.jpg?sfvrsn=0"/>
          <p:cNvPicPr>
            <a:picLocks noGrp="1"/>
          </p:cNvPicPr>
          <p:nvPr>
            <p:ph sz="half" idx="2"/>
          </p:nvPr>
        </p:nvPicPr>
        <p:blipFill rotWithShape="1">
          <a:blip r:embed="rId2" cstate="print">
            <a:extLst>
              <a:ext uri="{28A0092B-C50C-407E-A947-70E740481C1C}">
                <a14:useLocalDpi xmlns:a14="http://schemas.microsoft.com/office/drawing/2010/main" val="0"/>
              </a:ext>
            </a:extLst>
          </a:blip>
          <a:srcRect b="303"/>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p:spPr>
      </p:pic>
    </p:spTree>
    <p:extLst>
      <p:ext uri="{BB962C8B-B14F-4D97-AF65-F5344CB8AC3E}">
        <p14:creationId xmlns:p14="http://schemas.microsoft.com/office/powerpoint/2010/main" val="232493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2" name="Title 1"/>
          <p:cNvSpPr>
            <a:spLocks noGrp="1"/>
          </p:cNvSpPr>
          <p:nvPr>
            <p:ph type="title"/>
          </p:nvPr>
        </p:nvSpPr>
        <p:spPr>
          <a:xfrm>
            <a:off x="630936" y="640080"/>
            <a:ext cx="4818888" cy="1481328"/>
          </a:xfrm>
        </p:spPr>
        <p:txBody>
          <a:bodyPr vert="horz" lIns="91440" tIns="45720" rIns="91440" bIns="45720" rtlCol="0" anchor="b">
            <a:normAutofit/>
          </a:bodyPr>
          <a:lstStyle/>
          <a:p>
            <a:pPr algn="l">
              <a:lnSpc>
                <a:spcPct val="90000"/>
              </a:lnSpc>
            </a:pPr>
            <a:r>
              <a:rPr lang="en-US" sz="3400" kern="1200">
                <a:solidFill>
                  <a:schemeClr val="tx1"/>
                </a:solidFill>
                <a:latin typeface="+mj-lt"/>
                <a:ea typeface="+mj-ea"/>
                <a:cs typeface="+mj-cs"/>
              </a:rPr>
              <a:t>Increase in non communicable diseases</a:t>
            </a:r>
          </a:p>
        </p:txBody>
      </p:sp>
      <p:sp>
        <p:nvSpPr>
          <p:cNvPr id="2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3" name="Content Placeholder 2"/>
          <p:cNvSpPr>
            <a:spLocks noGrp="1"/>
          </p:cNvSpPr>
          <p:nvPr>
            <p:ph sz="half" idx="1"/>
          </p:nvPr>
        </p:nvSpPr>
        <p:spPr>
          <a:xfrm>
            <a:off x="630936" y="2660904"/>
            <a:ext cx="4818888" cy="3547872"/>
          </a:xfrm>
        </p:spPr>
        <p:txBody>
          <a:bodyPr vert="horz" lIns="91440" tIns="45720" rIns="91440" bIns="45720" rtlCol="0" anchor="t">
            <a:normAutofit/>
          </a:bodyPr>
          <a:lstStyle/>
          <a:p>
            <a:pPr indent="-228600">
              <a:lnSpc>
                <a:spcPct val="90000"/>
              </a:lnSpc>
            </a:pPr>
            <a:r>
              <a:rPr lang="en-US" sz="2000"/>
              <a:t>1950s-1970s chronic and degenerative conditions rapidly increasing in western developed nations </a:t>
            </a:r>
          </a:p>
          <a:p>
            <a:pPr indent="-228600">
              <a:lnSpc>
                <a:spcPct val="90000"/>
              </a:lnSpc>
            </a:pPr>
            <a:r>
              <a:rPr lang="en-US" sz="2000"/>
              <a:t>High smoking levels, high fat diets, diets rich in sugar, salt and fat and increasingly sedentary lifestyles </a:t>
            </a:r>
          </a:p>
          <a:p>
            <a:pPr indent="-228600">
              <a:lnSpc>
                <a:spcPct val="90000"/>
              </a:lnSpc>
            </a:pPr>
            <a:r>
              <a:rPr lang="en-US" sz="2000"/>
              <a:t>Cancer is now replacing heart disease as one of the leading degenerative causes of death in more recent times</a:t>
            </a:r>
          </a:p>
          <a:p>
            <a:pPr indent="-228600">
              <a:lnSpc>
                <a:spcPct val="90000"/>
              </a:lnSpc>
            </a:pPr>
            <a:r>
              <a:rPr lang="en-US" sz="2000"/>
              <a:t>McCracken and Phillips (2012)</a:t>
            </a:r>
          </a:p>
          <a:p>
            <a:pPr indent="-228600">
              <a:lnSpc>
                <a:spcPct val="90000"/>
              </a:lnSpc>
            </a:pPr>
            <a:endParaRPr lang="en-US" sz="2000"/>
          </a:p>
          <a:p>
            <a:pPr indent="-228600">
              <a:lnSpc>
                <a:spcPct val="90000"/>
              </a:lnSpc>
            </a:pPr>
            <a:endParaRPr lang="en-US" sz="2000"/>
          </a:p>
        </p:txBody>
      </p:sp>
      <p:pic>
        <p:nvPicPr>
          <p:cNvPr id="5" name="Content Placeholder 4" descr="Image result for sedentary lifestyle images">
            <a:hlinkClick r:id="rId3"/>
          </p:cNvPr>
          <p:cNvPicPr>
            <a:picLocks noGrp="1"/>
          </p:cNvPicPr>
          <p:nvPr>
            <p:ph sz="half" idx="2"/>
          </p:nvPr>
        </p:nvPicPr>
        <p:blipFill>
          <a:blip r:embed="rId4" cstate="print">
            <a:extLst>
              <a:ext uri="{28A0092B-C50C-407E-A947-70E740481C1C}">
                <a14:useLocalDpi xmlns:a14="http://schemas.microsoft.com/office/drawing/2010/main" val="0"/>
              </a:ext>
            </a:extLst>
          </a:blip>
          <a:stretch>
            <a:fillRect/>
          </a:stretch>
        </p:blipFill>
        <p:spPr bwMode="auto">
          <a:xfrm>
            <a:off x="6099048" y="2671569"/>
            <a:ext cx="5458968" cy="1514862"/>
          </a:xfrm>
          <a:prstGeom prst="rect">
            <a:avLst/>
          </a:prstGeom>
          <a:noFill/>
        </p:spPr>
      </p:pic>
    </p:spTree>
    <p:extLst>
      <p:ext uri="{BB962C8B-B14F-4D97-AF65-F5344CB8AC3E}">
        <p14:creationId xmlns:p14="http://schemas.microsoft.com/office/powerpoint/2010/main" val="659431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52BEC0E-22F8-46D0-9632-375DB541B0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2" name="Title 1"/>
          <p:cNvSpPr>
            <a:spLocks noGrp="1"/>
          </p:cNvSpPr>
          <p:nvPr>
            <p:ph type="title"/>
          </p:nvPr>
        </p:nvSpPr>
        <p:spPr>
          <a:xfrm>
            <a:off x="640080" y="329184"/>
            <a:ext cx="6894576" cy="1783080"/>
          </a:xfrm>
        </p:spPr>
        <p:txBody>
          <a:bodyPr vert="horz" lIns="91440" tIns="45720" rIns="91440" bIns="45720" rtlCol="0" anchor="b">
            <a:normAutofit/>
          </a:bodyPr>
          <a:lstStyle/>
          <a:p>
            <a:pPr algn="l">
              <a:lnSpc>
                <a:spcPct val="90000"/>
              </a:lnSpc>
            </a:pPr>
            <a:r>
              <a:rPr lang="en-US" sz="5000"/>
              <a:t>Scientific and technological advances</a:t>
            </a:r>
          </a:p>
        </p:txBody>
      </p:sp>
      <p:sp>
        <p:nvSpPr>
          <p:cNvPr id="2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3" name="Content Placeholder 2"/>
          <p:cNvSpPr>
            <a:spLocks noGrp="1"/>
          </p:cNvSpPr>
          <p:nvPr>
            <p:ph sz="half" idx="1"/>
          </p:nvPr>
        </p:nvSpPr>
        <p:spPr>
          <a:xfrm>
            <a:off x="640080" y="2706624"/>
            <a:ext cx="6894576" cy="3483864"/>
          </a:xfrm>
        </p:spPr>
        <p:txBody>
          <a:bodyPr vert="horz" lIns="91440" tIns="45720" rIns="91440" bIns="45720" rtlCol="0">
            <a:normAutofit/>
          </a:bodyPr>
          <a:lstStyle/>
          <a:p>
            <a:pPr indent="-228600">
              <a:lnSpc>
                <a:spcPct val="90000"/>
              </a:lnSpc>
            </a:pPr>
            <a:r>
              <a:rPr lang="en-US" sz="2200"/>
              <a:t>From 1960s onwards scientific and technological progress has improved population health making most major infectious diseases treatable /medically preventable </a:t>
            </a:r>
          </a:p>
          <a:p>
            <a:pPr indent="-228600">
              <a:lnSpc>
                <a:spcPct val="90000"/>
              </a:lnSpc>
            </a:pPr>
            <a:r>
              <a:rPr lang="en-US" sz="2200" dirty="0"/>
              <a:t>Infant and child survival have been greatly improved from the development of vaccines for polio, measles, mumps, rubella, chickenpox, meningitis, pneumonia .</a:t>
            </a:r>
          </a:p>
          <a:p>
            <a:pPr indent="-228600">
              <a:lnSpc>
                <a:spcPct val="90000"/>
              </a:lnSpc>
            </a:pPr>
            <a:r>
              <a:rPr lang="en-US" sz="2200" dirty="0"/>
              <a:t>McCracken and Phillips (2012) </a:t>
            </a:r>
          </a:p>
          <a:p>
            <a:pPr indent="-228600">
              <a:lnSpc>
                <a:spcPct val="90000"/>
              </a:lnSpc>
            </a:pPr>
            <a:endParaRPr lang="en-US" sz="2200" dirty="0"/>
          </a:p>
        </p:txBody>
      </p:sp>
      <p:pic>
        <p:nvPicPr>
          <p:cNvPr id="5" name="Content Placeholder 4" descr="Image result for medical  progress">
            <a:hlinkClick r:id="rId3"/>
          </p:cNvPr>
          <p:cNvPicPr>
            <a:picLocks noGrp="1"/>
          </p:cNvPicPr>
          <p:nvPr>
            <p:ph sz="half" idx="2"/>
          </p:nvPr>
        </p:nvPicPr>
        <p:blipFill rotWithShape="1">
          <a:blip r:embed="rId4">
            <a:extLst>
              <a:ext uri="{28A0092B-C50C-407E-A947-70E740481C1C}">
                <a14:useLocalDpi xmlns:a14="http://schemas.microsoft.com/office/drawing/2010/main" val="0"/>
              </a:ext>
            </a:extLst>
          </a:blip>
          <a:srcRect t="6904" r="-2" b="-2"/>
          <a:stretch/>
        </p:blipFill>
        <p:spPr bwMode="auto">
          <a:xfrm>
            <a:off x="7863840" y="812098"/>
            <a:ext cx="4014216" cy="2464138"/>
          </a:xfrm>
          <a:prstGeom prst="rect">
            <a:avLst/>
          </a:prstGeom>
          <a:noFill/>
        </p:spPr>
      </p:pic>
      <p:pic>
        <p:nvPicPr>
          <p:cNvPr id="6" name="Picture 5" descr="Image result for child vaccination programmes">
            <a:hlinkClick r:id="rId5" tgtFrame="&quot;_blank&quot;"/>
          </p:cNvPr>
          <p:cNvPicPr/>
          <p:nvPr/>
        </p:nvPicPr>
        <p:blipFill rotWithShape="1">
          <a:blip r:embed="rId6">
            <a:extLst>
              <a:ext uri="{28A0092B-C50C-407E-A947-70E740481C1C}">
                <a14:useLocalDpi xmlns:a14="http://schemas.microsoft.com/office/drawing/2010/main" val="0"/>
              </a:ext>
            </a:extLst>
          </a:blip>
          <a:srcRect r="1" b="1506"/>
          <a:stretch/>
        </p:blipFill>
        <p:spPr bwMode="auto">
          <a:xfrm>
            <a:off x="8089190" y="4079193"/>
            <a:ext cx="3545228" cy="2176272"/>
          </a:xfrm>
          <a:prstGeom prst="rect">
            <a:avLst/>
          </a:prstGeom>
          <a:noFill/>
        </p:spPr>
      </p:pic>
    </p:spTree>
    <p:extLst>
      <p:ext uri="{BB962C8B-B14F-4D97-AF65-F5344CB8AC3E}">
        <p14:creationId xmlns:p14="http://schemas.microsoft.com/office/powerpoint/2010/main" val="1493384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E43A-B5E3-4F5D-8F7D-E9F436AE4FDD}"/>
              </a:ext>
            </a:extLst>
          </p:cNvPr>
          <p:cNvSpPr>
            <a:spLocks noGrp="1"/>
          </p:cNvSpPr>
          <p:nvPr>
            <p:ph type="title"/>
          </p:nvPr>
        </p:nvSpPr>
        <p:spPr>
          <a:xfrm>
            <a:off x="1136427" y="627564"/>
            <a:ext cx="8336185" cy="1325563"/>
          </a:xfrm>
        </p:spPr>
        <p:txBody>
          <a:bodyPr>
            <a:normAutofit/>
          </a:bodyPr>
          <a:lstStyle/>
          <a:p>
            <a:pPr>
              <a:lnSpc>
                <a:spcPct val="90000"/>
              </a:lnSpc>
            </a:pPr>
            <a:r>
              <a:rPr lang="en-GB" b="1" dirty="0">
                <a:solidFill>
                  <a:schemeClr val="tx2">
                    <a:lumMod val="75000"/>
                  </a:schemeClr>
                </a:solidFill>
              </a:rPr>
              <a:t>Debating globalisation and health</a:t>
            </a:r>
          </a:p>
        </p:txBody>
      </p:sp>
      <p:sp>
        <p:nvSpPr>
          <p:cNvPr id="3" name="Content Placeholder 2">
            <a:extLst>
              <a:ext uri="{FF2B5EF4-FFF2-40B4-BE49-F238E27FC236}">
                <a16:creationId xmlns:a16="http://schemas.microsoft.com/office/drawing/2014/main" id="{4AD605D2-6038-481E-8807-90DC8247EE5E}"/>
              </a:ext>
            </a:extLst>
          </p:cNvPr>
          <p:cNvSpPr>
            <a:spLocks noGrp="1"/>
          </p:cNvSpPr>
          <p:nvPr>
            <p:ph idx="1"/>
          </p:nvPr>
        </p:nvSpPr>
        <p:spPr>
          <a:xfrm>
            <a:off x="1136429" y="1850265"/>
            <a:ext cx="7045948" cy="4507605"/>
          </a:xfrm>
        </p:spPr>
        <p:txBody>
          <a:bodyPr anchor="ctr">
            <a:normAutofit/>
          </a:bodyPr>
          <a:lstStyle/>
          <a:p>
            <a:pPr marL="0" indent="0">
              <a:lnSpc>
                <a:spcPct val="90000"/>
              </a:lnSpc>
              <a:buNone/>
            </a:pPr>
            <a:r>
              <a:rPr lang="en-GB" sz="2000" b="1" dirty="0">
                <a:solidFill>
                  <a:schemeClr val="accent2"/>
                </a:solidFill>
              </a:rPr>
              <a:t>Trade</a:t>
            </a:r>
          </a:p>
          <a:p>
            <a:pPr marL="0" indent="0">
              <a:lnSpc>
                <a:spcPct val="90000"/>
              </a:lnSpc>
              <a:buNone/>
            </a:pPr>
            <a:r>
              <a:rPr lang="en-GB" sz="2000" b="1" dirty="0">
                <a:solidFill>
                  <a:schemeClr val="accent3"/>
                </a:solidFill>
              </a:rPr>
              <a:t>Aid</a:t>
            </a:r>
          </a:p>
          <a:p>
            <a:pPr marL="0" indent="0">
              <a:lnSpc>
                <a:spcPct val="90000"/>
              </a:lnSpc>
              <a:buNone/>
            </a:pPr>
            <a:r>
              <a:rPr lang="en-GB" sz="2000" b="1" dirty="0">
                <a:solidFill>
                  <a:schemeClr val="accent6">
                    <a:lumMod val="75000"/>
                  </a:schemeClr>
                </a:solidFill>
              </a:rPr>
              <a:t>Trade for aid</a:t>
            </a:r>
          </a:p>
          <a:p>
            <a:pPr marL="0" indent="0">
              <a:lnSpc>
                <a:spcPct val="90000"/>
              </a:lnSpc>
              <a:buNone/>
            </a:pPr>
            <a:endParaRPr lang="en-GB" sz="2000" dirty="0"/>
          </a:p>
          <a:p>
            <a:pPr marL="0" indent="0">
              <a:lnSpc>
                <a:spcPct val="90000"/>
              </a:lnSpc>
              <a:buNone/>
            </a:pPr>
            <a:r>
              <a:rPr lang="en-GB" sz="2000" b="1" dirty="0">
                <a:solidFill>
                  <a:schemeClr val="tx2">
                    <a:lumMod val="75000"/>
                  </a:schemeClr>
                </a:solidFill>
              </a:rPr>
              <a:t>In your group:</a:t>
            </a:r>
          </a:p>
          <a:p>
            <a:pPr marL="0" indent="0">
              <a:lnSpc>
                <a:spcPct val="90000"/>
              </a:lnSpc>
              <a:buNone/>
            </a:pPr>
            <a:r>
              <a:rPr lang="en-GB" sz="2000" dirty="0"/>
              <a:t>Prepare for your side of the debate</a:t>
            </a:r>
          </a:p>
          <a:p>
            <a:pPr marL="0" indent="0">
              <a:lnSpc>
                <a:spcPct val="90000"/>
              </a:lnSpc>
              <a:buNone/>
            </a:pPr>
            <a:r>
              <a:rPr lang="en-GB" sz="2000" dirty="0"/>
              <a:t>Present your side</a:t>
            </a:r>
          </a:p>
          <a:p>
            <a:pPr marL="0" indent="0">
              <a:lnSpc>
                <a:spcPct val="90000"/>
              </a:lnSpc>
              <a:buNone/>
            </a:pPr>
            <a:r>
              <a:rPr lang="en-GB" sz="2000" dirty="0"/>
              <a:t>Here the other side</a:t>
            </a:r>
          </a:p>
          <a:p>
            <a:pPr marL="0" indent="0">
              <a:lnSpc>
                <a:spcPct val="90000"/>
              </a:lnSpc>
              <a:buNone/>
            </a:pPr>
            <a:r>
              <a:rPr lang="en-GB" sz="2000" dirty="0"/>
              <a:t>Respond to the other side</a:t>
            </a:r>
          </a:p>
          <a:p>
            <a:pPr marL="0" indent="0">
              <a:lnSpc>
                <a:spcPct val="90000"/>
              </a:lnSpc>
              <a:buNone/>
            </a:pPr>
            <a:r>
              <a:rPr lang="en-GB" sz="2000" dirty="0"/>
              <a:t>Accept the verdict</a:t>
            </a:r>
          </a:p>
          <a:p>
            <a:pPr marL="0" indent="0">
              <a:lnSpc>
                <a:spcPct val="90000"/>
              </a:lnSpc>
              <a:buNone/>
            </a:pPr>
            <a:endParaRPr lang="en-GB" sz="2000" dirty="0"/>
          </a:p>
          <a:p>
            <a:pPr marL="0" indent="0">
              <a:lnSpc>
                <a:spcPct val="90000"/>
              </a:lnSpc>
              <a:buNone/>
            </a:pPr>
            <a:r>
              <a:rPr lang="en-GB" sz="2000" dirty="0"/>
              <a:t>How can this knowledge can be part of your essay?</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Scales of justice with solid fill">
            <a:extLst>
              <a:ext uri="{FF2B5EF4-FFF2-40B4-BE49-F238E27FC236}">
                <a16:creationId xmlns:a16="http://schemas.microsoft.com/office/drawing/2014/main" id="{0C98F8B8-A818-49E9-B10B-918BE97F58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068973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C61293E-6EBE-43EF-A52C-9BEBFD7679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2" name="Title 1"/>
          <p:cNvSpPr>
            <a:spLocks noGrp="1"/>
          </p:cNvSpPr>
          <p:nvPr>
            <p:ph type="title"/>
          </p:nvPr>
        </p:nvSpPr>
        <p:spPr>
          <a:xfrm>
            <a:off x="4552950" y="329184"/>
            <a:ext cx="6995922" cy="1783080"/>
          </a:xfrm>
        </p:spPr>
        <p:txBody>
          <a:bodyPr anchor="b">
            <a:normAutofit/>
          </a:bodyPr>
          <a:lstStyle/>
          <a:p>
            <a:r>
              <a:rPr lang="en-GB" sz="5400" b="1" dirty="0"/>
              <a:t>In this session you will:</a:t>
            </a:r>
          </a:p>
        </p:txBody>
      </p:sp>
      <p:pic>
        <p:nvPicPr>
          <p:cNvPr id="5" name="Picture 4">
            <a:extLst>
              <a:ext uri="{FF2B5EF4-FFF2-40B4-BE49-F238E27FC236}">
                <a16:creationId xmlns:a16="http://schemas.microsoft.com/office/drawing/2014/main" id="{9F812B7E-AF5B-406E-BA78-B1EFB00A155A}"/>
              </a:ext>
            </a:extLst>
          </p:cNvPr>
          <p:cNvPicPr>
            <a:picLocks noChangeAspect="1"/>
          </p:cNvPicPr>
          <p:nvPr/>
        </p:nvPicPr>
        <p:blipFill rotWithShape="1">
          <a:blip r:embed="rId3"/>
          <a:srcRect l="54529" r="13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9"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3" name="Content Placeholder 2"/>
          <p:cNvSpPr>
            <a:spLocks noGrp="1"/>
          </p:cNvSpPr>
          <p:nvPr>
            <p:ph idx="1"/>
          </p:nvPr>
        </p:nvSpPr>
        <p:spPr>
          <a:xfrm>
            <a:off x="5297762" y="2706624"/>
            <a:ext cx="6251110" cy="3483864"/>
          </a:xfrm>
        </p:spPr>
        <p:txBody>
          <a:bodyPr>
            <a:normAutofit/>
          </a:bodyPr>
          <a:lstStyle/>
          <a:p>
            <a:r>
              <a:rPr lang="en-GB" sz="2400" dirty="0"/>
              <a:t>Understand what globalisation is and the main forces that drives it</a:t>
            </a:r>
          </a:p>
          <a:p>
            <a:endParaRPr lang="en-GB" sz="2400" dirty="0"/>
          </a:p>
          <a:p>
            <a:r>
              <a:rPr lang="en-GB" sz="2400" dirty="0"/>
              <a:t>Understand the main arguments of two main debates of the field</a:t>
            </a:r>
          </a:p>
          <a:p>
            <a:endParaRPr lang="en-GB" sz="2400" dirty="0">
              <a:latin typeface="Candara" panose="020E0502030303020204" pitchFamily="34" charset="0"/>
            </a:endParaRPr>
          </a:p>
          <a:p>
            <a:r>
              <a:rPr lang="en-GB" sz="2400" dirty="0">
                <a:latin typeface="Candara" panose="020E0502030303020204" pitchFamily="34" charset="0"/>
              </a:rPr>
              <a:t>Make some progress with your assessment</a:t>
            </a:r>
          </a:p>
        </p:txBody>
      </p:sp>
    </p:spTree>
    <p:extLst>
      <p:ext uri="{BB962C8B-B14F-4D97-AF65-F5344CB8AC3E}">
        <p14:creationId xmlns:p14="http://schemas.microsoft.com/office/powerpoint/2010/main" val="1028867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E43A-B5E3-4F5D-8F7D-E9F436AE4FDD}"/>
              </a:ext>
            </a:extLst>
          </p:cNvPr>
          <p:cNvSpPr>
            <a:spLocks noGrp="1"/>
          </p:cNvSpPr>
          <p:nvPr>
            <p:ph type="title"/>
          </p:nvPr>
        </p:nvSpPr>
        <p:spPr>
          <a:xfrm>
            <a:off x="1136427" y="627564"/>
            <a:ext cx="8336185" cy="1325563"/>
          </a:xfrm>
        </p:spPr>
        <p:txBody>
          <a:bodyPr>
            <a:normAutofit/>
          </a:bodyPr>
          <a:lstStyle/>
          <a:p>
            <a:pPr>
              <a:lnSpc>
                <a:spcPct val="90000"/>
              </a:lnSpc>
            </a:pPr>
            <a:r>
              <a:rPr lang="en-GB" b="1" dirty="0">
                <a:solidFill>
                  <a:schemeClr val="tx2">
                    <a:lumMod val="75000"/>
                  </a:schemeClr>
                </a:solidFill>
              </a:rPr>
              <a:t>Debating globalisation and health</a:t>
            </a:r>
          </a:p>
        </p:txBody>
      </p:sp>
      <p:sp>
        <p:nvSpPr>
          <p:cNvPr id="3" name="Content Placeholder 2">
            <a:extLst>
              <a:ext uri="{FF2B5EF4-FFF2-40B4-BE49-F238E27FC236}">
                <a16:creationId xmlns:a16="http://schemas.microsoft.com/office/drawing/2014/main" id="{4AD605D2-6038-481E-8807-90DC8247EE5E}"/>
              </a:ext>
            </a:extLst>
          </p:cNvPr>
          <p:cNvSpPr>
            <a:spLocks noGrp="1"/>
          </p:cNvSpPr>
          <p:nvPr>
            <p:ph idx="1"/>
          </p:nvPr>
        </p:nvSpPr>
        <p:spPr>
          <a:xfrm>
            <a:off x="1136429" y="1850265"/>
            <a:ext cx="7045948" cy="4507605"/>
          </a:xfrm>
        </p:spPr>
        <p:txBody>
          <a:bodyPr anchor="ctr">
            <a:normAutofit/>
          </a:bodyPr>
          <a:lstStyle/>
          <a:p>
            <a:pPr marL="0" indent="0">
              <a:lnSpc>
                <a:spcPct val="90000"/>
              </a:lnSpc>
              <a:buNone/>
            </a:pPr>
            <a:r>
              <a:rPr lang="en-GB" sz="2000" dirty="0">
                <a:hlinkClick r:id="rId2"/>
              </a:rPr>
              <a:t>https://www.youtube.com/watch?v=KJhlo6DtJIk</a:t>
            </a:r>
            <a:endParaRPr lang="en-GB" sz="2000" dirty="0"/>
          </a:p>
          <a:p>
            <a:pPr marL="0" indent="0">
              <a:lnSpc>
                <a:spcPct val="90000"/>
              </a:lnSpc>
              <a:buNone/>
            </a:pPr>
            <a:endParaRPr lang="en-GB" sz="2000" b="1" dirty="0">
              <a:solidFill>
                <a:schemeClr val="accent2"/>
              </a:solidFill>
            </a:endParaRPr>
          </a:p>
          <a:p>
            <a:pPr marL="0" indent="0">
              <a:lnSpc>
                <a:spcPct val="90000"/>
              </a:lnSpc>
              <a:buNone/>
            </a:pPr>
            <a:r>
              <a:rPr lang="en-GB" sz="2000" b="1" dirty="0">
                <a:solidFill>
                  <a:schemeClr val="accent2"/>
                </a:solidFill>
              </a:rPr>
              <a:t>Globalisation</a:t>
            </a:r>
          </a:p>
          <a:p>
            <a:pPr marL="0" indent="0">
              <a:lnSpc>
                <a:spcPct val="90000"/>
              </a:lnSpc>
              <a:buNone/>
            </a:pPr>
            <a:r>
              <a:rPr lang="en-GB" sz="2000" b="1" dirty="0">
                <a:solidFill>
                  <a:schemeClr val="accent3"/>
                </a:solidFill>
              </a:rPr>
              <a:t>Nationalism</a:t>
            </a:r>
          </a:p>
          <a:p>
            <a:pPr marL="0" indent="0">
              <a:lnSpc>
                <a:spcPct val="90000"/>
              </a:lnSpc>
              <a:buNone/>
            </a:pPr>
            <a:r>
              <a:rPr lang="en-GB" sz="2000" b="1" dirty="0">
                <a:solidFill>
                  <a:schemeClr val="accent6">
                    <a:lumMod val="75000"/>
                  </a:schemeClr>
                </a:solidFill>
              </a:rPr>
              <a:t>In-between approaches</a:t>
            </a:r>
          </a:p>
          <a:p>
            <a:pPr marL="0" indent="0">
              <a:lnSpc>
                <a:spcPct val="90000"/>
              </a:lnSpc>
              <a:buNone/>
            </a:pPr>
            <a:endParaRPr lang="en-GB" sz="2000" dirty="0"/>
          </a:p>
          <a:p>
            <a:pPr marL="0" indent="0">
              <a:lnSpc>
                <a:spcPct val="90000"/>
              </a:lnSpc>
              <a:buNone/>
            </a:pPr>
            <a:r>
              <a:rPr lang="en-GB" sz="2000" b="1" dirty="0">
                <a:solidFill>
                  <a:schemeClr val="tx2">
                    <a:lumMod val="75000"/>
                  </a:schemeClr>
                </a:solidFill>
              </a:rPr>
              <a:t>Based on your reading and the video:</a:t>
            </a:r>
          </a:p>
          <a:p>
            <a:pPr marL="0" indent="0">
              <a:lnSpc>
                <a:spcPct val="90000"/>
              </a:lnSpc>
              <a:buNone/>
            </a:pPr>
            <a:r>
              <a:rPr lang="en-GB" sz="2000" b="1" dirty="0"/>
              <a:t>Take a side – where are we heading?</a:t>
            </a:r>
          </a:p>
          <a:p>
            <a:pPr marL="0" indent="0">
              <a:lnSpc>
                <a:spcPct val="90000"/>
              </a:lnSpc>
              <a:buNone/>
            </a:pPr>
            <a:r>
              <a:rPr lang="en-GB" sz="2000" b="1" dirty="0"/>
              <a:t>Why is this your opinion?</a:t>
            </a:r>
          </a:p>
          <a:p>
            <a:pPr marL="0" indent="0">
              <a:lnSpc>
                <a:spcPct val="90000"/>
              </a:lnSpc>
              <a:buNone/>
            </a:pPr>
            <a:r>
              <a:rPr lang="en-GB" sz="2000" b="1" dirty="0"/>
              <a:t>What will be the main issue with each approach?</a:t>
            </a:r>
          </a:p>
          <a:p>
            <a:pPr marL="0" indent="0">
              <a:lnSpc>
                <a:spcPct val="90000"/>
              </a:lnSpc>
              <a:buNone/>
            </a:pPr>
            <a:endParaRPr lang="en-GB" sz="2000" b="1" dirty="0"/>
          </a:p>
          <a:p>
            <a:pPr marL="0" indent="0">
              <a:lnSpc>
                <a:spcPct val="90000"/>
              </a:lnSpc>
              <a:buNone/>
            </a:pPr>
            <a:r>
              <a:rPr lang="en-GB" sz="2000" dirty="0"/>
              <a:t>How can this knowledge be part of your essay?</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Scales of justice with solid fill">
            <a:extLst>
              <a:ext uri="{FF2B5EF4-FFF2-40B4-BE49-F238E27FC236}">
                <a16:creationId xmlns:a16="http://schemas.microsoft.com/office/drawing/2014/main" id="{0C98F8B8-A818-49E9-B10B-918BE97F58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760701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5016AEC-0320-4ED0-8ECB-FE11DDDFE1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B2C00A-E659-4691-AFB4-2825517292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78FD84C-74B5-451D-8F0A-1E19EC3D9D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BF07C9-425F-4AFE-B30A-31A357F5C118}"/>
              </a:ext>
            </a:extLst>
          </p:cNvPr>
          <p:cNvSpPr>
            <a:spLocks noGrp="1"/>
          </p:cNvSpPr>
          <p:nvPr>
            <p:ph type="title"/>
          </p:nvPr>
        </p:nvSpPr>
        <p:spPr>
          <a:xfrm>
            <a:off x="1524000" y="177163"/>
            <a:ext cx="9465131" cy="1184111"/>
          </a:xfrm>
        </p:spPr>
        <p:txBody>
          <a:bodyPr>
            <a:normAutofit/>
          </a:bodyPr>
          <a:lstStyle/>
          <a:p>
            <a:r>
              <a:rPr lang="en-GB" dirty="0"/>
              <a:t>Essay time</a:t>
            </a:r>
          </a:p>
        </p:txBody>
      </p:sp>
      <p:graphicFrame>
        <p:nvGraphicFramePr>
          <p:cNvPr id="5" name="Content Placeholder 2">
            <a:extLst>
              <a:ext uri="{FF2B5EF4-FFF2-40B4-BE49-F238E27FC236}">
                <a16:creationId xmlns:a16="http://schemas.microsoft.com/office/drawing/2014/main" id="{CEBA134F-44DB-4549-8DEF-DBD5AA06DB5C}"/>
              </a:ext>
            </a:extLst>
          </p:cNvPr>
          <p:cNvGraphicFramePr>
            <a:graphicFrameLocks noGrp="1"/>
          </p:cNvGraphicFramePr>
          <p:nvPr>
            <p:ph idx="1"/>
            <p:extLst>
              <p:ext uri="{D42A27DB-BD31-4B8C-83A1-F6EECF244321}">
                <p14:modId xmlns:p14="http://schemas.microsoft.com/office/powerpoint/2010/main" val="1658081464"/>
              </p:ext>
            </p:extLst>
          </p:nvPr>
        </p:nvGraphicFramePr>
        <p:xfrm>
          <a:off x="1524000" y="1361275"/>
          <a:ext cx="10301288" cy="5277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2966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4E9FC9-7E8B-41EE-AA33-C8BB0411B043}"/>
              </a:ext>
            </a:extLst>
          </p:cNvPr>
          <p:cNvSpPr>
            <a:spLocks noGrp="1"/>
          </p:cNvSpPr>
          <p:nvPr>
            <p:ph type="title"/>
          </p:nvPr>
        </p:nvSpPr>
        <p:spPr>
          <a:xfrm>
            <a:off x="635000" y="640823"/>
            <a:ext cx="3418659" cy="5583148"/>
          </a:xfrm>
        </p:spPr>
        <p:txBody>
          <a:bodyPr anchor="ctr">
            <a:normAutofit/>
          </a:bodyPr>
          <a:lstStyle/>
          <a:p>
            <a:r>
              <a:rPr lang="en-GB" sz="5400"/>
              <a:t>Next session, in 2 weeks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5585AC5-FEDF-4C51-8184-FC500539CF6C}"/>
              </a:ext>
            </a:extLst>
          </p:cNvPr>
          <p:cNvGraphicFramePr>
            <a:graphicFrameLocks noGrp="1"/>
          </p:cNvGraphicFramePr>
          <p:nvPr>
            <p:ph idx="1"/>
            <p:extLst>
              <p:ext uri="{D42A27DB-BD31-4B8C-83A1-F6EECF244321}">
                <p14:modId xmlns:p14="http://schemas.microsoft.com/office/powerpoint/2010/main" val="364084505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329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95046F-5321-474F-816B-89B646E8FE3B}"/>
              </a:ext>
            </a:extLst>
          </p:cNvPr>
          <p:cNvSpPr>
            <a:spLocks noGrp="1"/>
          </p:cNvSpPr>
          <p:nvPr>
            <p:ph type="title"/>
          </p:nvPr>
        </p:nvSpPr>
        <p:spPr>
          <a:xfrm>
            <a:off x="635000" y="640823"/>
            <a:ext cx="3418659" cy="5583148"/>
          </a:xfrm>
        </p:spPr>
        <p:txBody>
          <a:bodyPr anchor="ctr">
            <a:normAutofit/>
          </a:bodyPr>
          <a:lstStyle/>
          <a:p>
            <a:r>
              <a:rPr lang="en-GB" sz="5400"/>
              <a:t>The session plan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61B8491-5028-4FD5-B934-F2A95CE0394B}"/>
              </a:ext>
            </a:extLst>
          </p:cNvPr>
          <p:cNvGraphicFramePr>
            <a:graphicFrameLocks noGrp="1"/>
          </p:cNvGraphicFramePr>
          <p:nvPr>
            <p:ph idx="1"/>
            <p:extLst>
              <p:ext uri="{D42A27DB-BD31-4B8C-83A1-F6EECF244321}">
                <p14:modId xmlns:p14="http://schemas.microsoft.com/office/powerpoint/2010/main" val="135404685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231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2" name="Title 1">
            <a:extLst>
              <a:ext uri="{FF2B5EF4-FFF2-40B4-BE49-F238E27FC236}">
                <a16:creationId xmlns:a16="http://schemas.microsoft.com/office/drawing/2014/main" id="{1F896753-7BDF-48F9-9A64-8E8E20295B42}"/>
              </a:ext>
            </a:extLst>
          </p:cNvPr>
          <p:cNvSpPr>
            <a:spLocks noGrp="1"/>
          </p:cNvSpPr>
          <p:nvPr>
            <p:ph type="title"/>
          </p:nvPr>
        </p:nvSpPr>
        <p:spPr>
          <a:xfrm>
            <a:off x="841248" y="548640"/>
            <a:ext cx="3600860" cy="5431536"/>
          </a:xfrm>
        </p:spPr>
        <p:txBody>
          <a:bodyPr>
            <a:normAutofit/>
          </a:bodyPr>
          <a:lstStyle/>
          <a:p>
            <a:r>
              <a:rPr lang="en-US" sz="5400" dirty="0"/>
              <a:t>In the first two weeks we have…</a:t>
            </a:r>
            <a:endParaRPr lang="en-GB" sz="54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3" name="Content Placeholder 2">
            <a:extLst>
              <a:ext uri="{FF2B5EF4-FFF2-40B4-BE49-F238E27FC236}">
                <a16:creationId xmlns:a16="http://schemas.microsoft.com/office/drawing/2014/main" id="{210FDFF7-0469-4EE4-ABEB-FD5654451505}"/>
              </a:ext>
            </a:extLst>
          </p:cNvPr>
          <p:cNvSpPr>
            <a:spLocks noGrp="1"/>
          </p:cNvSpPr>
          <p:nvPr>
            <p:ph idx="1"/>
          </p:nvPr>
        </p:nvSpPr>
        <p:spPr>
          <a:xfrm>
            <a:off x="5126418" y="552091"/>
            <a:ext cx="6224335" cy="5431536"/>
          </a:xfrm>
        </p:spPr>
        <p:txBody>
          <a:bodyPr anchor="ctr">
            <a:normAutofit/>
          </a:bodyPr>
          <a:lstStyle/>
          <a:p>
            <a:r>
              <a:rPr lang="en-US" sz="2400" dirty="0"/>
              <a:t>Discussed the concept of </a:t>
            </a:r>
            <a:r>
              <a:rPr lang="en-US" sz="2400" dirty="0" err="1"/>
              <a:t>globalisation</a:t>
            </a:r>
            <a:endParaRPr lang="en-US" sz="2400" dirty="0"/>
          </a:p>
          <a:p>
            <a:r>
              <a:rPr lang="en-US" sz="2400" dirty="0"/>
              <a:t>Mentioned the ways it can affect health (the good, the bad and the ugly)</a:t>
            </a:r>
          </a:p>
          <a:p>
            <a:r>
              <a:rPr lang="en-US" sz="2400" dirty="0"/>
              <a:t>Linked it as a concept to other global health issues such as climate change, human rights, the progression of diseases (communicable and non-communicable) and the social determinants of health</a:t>
            </a:r>
            <a:endParaRPr lang="en-GB" sz="2400" dirty="0"/>
          </a:p>
        </p:txBody>
      </p:sp>
    </p:spTree>
    <p:extLst>
      <p:ext uri="{BB962C8B-B14F-4D97-AF65-F5344CB8AC3E}">
        <p14:creationId xmlns:p14="http://schemas.microsoft.com/office/powerpoint/2010/main" val="1874444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2" name="Title 1">
            <a:extLst>
              <a:ext uri="{FF2B5EF4-FFF2-40B4-BE49-F238E27FC236}">
                <a16:creationId xmlns:a16="http://schemas.microsoft.com/office/drawing/2014/main" id="{DF71708C-4F90-48EE-9F59-DE143C84F691}"/>
              </a:ext>
            </a:extLst>
          </p:cNvPr>
          <p:cNvSpPr>
            <a:spLocks noGrp="1"/>
          </p:cNvSpPr>
          <p:nvPr>
            <p:ph type="title"/>
          </p:nvPr>
        </p:nvSpPr>
        <p:spPr>
          <a:xfrm>
            <a:off x="640080" y="325369"/>
            <a:ext cx="4368602" cy="1956841"/>
          </a:xfrm>
        </p:spPr>
        <p:txBody>
          <a:bodyPr anchor="b">
            <a:normAutofit/>
          </a:bodyPr>
          <a:lstStyle/>
          <a:p>
            <a:r>
              <a:rPr lang="en-US" sz="3600" dirty="0"/>
              <a:t>This week we will…</a:t>
            </a:r>
            <a:endParaRPr lang="en-GB" sz="3600" dirty="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3" name="Content Placeholder 2">
            <a:extLst>
              <a:ext uri="{FF2B5EF4-FFF2-40B4-BE49-F238E27FC236}">
                <a16:creationId xmlns:a16="http://schemas.microsoft.com/office/drawing/2014/main" id="{9F82D6CC-5107-4734-A574-69F94A0B584F}"/>
              </a:ext>
            </a:extLst>
          </p:cNvPr>
          <p:cNvSpPr>
            <a:spLocks noGrp="1"/>
          </p:cNvSpPr>
          <p:nvPr>
            <p:ph idx="1"/>
          </p:nvPr>
        </p:nvSpPr>
        <p:spPr>
          <a:xfrm>
            <a:off x="640080" y="2872899"/>
            <a:ext cx="4243589" cy="3320668"/>
          </a:xfrm>
        </p:spPr>
        <p:txBody>
          <a:bodyPr>
            <a:normAutofit lnSpcReduction="10000"/>
          </a:bodyPr>
          <a:lstStyle/>
          <a:p>
            <a:pPr marL="0" indent="0">
              <a:buNone/>
            </a:pPr>
            <a:r>
              <a:rPr lang="en-US" sz="2200" dirty="0"/>
              <a:t>Go back to the smallest units created by globaliation and understand their varied and complex effects on our health and the health of others.</a:t>
            </a:r>
          </a:p>
          <a:p>
            <a:pPr marL="0" indent="0">
              <a:buNone/>
            </a:pPr>
            <a:r>
              <a:rPr lang="en-US" sz="2200" dirty="0"/>
              <a:t>Leave the item that you have brough on the table, and write comments about other people’s items and their possible effects on your health and the health of others</a:t>
            </a:r>
          </a:p>
        </p:txBody>
      </p:sp>
      <p:pic>
        <p:nvPicPr>
          <p:cNvPr id="4" name="Content Placeholder 4" descr="Image result for globalisation">
            <a:hlinkClick r:id="rId2"/>
            <a:extLst>
              <a:ext uri="{FF2B5EF4-FFF2-40B4-BE49-F238E27FC236}">
                <a16:creationId xmlns:a16="http://schemas.microsoft.com/office/drawing/2014/main" id="{FB39C80A-7927-44EA-A48E-9977D9480E6E}"/>
              </a:ext>
            </a:extLst>
          </p:cNvPr>
          <p:cNvPicPr>
            <a:picLocks/>
          </p:cNvPicPr>
          <p:nvPr/>
        </p:nvPicPr>
        <p:blipFill rotWithShape="1">
          <a:blip r:embed="rId3" cstate="print">
            <a:extLst>
              <a:ext uri="{28A0092B-C50C-407E-A947-70E740481C1C}">
                <a14:useLocalDpi xmlns:a14="http://schemas.microsoft.com/office/drawing/2010/main" val="0"/>
              </a:ext>
            </a:extLst>
          </a:blip>
          <a:srcRect l="19482" r="14066"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p:spPr>
      </p:pic>
    </p:spTree>
    <p:extLst>
      <p:ext uri="{BB962C8B-B14F-4D97-AF65-F5344CB8AC3E}">
        <p14:creationId xmlns:p14="http://schemas.microsoft.com/office/powerpoint/2010/main" val="58386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5" name="Title 4"/>
          <p:cNvSpPr>
            <a:spLocks noGrp="1"/>
          </p:cNvSpPr>
          <p:nvPr>
            <p:ph type="title"/>
          </p:nvPr>
        </p:nvSpPr>
        <p:spPr>
          <a:xfrm>
            <a:off x="635000" y="640823"/>
            <a:ext cx="3418659" cy="5583148"/>
          </a:xfrm>
        </p:spPr>
        <p:txBody>
          <a:bodyPr anchor="ctr">
            <a:normAutofit/>
          </a:bodyPr>
          <a:lstStyle/>
          <a:p>
            <a:r>
              <a:rPr lang="en-GB" sz="4600"/>
              <a:t>Globalisation</a:t>
            </a:r>
          </a:p>
        </p:txBody>
      </p:sp>
      <p:sp>
        <p:nvSpPr>
          <p:cNvPr id="23"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graphicFrame>
        <p:nvGraphicFramePr>
          <p:cNvPr id="17" name="Content Placeholder 5">
            <a:extLst>
              <a:ext uri="{FF2B5EF4-FFF2-40B4-BE49-F238E27FC236}">
                <a16:creationId xmlns:a16="http://schemas.microsoft.com/office/drawing/2014/main" id="{95ED664F-D1CB-4E82-9469-D5F69EF7A734}"/>
              </a:ext>
            </a:extLst>
          </p:cNvPr>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2" name="Title 1"/>
          <p:cNvSpPr>
            <a:spLocks noGrp="1"/>
          </p:cNvSpPr>
          <p:nvPr>
            <p:ph type="title"/>
          </p:nvPr>
        </p:nvSpPr>
        <p:spPr>
          <a:xfrm>
            <a:off x="572493" y="238539"/>
            <a:ext cx="11018520" cy="1434415"/>
          </a:xfrm>
        </p:spPr>
        <p:txBody>
          <a:bodyPr vert="horz" lIns="91440" tIns="45720" rIns="91440" bIns="45720" rtlCol="0" anchor="b">
            <a:normAutofit/>
          </a:bodyPr>
          <a:lstStyle/>
          <a:p>
            <a:pPr algn="l">
              <a:lnSpc>
                <a:spcPct val="90000"/>
              </a:lnSpc>
            </a:pPr>
            <a:r>
              <a:rPr lang="en-US" sz="5400"/>
              <a:t>Globalisation</a:t>
            </a: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3" name="Content Placeholder 2"/>
          <p:cNvSpPr>
            <a:spLocks noGrp="1"/>
          </p:cNvSpPr>
          <p:nvPr>
            <p:ph sz="half" idx="1"/>
          </p:nvPr>
        </p:nvSpPr>
        <p:spPr>
          <a:xfrm>
            <a:off x="572493" y="2071316"/>
            <a:ext cx="6713552" cy="4119172"/>
          </a:xfrm>
        </p:spPr>
        <p:txBody>
          <a:bodyPr vert="horz" lIns="91440" tIns="45720" rIns="91440" bIns="45720" rtlCol="0" anchor="t">
            <a:normAutofit/>
          </a:bodyPr>
          <a:lstStyle/>
          <a:p>
            <a:pPr indent="-228600" fontAlgn="base">
              <a:lnSpc>
                <a:spcPct val="90000"/>
              </a:lnSpc>
            </a:pPr>
            <a:r>
              <a:rPr lang="en-US" sz="1700"/>
              <a:t>The largest companies are no longer national firms, located in one single country; they are </a:t>
            </a:r>
            <a:r>
              <a:rPr lang="en-US" sz="1700" b="1">
                <a:hlinkClick r:id="rId2"/>
              </a:rPr>
              <a:t>multinational corporations</a:t>
            </a:r>
            <a:r>
              <a:rPr lang="en-US" sz="1700"/>
              <a:t> with businesses in many countries.</a:t>
            </a:r>
          </a:p>
          <a:p>
            <a:pPr marL="114300" indent="-228600" fontAlgn="base">
              <a:lnSpc>
                <a:spcPct val="90000"/>
              </a:lnSpc>
            </a:pPr>
            <a:endParaRPr lang="en-US" sz="1700"/>
          </a:p>
          <a:p>
            <a:pPr indent="-228600" fontAlgn="base">
              <a:lnSpc>
                <a:spcPct val="90000"/>
              </a:lnSpc>
            </a:pPr>
            <a:r>
              <a:rPr lang="en-US" sz="1700"/>
              <a:t>Globalisation has been taking place for hundreds of years but has rapidly increased over the last 30 years or so.</a:t>
            </a:r>
          </a:p>
          <a:p>
            <a:pPr marL="114300" indent="-228600" fontAlgn="base">
              <a:lnSpc>
                <a:spcPct val="90000"/>
              </a:lnSpc>
            </a:pPr>
            <a:endParaRPr lang="en-US" sz="1700"/>
          </a:p>
          <a:p>
            <a:pPr indent="-228600" fontAlgn="base">
              <a:lnSpc>
                <a:spcPct val="90000"/>
              </a:lnSpc>
            </a:pPr>
            <a:r>
              <a:rPr lang="en-US" sz="1700"/>
              <a:t>Globalisation has resulted in:</a:t>
            </a:r>
          </a:p>
          <a:p>
            <a:pPr lvl="1" indent="-228600" fontAlgn="base">
              <a:lnSpc>
                <a:spcPct val="90000"/>
              </a:lnSpc>
              <a:buFont typeface="Arial" panose="020B0604020202020204" pitchFamily="34" charset="0"/>
              <a:buChar char="•"/>
            </a:pPr>
            <a:r>
              <a:rPr lang="en-US" sz="1700"/>
              <a:t>increased </a:t>
            </a:r>
            <a:r>
              <a:rPr lang="en-US" sz="1700" b="1">
                <a:hlinkClick r:id="rId2"/>
              </a:rPr>
              <a:t>international trade</a:t>
            </a:r>
            <a:endParaRPr lang="en-US" sz="1700"/>
          </a:p>
          <a:p>
            <a:pPr lvl="1" indent="-228600" fontAlgn="base">
              <a:lnSpc>
                <a:spcPct val="90000"/>
              </a:lnSpc>
              <a:buFont typeface="Arial" panose="020B0604020202020204" pitchFamily="34" charset="0"/>
              <a:buChar char="•"/>
            </a:pPr>
            <a:r>
              <a:rPr lang="en-US" sz="1700"/>
              <a:t>the same company operating in more than one country</a:t>
            </a:r>
          </a:p>
          <a:p>
            <a:pPr lvl="1" indent="-228600" fontAlgn="base">
              <a:lnSpc>
                <a:spcPct val="90000"/>
              </a:lnSpc>
              <a:buFont typeface="Arial" panose="020B0604020202020204" pitchFamily="34" charset="0"/>
              <a:buChar char="•"/>
            </a:pPr>
            <a:r>
              <a:rPr lang="en-US" sz="1700"/>
              <a:t>a greater dependence on the global economy</a:t>
            </a:r>
          </a:p>
          <a:p>
            <a:pPr lvl="1" indent="-228600" fontAlgn="base">
              <a:lnSpc>
                <a:spcPct val="90000"/>
              </a:lnSpc>
              <a:buFont typeface="Arial" panose="020B0604020202020204" pitchFamily="34" charset="0"/>
              <a:buChar char="•"/>
            </a:pPr>
            <a:r>
              <a:rPr lang="en-US" sz="1700"/>
              <a:t>easier movement of </a:t>
            </a:r>
            <a:r>
              <a:rPr lang="en-US" sz="1700" b="1">
                <a:hlinkClick r:id="rId2"/>
              </a:rPr>
              <a:t>capital</a:t>
            </a:r>
            <a:r>
              <a:rPr lang="en-US" sz="1700"/>
              <a:t>, goods and services</a:t>
            </a:r>
          </a:p>
          <a:p>
            <a:pPr lvl="1" indent="-228600" fontAlgn="base">
              <a:lnSpc>
                <a:spcPct val="90000"/>
              </a:lnSpc>
              <a:buFont typeface="Arial" panose="020B0604020202020204" pitchFamily="34" charset="0"/>
              <a:buChar char="•"/>
            </a:pPr>
            <a:r>
              <a:rPr lang="en-US" sz="1700"/>
              <a:t>recognition of companies such as McDonalds and Starbucks in </a:t>
            </a:r>
            <a:r>
              <a:rPr lang="en-US" sz="1700" b="1">
                <a:hlinkClick r:id="rId2"/>
              </a:rPr>
              <a:t>developing countries</a:t>
            </a:r>
            <a:endParaRPr lang="en-US" sz="1700"/>
          </a:p>
          <a:p>
            <a:pPr indent="-228600">
              <a:lnSpc>
                <a:spcPct val="90000"/>
              </a:lnSpc>
            </a:pPr>
            <a:endParaRPr lang="en-US" sz="1700"/>
          </a:p>
        </p:txBody>
      </p:sp>
      <p:pic>
        <p:nvPicPr>
          <p:cNvPr id="5" name="Content Placeholder 4" descr="How can we retain the benefits of globalisation? | The Daily Star">
            <a:extLst>
              <a:ext uri="{FF2B5EF4-FFF2-40B4-BE49-F238E27FC236}">
                <a16:creationId xmlns:a16="http://schemas.microsoft.com/office/drawing/2014/main" id="{C503D8FE-F808-43F9-9A4A-6C67F2CAE3A9}"/>
              </a:ext>
            </a:extLst>
          </p:cNvPr>
          <p:cNvPicPr>
            <a:picLocks noGrp="1"/>
          </p:cNvPicPr>
          <p:nvPr>
            <p:ph sz="half" idx="2"/>
          </p:nvPr>
        </p:nvPicPr>
        <p:blipFill rotWithShape="1">
          <a:blip r:embed="rId3">
            <a:extLst>
              <a:ext uri="{28A0092B-C50C-407E-A947-70E740481C1C}">
                <a14:useLocalDpi xmlns:a14="http://schemas.microsoft.com/office/drawing/2010/main" val="0"/>
              </a:ext>
            </a:extLst>
          </a:blip>
          <a:srcRect l="25044" r="20841" b="2"/>
          <a:stretch/>
        </p:blipFill>
        <p:spPr bwMode="auto">
          <a:xfrm>
            <a:off x="7675658" y="2093976"/>
            <a:ext cx="3941064" cy="4096512"/>
          </a:xfrm>
          <a:prstGeom prst="rect">
            <a:avLst/>
          </a:prstGeom>
          <a:noFill/>
        </p:spPr>
      </p:pic>
    </p:spTree>
    <p:extLst>
      <p:ext uri="{BB962C8B-B14F-4D97-AF65-F5344CB8AC3E}">
        <p14:creationId xmlns:p14="http://schemas.microsoft.com/office/powerpoint/2010/main" val="986015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2" name="Title 1"/>
          <p:cNvSpPr>
            <a:spLocks noGrp="1"/>
          </p:cNvSpPr>
          <p:nvPr>
            <p:ph type="title"/>
          </p:nvPr>
        </p:nvSpPr>
        <p:spPr>
          <a:xfrm>
            <a:off x="635000" y="640823"/>
            <a:ext cx="3418659" cy="5583148"/>
          </a:xfrm>
        </p:spPr>
        <p:txBody>
          <a:bodyPr anchor="ctr">
            <a:normAutofit/>
          </a:bodyPr>
          <a:lstStyle/>
          <a:p>
            <a:r>
              <a:rPr lang="en-GB" sz="4600"/>
              <a:t>Globalisation </a:t>
            </a:r>
          </a:p>
        </p:txBody>
      </p:sp>
      <p:sp>
        <p:nvSpPr>
          <p:cNvPr id="20"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graphicFrame>
        <p:nvGraphicFramePr>
          <p:cNvPr id="14" name="Content Placeholder 2">
            <a:extLst>
              <a:ext uri="{FF2B5EF4-FFF2-40B4-BE49-F238E27FC236}">
                <a16:creationId xmlns:a16="http://schemas.microsoft.com/office/drawing/2014/main" id="{FF03BAD0-3821-47E2-9464-AA88F29F9948}"/>
              </a:ext>
            </a:extLst>
          </p:cNvPr>
          <p:cNvGraphicFramePr>
            <a:graphicFrameLocks noGrp="1"/>
          </p:cNvGraphicFramePr>
          <p:nvPr>
            <p:ph idx="1"/>
            <p:extLst>
              <p:ext uri="{D42A27DB-BD31-4B8C-83A1-F6EECF244321}">
                <p14:modId xmlns:p14="http://schemas.microsoft.com/office/powerpoint/2010/main" val="149409313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2" name="Title 1"/>
          <p:cNvSpPr>
            <a:spLocks noGrp="1"/>
          </p:cNvSpPr>
          <p:nvPr>
            <p:ph type="title"/>
          </p:nvPr>
        </p:nvSpPr>
        <p:spPr>
          <a:xfrm>
            <a:off x="640080" y="325369"/>
            <a:ext cx="4368602" cy="1956841"/>
          </a:xfrm>
        </p:spPr>
        <p:txBody>
          <a:bodyPr vert="horz" lIns="91440" tIns="45720" rIns="91440" bIns="45720" rtlCol="0" anchor="b">
            <a:normAutofit/>
          </a:bodyPr>
          <a:lstStyle/>
          <a:p>
            <a:pPr algn="l">
              <a:lnSpc>
                <a:spcPct val="90000"/>
              </a:lnSpc>
            </a:pPr>
            <a:r>
              <a:rPr lang="en-US" sz="5000"/>
              <a:t>Spatial change (space)</a:t>
            </a:r>
          </a:p>
        </p:txBody>
      </p:sp>
      <p:sp>
        <p:nvSpPr>
          <p:cNvPr id="2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3" name="Content Placeholder 2"/>
          <p:cNvSpPr>
            <a:spLocks noGrp="1"/>
          </p:cNvSpPr>
          <p:nvPr>
            <p:ph sz="half" idx="1"/>
          </p:nvPr>
        </p:nvSpPr>
        <p:spPr>
          <a:xfrm>
            <a:off x="640080" y="2872899"/>
            <a:ext cx="4243589" cy="3320668"/>
          </a:xfrm>
        </p:spPr>
        <p:txBody>
          <a:bodyPr vert="horz" lIns="91440" tIns="45720" rIns="91440" bIns="45720" rtlCol="0">
            <a:normAutofit/>
          </a:bodyPr>
          <a:lstStyle/>
          <a:p>
            <a:pPr indent="-228600">
              <a:lnSpc>
                <a:spcPct val="90000"/>
              </a:lnSpc>
            </a:pPr>
            <a:r>
              <a:rPr lang="en-US" sz="2200" dirty="0"/>
              <a:t>Changes in how we perceive physical and territorial space </a:t>
            </a:r>
          </a:p>
          <a:p>
            <a:pPr indent="-228600">
              <a:lnSpc>
                <a:spcPct val="90000"/>
              </a:lnSpc>
            </a:pPr>
            <a:r>
              <a:rPr lang="en-US" sz="2200" dirty="0"/>
              <a:t>Increase in population mobility </a:t>
            </a:r>
          </a:p>
          <a:p>
            <a:pPr indent="-228600">
              <a:lnSpc>
                <a:spcPct val="90000"/>
              </a:lnSpc>
            </a:pPr>
            <a:r>
              <a:rPr lang="en-US" sz="2200" dirty="0"/>
              <a:t>More affordable travel </a:t>
            </a:r>
          </a:p>
          <a:p>
            <a:pPr indent="-228600">
              <a:lnSpc>
                <a:spcPct val="90000"/>
              </a:lnSpc>
            </a:pPr>
            <a:r>
              <a:rPr lang="en-US" sz="2200" dirty="0"/>
              <a:t>More long-term migration</a:t>
            </a:r>
          </a:p>
          <a:p>
            <a:pPr indent="-228600">
              <a:lnSpc>
                <a:spcPct val="90000"/>
              </a:lnSpc>
            </a:pPr>
            <a:r>
              <a:rPr lang="en-US" sz="2200" dirty="0"/>
              <a:t>Movement of microbes – spread of infectious diseases</a:t>
            </a:r>
          </a:p>
          <a:p>
            <a:pPr indent="-228600">
              <a:lnSpc>
                <a:spcPct val="90000"/>
              </a:lnSpc>
            </a:pPr>
            <a:r>
              <a:rPr lang="en-US" sz="2200" dirty="0" err="1"/>
              <a:t>Hanefeld</a:t>
            </a:r>
            <a:r>
              <a:rPr lang="en-US" sz="2200" dirty="0"/>
              <a:t> (2015 pp.3-5)</a:t>
            </a:r>
          </a:p>
        </p:txBody>
      </p:sp>
      <p:pic>
        <p:nvPicPr>
          <p:cNvPr id="5" name="Content Placeholder 4" descr="Image result for air travel">
            <a:hlinkClick r:id="rId3"/>
          </p:cNvPr>
          <p:cNvPicPr>
            <a:picLocks noGrp="1"/>
          </p:cNvPicPr>
          <p:nvPr>
            <p:ph sz="half" idx="2"/>
          </p:nvPr>
        </p:nvPicPr>
        <p:blipFill rotWithShape="1">
          <a:blip r:embed="rId4" cstate="print">
            <a:extLst>
              <a:ext uri="{28A0092B-C50C-407E-A947-70E740481C1C}">
                <a14:useLocalDpi xmlns:a14="http://schemas.microsoft.com/office/drawing/2010/main" val="0"/>
              </a:ext>
            </a:extLst>
          </a:blip>
          <a:srcRect l="29580" r="7730"/>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1335</Words>
  <Application>Microsoft Office PowerPoint</Application>
  <PresentationFormat>Widescreen</PresentationFormat>
  <Paragraphs>167</Paragraphs>
  <Slides>22</Slides>
  <Notes>10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22</vt:i4>
      </vt:variant>
    </vt:vector>
  </HeadingPairs>
  <TitlesOfParts>
    <vt:vector size="32" baseType="lpstr">
      <vt:lpstr>ＭＳ Ｐゴシック</vt:lpstr>
      <vt:lpstr>Arial</vt:lpstr>
      <vt:lpstr>Calibri</vt:lpstr>
      <vt:lpstr>Calibri Light</vt:lpstr>
      <vt:lpstr>Candara</vt:lpstr>
      <vt:lpstr>Times</vt:lpstr>
      <vt:lpstr>Times New Roman</vt:lpstr>
      <vt:lpstr>Office Theme</vt:lpstr>
      <vt:lpstr>1_Office Theme</vt:lpstr>
      <vt:lpstr>2_Office Theme</vt:lpstr>
      <vt:lpstr>Welcome</vt:lpstr>
      <vt:lpstr>In this session you will:</vt:lpstr>
      <vt:lpstr>The session plan</vt:lpstr>
      <vt:lpstr>In the first two weeks we have…</vt:lpstr>
      <vt:lpstr>This week we will…</vt:lpstr>
      <vt:lpstr>Globalisation</vt:lpstr>
      <vt:lpstr>Globalisation</vt:lpstr>
      <vt:lpstr>Globalisation </vt:lpstr>
      <vt:lpstr>Spatial change (space)</vt:lpstr>
      <vt:lpstr>Temporal change (time)</vt:lpstr>
      <vt:lpstr>Cognitive change</vt:lpstr>
      <vt:lpstr>Globalisation and health </vt:lpstr>
      <vt:lpstr>The Influence of globalisation on health </vt:lpstr>
      <vt:lpstr>Information and transportation technology as key drivers of globalisation </vt:lpstr>
      <vt:lpstr> What does this mean for health?</vt:lpstr>
      <vt:lpstr>Ageing transition </vt:lpstr>
      <vt:lpstr>Increase in non communicable diseases</vt:lpstr>
      <vt:lpstr>Scientific and technological advances</vt:lpstr>
      <vt:lpstr>Debating globalisation and health</vt:lpstr>
      <vt:lpstr>Debating globalisation and health</vt:lpstr>
      <vt:lpstr>Essay time</vt:lpstr>
      <vt:lpstr>Next session, in 2 weeks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Tilly Paz</dc:creator>
  <cp:lastModifiedBy>Chijioke Olivier Agomo</cp:lastModifiedBy>
  <cp:revision>1</cp:revision>
  <dcterms:created xsi:type="dcterms:W3CDTF">2021-10-11T09:38:38Z</dcterms:created>
  <dcterms:modified xsi:type="dcterms:W3CDTF">2023-01-10T16:05:33Z</dcterms:modified>
</cp:coreProperties>
</file>