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79" r:id="rId6"/>
    <p:sldId id="263" r:id="rId7"/>
    <p:sldId id="267" r:id="rId8"/>
    <p:sldId id="277" r:id="rId9"/>
    <p:sldId id="280" r:id="rId10"/>
    <p:sldId id="283" r:id="rId11"/>
    <p:sldId id="285" r:id="rId12"/>
    <p:sldId id="281" r:id="rId13"/>
    <p:sldId id="27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1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873425-561D-418D-B633-9CA3F19D2FD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AEE1FB7-0EA0-4746-AE9D-3608C0A2EE74}">
      <dgm:prSet/>
      <dgm:spPr/>
      <dgm:t>
        <a:bodyPr/>
        <a:lstStyle/>
        <a:p>
          <a:r>
            <a:rPr lang="en-GB"/>
            <a:t>Communicate information, ideas, problems and solutions relating to health and wellbeing in the workplace.</a:t>
          </a:r>
          <a:endParaRPr lang="en-US"/>
        </a:p>
      </dgm:t>
    </dgm:pt>
    <dgm:pt modelId="{DBE0BE4D-F443-47DC-BDB2-AA32749CF9ED}" type="parTrans" cxnId="{CEC76A47-5418-4D2A-99D1-F30FFCED7267}">
      <dgm:prSet/>
      <dgm:spPr/>
      <dgm:t>
        <a:bodyPr/>
        <a:lstStyle/>
        <a:p>
          <a:endParaRPr lang="en-US"/>
        </a:p>
      </dgm:t>
    </dgm:pt>
    <dgm:pt modelId="{5EA75761-7E3A-4227-9E61-81D72389E105}" type="sibTrans" cxnId="{CEC76A47-5418-4D2A-99D1-F30FFCED7267}">
      <dgm:prSet/>
      <dgm:spPr/>
      <dgm:t>
        <a:bodyPr/>
        <a:lstStyle/>
        <a:p>
          <a:endParaRPr lang="en-US"/>
        </a:p>
      </dgm:t>
    </dgm:pt>
    <dgm:pt modelId="{15B51C63-9B62-4B79-867B-4BFCA2D19EEC}">
      <dgm:prSet/>
      <dgm:spPr/>
      <dgm:t>
        <a:bodyPr/>
        <a:lstStyle/>
        <a:p>
          <a:r>
            <a:rPr lang="en-GB"/>
            <a:t>Critically identify and evaluate personal development needs in relation to professional competence development or graduate attribute;</a:t>
          </a:r>
          <a:endParaRPr lang="en-US"/>
        </a:p>
      </dgm:t>
    </dgm:pt>
    <dgm:pt modelId="{3E932A73-887C-4867-9082-227A49B27CFB}" type="parTrans" cxnId="{6B04938A-0FC4-41AA-A027-82EF51F4AC16}">
      <dgm:prSet/>
      <dgm:spPr/>
      <dgm:t>
        <a:bodyPr/>
        <a:lstStyle/>
        <a:p>
          <a:endParaRPr lang="en-US"/>
        </a:p>
      </dgm:t>
    </dgm:pt>
    <dgm:pt modelId="{94DF5E1A-3F63-4A2C-94D8-D735D5AA1DD6}" type="sibTrans" cxnId="{6B04938A-0FC4-41AA-A027-82EF51F4AC16}">
      <dgm:prSet/>
      <dgm:spPr/>
      <dgm:t>
        <a:bodyPr/>
        <a:lstStyle/>
        <a:p>
          <a:endParaRPr lang="en-US"/>
        </a:p>
      </dgm:t>
    </dgm:pt>
    <dgm:pt modelId="{8B28A261-106E-4CA6-B8FC-C485B7D78305}">
      <dgm:prSet/>
      <dgm:spPr/>
      <dgm:t>
        <a:bodyPr/>
        <a:lstStyle/>
        <a:p>
          <a:r>
            <a:rPr lang="en-GB"/>
            <a:t>Critically evaluate theoretical perspectives in relation to the particular practice area of choice;</a:t>
          </a:r>
          <a:endParaRPr lang="en-US"/>
        </a:p>
      </dgm:t>
    </dgm:pt>
    <dgm:pt modelId="{F2023BA9-8E34-4212-9C0B-002D87C2FB9D}" type="parTrans" cxnId="{87672993-4233-4B9C-8A1B-86BC55502E66}">
      <dgm:prSet/>
      <dgm:spPr/>
      <dgm:t>
        <a:bodyPr/>
        <a:lstStyle/>
        <a:p>
          <a:endParaRPr lang="en-US"/>
        </a:p>
      </dgm:t>
    </dgm:pt>
    <dgm:pt modelId="{30203954-07D7-4B3D-A34A-76B9A018D61D}" type="sibTrans" cxnId="{87672993-4233-4B9C-8A1B-86BC55502E66}">
      <dgm:prSet/>
      <dgm:spPr/>
      <dgm:t>
        <a:bodyPr/>
        <a:lstStyle/>
        <a:p>
          <a:endParaRPr lang="en-US"/>
        </a:p>
      </dgm:t>
    </dgm:pt>
    <dgm:pt modelId="{4C4C1019-22AA-4919-A889-8559774CBEB7}">
      <dgm:prSet/>
      <dgm:spPr/>
      <dgm:t>
        <a:bodyPr/>
        <a:lstStyle/>
        <a:p>
          <a:r>
            <a:rPr lang="en-GB"/>
            <a:t>Critically analyse contemporary literature relevant to an aspect of health in the workplace;</a:t>
          </a:r>
          <a:endParaRPr lang="en-US"/>
        </a:p>
      </dgm:t>
    </dgm:pt>
    <dgm:pt modelId="{696CA94F-3577-4B90-9D32-DBF4C6648FC4}" type="parTrans" cxnId="{18D62B53-A3C3-44CD-B389-27E9359102A2}">
      <dgm:prSet/>
      <dgm:spPr/>
      <dgm:t>
        <a:bodyPr/>
        <a:lstStyle/>
        <a:p>
          <a:endParaRPr lang="en-US"/>
        </a:p>
      </dgm:t>
    </dgm:pt>
    <dgm:pt modelId="{96DD9608-A57E-4AB6-A487-C7D10D1DD9E5}" type="sibTrans" cxnId="{18D62B53-A3C3-44CD-B389-27E9359102A2}">
      <dgm:prSet/>
      <dgm:spPr/>
      <dgm:t>
        <a:bodyPr/>
        <a:lstStyle/>
        <a:p>
          <a:endParaRPr lang="en-US"/>
        </a:p>
      </dgm:t>
    </dgm:pt>
    <dgm:pt modelId="{47BC6305-032A-4B55-A20D-77F5CABE828D}">
      <dgm:prSet/>
      <dgm:spPr/>
      <dgm:t>
        <a:bodyPr/>
        <a:lstStyle/>
        <a:p>
          <a:r>
            <a:rPr lang="en-GB"/>
            <a:t>Demonstrate a systematic understanding of key aspects of health and wellbeing in relation to the identified workplace. </a:t>
          </a:r>
          <a:endParaRPr lang="en-US"/>
        </a:p>
      </dgm:t>
    </dgm:pt>
    <dgm:pt modelId="{AD7B717F-E9C3-4134-B297-6AB3E7AA071B}" type="parTrans" cxnId="{C773FF27-A4D3-4902-AAD5-9EA1C57F0D14}">
      <dgm:prSet/>
      <dgm:spPr/>
      <dgm:t>
        <a:bodyPr/>
        <a:lstStyle/>
        <a:p>
          <a:endParaRPr lang="en-US"/>
        </a:p>
      </dgm:t>
    </dgm:pt>
    <dgm:pt modelId="{720B5436-A2E9-4DC9-921D-FACF351A0CF4}" type="sibTrans" cxnId="{C773FF27-A4D3-4902-AAD5-9EA1C57F0D14}">
      <dgm:prSet/>
      <dgm:spPr/>
      <dgm:t>
        <a:bodyPr/>
        <a:lstStyle/>
        <a:p>
          <a:endParaRPr lang="en-US"/>
        </a:p>
      </dgm:t>
    </dgm:pt>
    <dgm:pt modelId="{72740C2F-7999-4AE5-A0A2-649565E70A4D}" type="pres">
      <dgm:prSet presAssocID="{4B873425-561D-418D-B633-9CA3F19D2FD4}" presName="root" presStyleCnt="0">
        <dgm:presLayoutVars>
          <dgm:dir/>
          <dgm:resizeHandles val="exact"/>
        </dgm:presLayoutVars>
      </dgm:prSet>
      <dgm:spPr/>
    </dgm:pt>
    <dgm:pt modelId="{B94D8658-8191-494E-81D3-DA24B6F2E7A3}" type="pres">
      <dgm:prSet presAssocID="{CAEE1FB7-0EA0-4746-AE9D-3608C0A2EE74}" presName="compNode" presStyleCnt="0"/>
      <dgm:spPr/>
    </dgm:pt>
    <dgm:pt modelId="{72399778-0BBE-48B8-8763-4073B8E6B802}" type="pres">
      <dgm:prSet presAssocID="{CAEE1FB7-0EA0-4746-AE9D-3608C0A2EE74}" presName="bgRect" presStyleLbl="bgShp" presStyleIdx="0" presStyleCnt="5"/>
      <dgm:spPr/>
    </dgm:pt>
    <dgm:pt modelId="{E271FE48-0CA2-4A4E-98C2-13F95A2494DA}" type="pres">
      <dgm:prSet presAssocID="{CAEE1FB7-0EA0-4746-AE9D-3608C0A2EE7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Brainstorm"/>
        </a:ext>
      </dgm:extLst>
    </dgm:pt>
    <dgm:pt modelId="{70B3541E-2085-4C35-B59E-5AC677BD3B9E}" type="pres">
      <dgm:prSet presAssocID="{CAEE1FB7-0EA0-4746-AE9D-3608C0A2EE74}" presName="spaceRect" presStyleCnt="0"/>
      <dgm:spPr/>
    </dgm:pt>
    <dgm:pt modelId="{094989B1-BE79-428B-99E6-C0816B245DE6}" type="pres">
      <dgm:prSet presAssocID="{CAEE1FB7-0EA0-4746-AE9D-3608C0A2EE74}" presName="parTx" presStyleLbl="revTx" presStyleIdx="0" presStyleCnt="5">
        <dgm:presLayoutVars>
          <dgm:chMax val="0"/>
          <dgm:chPref val="0"/>
        </dgm:presLayoutVars>
      </dgm:prSet>
      <dgm:spPr/>
    </dgm:pt>
    <dgm:pt modelId="{C6248844-2202-4E28-ACE1-6C5DB2BDCB19}" type="pres">
      <dgm:prSet presAssocID="{5EA75761-7E3A-4227-9E61-81D72389E105}" presName="sibTrans" presStyleCnt="0"/>
      <dgm:spPr/>
    </dgm:pt>
    <dgm:pt modelId="{8E16C8C9-7C24-4C9D-87CF-756E7141B648}" type="pres">
      <dgm:prSet presAssocID="{15B51C63-9B62-4B79-867B-4BFCA2D19EEC}" presName="compNode" presStyleCnt="0"/>
      <dgm:spPr/>
    </dgm:pt>
    <dgm:pt modelId="{2857B4AC-56EC-49A9-96F9-8B200A38F9C7}" type="pres">
      <dgm:prSet presAssocID="{15B51C63-9B62-4B79-867B-4BFCA2D19EEC}" presName="bgRect" presStyleLbl="bgShp" presStyleIdx="1" presStyleCnt="5"/>
      <dgm:spPr/>
    </dgm:pt>
    <dgm:pt modelId="{7579764C-977A-4AE7-A9CC-8A68DDEEEB6B}" type="pres">
      <dgm:prSet presAssocID="{15B51C63-9B62-4B79-867B-4BFCA2D19EE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083A36E-572B-47F2-8E34-E55FC7F4E1D5}" type="pres">
      <dgm:prSet presAssocID="{15B51C63-9B62-4B79-867B-4BFCA2D19EEC}" presName="spaceRect" presStyleCnt="0"/>
      <dgm:spPr/>
    </dgm:pt>
    <dgm:pt modelId="{A44195F3-5125-4B53-97AC-AC61EC92E3CC}" type="pres">
      <dgm:prSet presAssocID="{15B51C63-9B62-4B79-867B-4BFCA2D19EEC}" presName="parTx" presStyleLbl="revTx" presStyleIdx="1" presStyleCnt="5">
        <dgm:presLayoutVars>
          <dgm:chMax val="0"/>
          <dgm:chPref val="0"/>
        </dgm:presLayoutVars>
      </dgm:prSet>
      <dgm:spPr/>
    </dgm:pt>
    <dgm:pt modelId="{9F1F5D61-DDA7-47EC-A7DC-42A13118C89D}" type="pres">
      <dgm:prSet presAssocID="{94DF5E1A-3F63-4A2C-94D8-D735D5AA1DD6}" presName="sibTrans" presStyleCnt="0"/>
      <dgm:spPr/>
    </dgm:pt>
    <dgm:pt modelId="{A8EC0EC6-259A-413A-B676-E266B3FBAD08}" type="pres">
      <dgm:prSet presAssocID="{8B28A261-106E-4CA6-B8FC-C485B7D78305}" presName="compNode" presStyleCnt="0"/>
      <dgm:spPr/>
    </dgm:pt>
    <dgm:pt modelId="{9FB2FF0A-9144-42B3-BF20-271517DFAFDC}" type="pres">
      <dgm:prSet presAssocID="{8B28A261-106E-4CA6-B8FC-C485B7D78305}" presName="bgRect" presStyleLbl="bgShp" presStyleIdx="2" presStyleCnt="5"/>
      <dgm:spPr/>
    </dgm:pt>
    <dgm:pt modelId="{0EDF35DD-79CA-4CB0-BDC5-CC982581FAC7}" type="pres">
      <dgm:prSet presAssocID="{8B28A261-106E-4CA6-B8FC-C485B7D7830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60793A64-0BF2-4F42-A3BE-A3790B71C87A}" type="pres">
      <dgm:prSet presAssocID="{8B28A261-106E-4CA6-B8FC-C485B7D78305}" presName="spaceRect" presStyleCnt="0"/>
      <dgm:spPr/>
    </dgm:pt>
    <dgm:pt modelId="{4641534D-A0D7-4981-9504-E6DC9D68FA83}" type="pres">
      <dgm:prSet presAssocID="{8B28A261-106E-4CA6-B8FC-C485B7D78305}" presName="parTx" presStyleLbl="revTx" presStyleIdx="2" presStyleCnt="5">
        <dgm:presLayoutVars>
          <dgm:chMax val="0"/>
          <dgm:chPref val="0"/>
        </dgm:presLayoutVars>
      </dgm:prSet>
      <dgm:spPr/>
    </dgm:pt>
    <dgm:pt modelId="{93FA4DFA-D98E-4E38-866E-18CCEBC408C7}" type="pres">
      <dgm:prSet presAssocID="{30203954-07D7-4B3D-A34A-76B9A018D61D}" presName="sibTrans" presStyleCnt="0"/>
      <dgm:spPr/>
    </dgm:pt>
    <dgm:pt modelId="{073DED39-4A8D-4B1F-B898-52168CD85049}" type="pres">
      <dgm:prSet presAssocID="{4C4C1019-22AA-4919-A889-8559774CBEB7}" presName="compNode" presStyleCnt="0"/>
      <dgm:spPr/>
    </dgm:pt>
    <dgm:pt modelId="{32BD1E37-BAC6-4FBE-B829-433F263E678E}" type="pres">
      <dgm:prSet presAssocID="{4C4C1019-22AA-4919-A889-8559774CBEB7}" presName="bgRect" presStyleLbl="bgShp" presStyleIdx="3" presStyleCnt="5"/>
      <dgm:spPr/>
    </dgm:pt>
    <dgm:pt modelId="{72F015B7-6CD6-4E67-9D25-1CBB7F73A005}" type="pres">
      <dgm:prSet presAssocID="{4C4C1019-22AA-4919-A889-8559774CBEB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0CAF24EE-B871-4FDA-B911-BDA8058D9D1B}" type="pres">
      <dgm:prSet presAssocID="{4C4C1019-22AA-4919-A889-8559774CBEB7}" presName="spaceRect" presStyleCnt="0"/>
      <dgm:spPr/>
    </dgm:pt>
    <dgm:pt modelId="{EF2C7310-1C4F-45DB-A6B8-34763651A9C3}" type="pres">
      <dgm:prSet presAssocID="{4C4C1019-22AA-4919-A889-8559774CBEB7}" presName="parTx" presStyleLbl="revTx" presStyleIdx="3" presStyleCnt="5">
        <dgm:presLayoutVars>
          <dgm:chMax val="0"/>
          <dgm:chPref val="0"/>
        </dgm:presLayoutVars>
      </dgm:prSet>
      <dgm:spPr/>
    </dgm:pt>
    <dgm:pt modelId="{1605FEE4-EDC9-4221-8639-9A3E3725B5AA}" type="pres">
      <dgm:prSet presAssocID="{96DD9608-A57E-4AB6-A487-C7D10D1DD9E5}" presName="sibTrans" presStyleCnt="0"/>
      <dgm:spPr/>
    </dgm:pt>
    <dgm:pt modelId="{412D3059-916A-45AC-809D-DF0133A43272}" type="pres">
      <dgm:prSet presAssocID="{47BC6305-032A-4B55-A20D-77F5CABE828D}" presName="compNode" presStyleCnt="0"/>
      <dgm:spPr/>
    </dgm:pt>
    <dgm:pt modelId="{7A79EC9E-471B-4CDE-ACB5-278DC385B7C2}" type="pres">
      <dgm:prSet presAssocID="{47BC6305-032A-4B55-A20D-77F5CABE828D}" presName="bgRect" presStyleLbl="bgShp" presStyleIdx="4" presStyleCnt="5"/>
      <dgm:spPr/>
    </dgm:pt>
    <dgm:pt modelId="{748599E0-D58E-41AB-8B83-A371A0D4A607}" type="pres">
      <dgm:prSet presAssocID="{47BC6305-032A-4B55-A20D-77F5CABE828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tor"/>
        </a:ext>
      </dgm:extLst>
    </dgm:pt>
    <dgm:pt modelId="{84EB3498-3A0A-4909-8730-38F42092CE37}" type="pres">
      <dgm:prSet presAssocID="{47BC6305-032A-4B55-A20D-77F5CABE828D}" presName="spaceRect" presStyleCnt="0"/>
      <dgm:spPr/>
    </dgm:pt>
    <dgm:pt modelId="{33820B16-C890-49D6-A454-E8030AE2378E}" type="pres">
      <dgm:prSet presAssocID="{47BC6305-032A-4B55-A20D-77F5CABE828D}" presName="parTx" presStyleLbl="revTx" presStyleIdx="4" presStyleCnt="5">
        <dgm:presLayoutVars>
          <dgm:chMax val="0"/>
          <dgm:chPref val="0"/>
        </dgm:presLayoutVars>
      </dgm:prSet>
      <dgm:spPr/>
    </dgm:pt>
  </dgm:ptLst>
  <dgm:cxnLst>
    <dgm:cxn modelId="{EF155221-DC28-44A4-AC0D-616CB3447028}" type="presOf" srcId="{47BC6305-032A-4B55-A20D-77F5CABE828D}" destId="{33820B16-C890-49D6-A454-E8030AE2378E}" srcOrd="0" destOrd="0" presId="urn:microsoft.com/office/officeart/2018/2/layout/IconVerticalSolidList"/>
    <dgm:cxn modelId="{C773FF27-A4D3-4902-AAD5-9EA1C57F0D14}" srcId="{4B873425-561D-418D-B633-9CA3F19D2FD4}" destId="{47BC6305-032A-4B55-A20D-77F5CABE828D}" srcOrd="4" destOrd="0" parTransId="{AD7B717F-E9C3-4134-B297-6AB3E7AA071B}" sibTransId="{720B5436-A2E9-4DC9-921D-FACF351A0CF4}"/>
    <dgm:cxn modelId="{4AD84C3B-FCC2-44C5-97C3-24F9333F9519}" type="presOf" srcId="{CAEE1FB7-0EA0-4746-AE9D-3608C0A2EE74}" destId="{094989B1-BE79-428B-99E6-C0816B245DE6}" srcOrd="0" destOrd="0" presId="urn:microsoft.com/office/officeart/2018/2/layout/IconVerticalSolidList"/>
    <dgm:cxn modelId="{CEC76A47-5418-4D2A-99D1-F30FFCED7267}" srcId="{4B873425-561D-418D-B633-9CA3F19D2FD4}" destId="{CAEE1FB7-0EA0-4746-AE9D-3608C0A2EE74}" srcOrd="0" destOrd="0" parTransId="{DBE0BE4D-F443-47DC-BDB2-AA32749CF9ED}" sibTransId="{5EA75761-7E3A-4227-9E61-81D72389E105}"/>
    <dgm:cxn modelId="{18D62B53-A3C3-44CD-B389-27E9359102A2}" srcId="{4B873425-561D-418D-B633-9CA3F19D2FD4}" destId="{4C4C1019-22AA-4919-A889-8559774CBEB7}" srcOrd="3" destOrd="0" parTransId="{696CA94F-3577-4B90-9D32-DBF4C6648FC4}" sibTransId="{96DD9608-A57E-4AB6-A487-C7D10D1DD9E5}"/>
    <dgm:cxn modelId="{6B04938A-0FC4-41AA-A027-82EF51F4AC16}" srcId="{4B873425-561D-418D-B633-9CA3F19D2FD4}" destId="{15B51C63-9B62-4B79-867B-4BFCA2D19EEC}" srcOrd="1" destOrd="0" parTransId="{3E932A73-887C-4867-9082-227A49B27CFB}" sibTransId="{94DF5E1A-3F63-4A2C-94D8-D735D5AA1DD6}"/>
    <dgm:cxn modelId="{87672993-4233-4B9C-8A1B-86BC55502E66}" srcId="{4B873425-561D-418D-B633-9CA3F19D2FD4}" destId="{8B28A261-106E-4CA6-B8FC-C485B7D78305}" srcOrd="2" destOrd="0" parTransId="{F2023BA9-8E34-4212-9C0B-002D87C2FB9D}" sibTransId="{30203954-07D7-4B3D-A34A-76B9A018D61D}"/>
    <dgm:cxn modelId="{5B1688A0-055A-43D3-B157-481F356CC9D8}" type="presOf" srcId="{8B28A261-106E-4CA6-B8FC-C485B7D78305}" destId="{4641534D-A0D7-4981-9504-E6DC9D68FA83}" srcOrd="0" destOrd="0" presId="urn:microsoft.com/office/officeart/2018/2/layout/IconVerticalSolidList"/>
    <dgm:cxn modelId="{2D55ECC4-5BD7-491F-AA7A-C03E6231B30F}" type="presOf" srcId="{15B51C63-9B62-4B79-867B-4BFCA2D19EEC}" destId="{A44195F3-5125-4B53-97AC-AC61EC92E3CC}" srcOrd="0" destOrd="0" presId="urn:microsoft.com/office/officeart/2018/2/layout/IconVerticalSolidList"/>
    <dgm:cxn modelId="{50CEA4E3-58DA-406A-827C-71790E999A94}" type="presOf" srcId="{4B873425-561D-418D-B633-9CA3F19D2FD4}" destId="{72740C2F-7999-4AE5-A0A2-649565E70A4D}" srcOrd="0" destOrd="0" presId="urn:microsoft.com/office/officeart/2018/2/layout/IconVerticalSolidList"/>
    <dgm:cxn modelId="{F8671EF0-4E4A-4C7D-8F9E-EC747C743456}" type="presOf" srcId="{4C4C1019-22AA-4919-A889-8559774CBEB7}" destId="{EF2C7310-1C4F-45DB-A6B8-34763651A9C3}" srcOrd="0" destOrd="0" presId="urn:microsoft.com/office/officeart/2018/2/layout/IconVerticalSolidList"/>
    <dgm:cxn modelId="{9FB08689-8BD5-4CB6-82BF-F30CB07DE845}" type="presParOf" srcId="{72740C2F-7999-4AE5-A0A2-649565E70A4D}" destId="{B94D8658-8191-494E-81D3-DA24B6F2E7A3}" srcOrd="0" destOrd="0" presId="urn:microsoft.com/office/officeart/2018/2/layout/IconVerticalSolidList"/>
    <dgm:cxn modelId="{80246A64-B017-473D-9E6C-57843F3C99B5}" type="presParOf" srcId="{B94D8658-8191-494E-81D3-DA24B6F2E7A3}" destId="{72399778-0BBE-48B8-8763-4073B8E6B802}" srcOrd="0" destOrd="0" presId="urn:microsoft.com/office/officeart/2018/2/layout/IconVerticalSolidList"/>
    <dgm:cxn modelId="{16281F50-BD27-472E-9FBA-9ED253AFAE5C}" type="presParOf" srcId="{B94D8658-8191-494E-81D3-DA24B6F2E7A3}" destId="{E271FE48-0CA2-4A4E-98C2-13F95A2494DA}" srcOrd="1" destOrd="0" presId="urn:microsoft.com/office/officeart/2018/2/layout/IconVerticalSolidList"/>
    <dgm:cxn modelId="{1F688F1C-964A-468A-8E70-2551E516EE7B}" type="presParOf" srcId="{B94D8658-8191-494E-81D3-DA24B6F2E7A3}" destId="{70B3541E-2085-4C35-B59E-5AC677BD3B9E}" srcOrd="2" destOrd="0" presId="urn:microsoft.com/office/officeart/2018/2/layout/IconVerticalSolidList"/>
    <dgm:cxn modelId="{C8962B0C-FD30-427B-8AEB-53CBA9558356}" type="presParOf" srcId="{B94D8658-8191-494E-81D3-DA24B6F2E7A3}" destId="{094989B1-BE79-428B-99E6-C0816B245DE6}" srcOrd="3" destOrd="0" presId="urn:microsoft.com/office/officeart/2018/2/layout/IconVerticalSolidList"/>
    <dgm:cxn modelId="{47238CC8-842F-4588-876A-6D758EEC737B}" type="presParOf" srcId="{72740C2F-7999-4AE5-A0A2-649565E70A4D}" destId="{C6248844-2202-4E28-ACE1-6C5DB2BDCB19}" srcOrd="1" destOrd="0" presId="urn:microsoft.com/office/officeart/2018/2/layout/IconVerticalSolidList"/>
    <dgm:cxn modelId="{83311998-4AFD-4CCD-BF68-84B13880217F}" type="presParOf" srcId="{72740C2F-7999-4AE5-A0A2-649565E70A4D}" destId="{8E16C8C9-7C24-4C9D-87CF-756E7141B648}" srcOrd="2" destOrd="0" presId="urn:microsoft.com/office/officeart/2018/2/layout/IconVerticalSolidList"/>
    <dgm:cxn modelId="{A7DBE0BC-6DA3-48BE-B487-6B30BCE84690}" type="presParOf" srcId="{8E16C8C9-7C24-4C9D-87CF-756E7141B648}" destId="{2857B4AC-56EC-49A9-96F9-8B200A38F9C7}" srcOrd="0" destOrd="0" presId="urn:microsoft.com/office/officeart/2018/2/layout/IconVerticalSolidList"/>
    <dgm:cxn modelId="{5F9E18B4-4BE9-4A04-BFBD-1491C04F13C0}" type="presParOf" srcId="{8E16C8C9-7C24-4C9D-87CF-756E7141B648}" destId="{7579764C-977A-4AE7-A9CC-8A68DDEEEB6B}" srcOrd="1" destOrd="0" presId="urn:microsoft.com/office/officeart/2018/2/layout/IconVerticalSolidList"/>
    <dgm:cxn modelId="{9C6BCD84-0366-45B4-B8D1-0F5BCFB4235C}" type="presParOf" srcId="{8E16C8C9-7C24-4C9D-87CF-756E7141B648}" destId="{2083A36E-572B-47F2-8E34-E55FC7F4E1D5}" srcOrd="2" destOrd="0" presId="urn:microsoft.com/office/officeart/2018/2/layout/IconVerticalSolidList"/>
    <dgm:cxn modelId="{1ED75AB6-D3C6-45CC-93F0-0DBAA4636BA4}" type="presParOf" srcId="{8E16C8C9-7C24-4C9D-87CF-756E7141B648}" destId="{A44195F3-5125-4B53-97AC-AC61EC92E3CC}" srcOrd="3" destOrd="0" presId="urn:microsoft.com/office/officeart/2018/2/layout/IconVerticalSolidList"/>
    <dgm:cxn modelId="{49CDF8FA-7A70-4E3D-959C-CEEA85CDB2E4}" type="presParOf" srcId="{72740C2F-7999-4AE5-A0A2-649565E70A4D}" destId="{9F1F5D61-DDA7-47EC-A7DC-42A13118C89D}" srcOrd="3" destOrd="0" presId="urn:microsoft.com/office/officeart/2018/2/layout/IconVerticalSolidList"/>
    <dgm:cxn modelId="{1C3E6DF1-41D3-4281-BE81-821E5C27C8B0}" type="presParOf" srcId="{72740C2F-7999-4AE5-A0A2-649565E70A4D}" destId="{A8EC0EC6-259A-413A-B676-E266B3FBAD08}" srcOrd="4" destOrd="0" presId="urn:microsoft.com/office/officeart/2018/2/layout/IconVerticalSolidList"/>
    <dgm:cxn modelId="{4D3F0678-3C10-4EA9-8F22-E57200E34A45}" type="presParOf" srcId="{A8EC0EC6-259A-413A-B676-E266B3FBAD08}" destId="{9FB2FF0A-9144-42B3-BF20-271517DFAFDC}" srcOrd="0" destOrd="0" presId="urn:microsoft.com/office/officeart/2018/2/layout/IconVerticalSolidList"/>
    <dgm:cxn modelId="{4CF8E97E-4860-46F8-B86B-DA74D920267C}" type="presParOf" srcId="{A8EC0EC6-259A-413A-B676-E266B3FBAD08}" destId="{0EDF35DD-79CA-4CB0-BDC5-CC982581FAC7}" srcOrd="1" destOrd="0" presId="urn:microsoft.com/office/officeart/2018/2/layout/IconVerticalSolidList"/>
    <dgm:cxn modelId="{E3271481-9584-4212-892F-80AEA36A7391}" type="presParOf" srcId="{A8EC0EC6-259A-413A-B676-E266B3FBAD08}" destId="{60793A64-0BF2-4F42-A3BE-A3790B71C87A}" srcOrd="2" destOrd="0" presId="urn:microsoft.com/office/officeart/2018/2/layout/IconVerticalSolidList"/>
    <dgm:cxn modelId="{1BCC736B-8F14-4341-8E06-E7C6EB8D8254}" type="presParOf" srcId="{A8EC0EC6-259A-413A-B676-E266B3FBAD08}" destId="{4641534D-A0D7-4981-9504-E6DC9D68FA83}" srcOrd="3" destOrd="0" presId="urn:microsoft.com/office/officeart/2018/2/layout/IconVerticalSolidList"/>
    <dgm:cxn modelId="{C8A169EC-6DEB-4F83-A706-E58BFF304C29}" type="presParOf" srcId="{72740C2F-7999-4AE5-A0A2-649565E70A4D}" destId="{93FA4DFA-D98E-4E38-866E-18CCEBC408C7}" srcOrd="5" destOrd="0" presId="urn:microsoft.com/office/officeart/2018/2/layout/IconVerticalSolidList"/>
    <dgm:cxn modelId="{38F35A38-8C42-4B5A-BD85-825975B6F810}" type="presParOf" srcId="{72740C2F-7999-4AE5-A0A2-649565E70A4D}" destId="{073DED39-4A8D-4B1F-B898-52168CD85049}" srcOrd="6" destOrd="0" presId="urn:microsoft.com/office/officeart/2018/2/layout/IconVerticalSolidList"/>
    <dgm:cxn modelId="{230F1808-1DBB-4233-B2EA-C3CF3B608E69}" type="presParOf" srcId="{073DED39-4A8D-4B1F-B898-52168CD85049}" destId="{32BD1E37-BAC6-4FBE-B829-433F263E678E}" srcOrd="0" destOrd="0" presId="urn:microsoft.com/office/officeart/2018/2/layout/IconVerticalSolidList"/>
    <dgm:cxn modelId="{C29C2FBE-1EE5-4D55-8AD6-EB03B8A88F6D}" type="presParOf" srcId="{073DED39-4A8D-4B1F-B898-52168CD85049}" destId="{72F015B7-6CD6-4E67-9D25-1CBB7F73A005}" srcOrd="1" destOrd="0" presId="urn:microsoft.com/office/officeart/2018/2/layout/IconVerticalSolidList"/>
    <dgm:cxn modelId="{AE700A62-D627-48D4-AFBC-8C6BA2BCDCFF}" type="presParOf" srcId="{073DED39-4A8D-4B1F-B898-52168CD85049}" destId="{0CAF24EE-B871-4FDA-B911-BDA8058D9D1B}" srcOrd="2" destOrd="0" presId="urn:microsoft.com/office/officeart/2018/2/layout/IconVerticalSolidList"/>
    <dgm:cxn modelId="{955DC397-9FE8-44FA-BC9E-80E7918AD713}" type="presParOf" srcId="{073DED39-4A8D-4B1F-B898-52168CD85049}" destId="{EF2C7310-1C4F-45DB-A6B8-34763651A9C3}" srcOrd="3" destOrd="0" presId="urn:microsoft.com/office/officeart/2018/2/layout/IconVerticalSolidList"/>
    <dgm:cxn modelId="{B8C59AB6-BC49-48B8-99E4-C48D8C13149B}" type="presParOf" srcId="{72740C2F-7999-4AE5-A0A2-649565E70A4D}" destId="{1605FEE4-EDC9-4221-8639-9A3E3725B5AA}" srcOrd="7" destOrd="0" presId="urn:microsoft.com/office/officeart/2018/2/layout/IconVerticalSolidList"/>
    <dgm:cxn modelId="{5ED86B08-B5D2-4D70-BB69-30B9679753F0}" type="presParOf" srcId="{72740C2F-7999-4AE5-A0A2-649565E70A4D}" destId="{412D3059-916A-45AC-809D-DF0133A43272}" srcOrd="8" destOrd="0" presId="urn:microsoft.com/office/officeart/2018/2/layout/IconVerticalSolidList"/>
    <dgm:cxn modelId="{F97C8A7F-A0BA-49D3-A8B3-C3D2B9A7964B}" type="presParOf" srcId="{412D3059-916A-45AC-809D-DF0133A43272}" destId="{7A79EC9E-471B-4CDE-ACB5-278DC385B7C2}" srcOrd="0" destOrd="0" presId="urn:microsoft.com/office/officeart/2018/2/layout/IconVerticalSolidList"/>
    <dgm:cxn modelId="{EB32E8CA-5E18-4611-8EF8-2D576D58EED8}" type="presParOf" srcId="{412D3059-916A-45AC-809D-DF0133A43272}" destId="{748599E0-D58E-41AB-8B83-A371A0D4A607}" srcOrd="1" destOrd="0" presId="urn:microsoft.com/office/officeart/2018/2/layout/IconVerticalSolidList"/>
    <dgm:cxn modelId="{D584CADA-2884-4215-89BE-0BBB4FB5D766}" type="presParOf" srcId="{412D3059-916A-45AC-809D-DF0133A43272}" destId="{84EB3498-3A0A-4909-8730-38F42092CE37}" srcOrd="2" destOrd="0" presId="urn:microsoft.com/office/officeart/2018/2/layout/IconVerticalSolidList"/>
    <dgm:cxn modelId="{DC01971A-1893-4A4C-94D8-C2929ED9B039}" type="presParOf" srcId="{412D3059-916A-45AC-809D-DF0133A43272}" destId="{33820B16-C890-49D6-A454-E8030AE237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4ACB51-537D-4AB6-9104-ED45FA98FB4E}"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0533CD7A-38D5-467A-8216-E379CCD38140}">
      <dgm:prSet/>
      <dgm:spPr/>
      <dgm:t>
        <a:bodyPr/>
        <a:lstStyle/>
        <a:p>
          <a:r>
            <a:rPr lang="en-GB"/>
            <a:t>Gil – mental health and homelessness</a:t>
          </a:r>
          <a:endParaRPr lang="en-US"/>
        </a:p>
      </dgm:t>
    </dgm:pt>
    <dgm:pt modelId="{4CED4E93-F21B-4857-9BE2-0D8CF325012C}" type="parTrans" cxnId="{9C645640-2AB6-4480-A16D-29EAC791ACAA}">
      <dgm:prSet/>
      <dgm:spPr/>
      <dgm:t>
        <a:bodyPr/>
        <a:lstStyle/>
        <a:p>
          <a:endParaRPr lang="en-US"/>
        </a:p>
      </dgm:t>
    </dgm:pt>
    <dgm:pt modelId="{361CD7B1-CF85-4262-941B-CCAC678960BA}" type="sibTrans" cxnId="{9C645640-2AB6-4480-A16D-29EAC791ACAA}">
      <dgm:prSet/>
      <dgm:spPr/>
      <dgm:t>
        <a:bodyPr/>
        <a:lstStyle/>
        <a:p>
          <a:endParaRPr lang="en-US"/>
        </a:p>
      </dgm:t>
    </dgm:pt>
    <dgm:pt modelId="{DCF82A5F-900A-4971-8197-2FD3ABD30EDF}">
      <dgm:prSet/>
      <dgm:spPr/>
      <dgm:t>
        <a:bodyPr/>
        <a:lstStyle/>
        <a:p>
          <a:r>
            <a:rPr lang="en-GB"/>
            <a:t>Emily – engaging with community in an art/library space</a:t>
          </a:r>
          <a:endParaRPr lang="en-US"/>
        </a:p>
      </dgm:t>
    </dgm:pt>
    <dgm:pt modelId="{4B6B2EFE-05CB-42E3-965F-B44D89B0EC24}" type="parTrans" cxnId="{9086C365-8C49-47E0-91BE-7FA91E40D394}">
      <dgm:prSet/>
      <dgm:spPr/>
      <dgm:t>
        <a:bodyPr/>
        <a:lstStyle/>
        <a:p>
          <a:endParaRPr lang="en-US"/>
        </a:p>
      </dgm:t>
    </dgm:pt>
    <dgm:pt modelId="{E1C494AF-EFE3-443C-BE3C-0E665C9B1D00}" type="sibTrans" cxnId="{9086C365-8C49-47E0-91BE-7FA91E40D394}">
      <dgm:prSet/>
      <dgm:spPr/>
      <dgm:t>
        <a:bodyPr/>
        <a:lstStyle/>
        <a:p>
          <a:endParaRPr lang="en-US"/>
        </a:p>
      </dgm:t>
    </dgm:pt>
    <dgm:pt modelId="{D06E4818-FCBF-424B-87C4-5CA592A598D2}">
      <dgm:prSet/>
      <dgm:spPr/>
      <dgm:t>
        <a:bodyPr/>
        <a:lstStyle/>
        <a:p>
          <a:r>
            <a:rPr lang="en-GB"/>
            <a:t>Niki – Impact on health of homeworking</a:t>
          </a:r>
          <a:endParaRPr lang="en-US"/>
        </a:p>
      </dgm:t>
    </dgm:pt>
    <dgm:pt modelId="{4D6F7E2A-0569-419A-9F83-5868483941BF}" type="parTrans" cxnId="{0F4800B6-42C7-4855-9233-050B42210E99}">
      <dgm:prSet/>
      <dgm:spPr/>
      <dgm:t>
        <a:bodyPr/>
        <a:lstStyle/>
        <a:p>
          <a:endParaRPr lang="en-US"/>
        </a:p>
      </dgm:t>
    </dgm:pt>
    <dgm:pt modelId="{91D666DD-5ABB-484A-A391-9DA5E3DBEE6F}" type="sibTrans" cxnId="{0F4800B6-42C7-4855-9233-050B42210E99}">
      <dgm:prSet/>
      <dgm:spPr/>
      <dgm:t>
        <a:bodyPr/>
        <a:lstStyle/>
        <a:p>
          <a:endParaRPr lang="en-US"/>
        </a:p>
      </dgm:t>
    </dgm:pt>
    <dgm:pt modelId="{60C46108-76AC-4E3B-AC60-90F76D59E355}">
      <dgm:prSet/>
      <dgm:spPr/>
      <dgm:t>
        <a:bodyPr/>
        <a:lstStyle/>
        <a:p>
          <a:r>
            <a:rPr lang="en-GB"/>
            <a:t>Katy – how sexual health services contribute to health promotion/public health</a:t>
          </a:r>
          <a:endParaRPr lang="en-US"/>
        </a:p>
      </dgm:t>
    </dgm:pt>
    <dgm:pt modelId="{6C3EAF03-201A-49FA-9881-B07CA697DD21}" type="parTrans" cxnId="{58760668-E012-4481-B815-7BB35FC5D1DE}">
      <dgm:prSet/>
      <dgm:spPr/>
      <dgm:t>
        <a:bodyPr/>
        <a:lstStyle/>
        <a:p>
          <a:endParaRPr lang="en-US"/>
        </a:p>
      </dgm:t>
    </dgm:pt>
    <dgm:pt modelId="{31452B5C-00D6-4D13-B5F1-A6A39F4D610A}" type="sibTrans" cxnId="{58760668-E012-4481-B815-7BB35FC5D1DE}">
      <dgm:prSet/>
      <dgm:spPr/>
      <dgm:t>
        <a:bodyPr/>
        <a:lstStyle/>
        <a:p>
          <a:endParaRPr lang="en-US"/>
        </a:p>
      </dgm:t>
    </dgm:pt>
    <dgm:pt modelId="{8242D483-F60B-4EA0-A655-62D6BF69471A}" type="pres">
      <dgm:prSet presAssocID="{144ACB51-537D-4AB6-9104-ED45FA98FB4E}" presName="vert0" presStyleCnt="0">
        <dgm:presLayoutVars>
          <dgm:dir/>
          <dgm:animOne val="branch"/>
          <dgm:animLvl val="lvl"/>
        </dgm:presLayoutVars>
      </dgm:prSet>
      <dgm:spPr/>
    </dgm:pt>
    <dgm:pt modelId="{2906C3B3-00A9-40C1-AE11-6C732F767213}" type="pres">
      <dgm:prSet presAssocID="{0533CD7A-38D5-467A-8216-E379CCD38140}" presName="thickLine" presStyleLbl="alignNode1" presStyleIdx="0" presStyleCnt="4"/>
      <dgm:spPr/>
    </dgm:pt>
    <dgm:pt modelId="{66CB6603-DBD5-43F5-AD39-C2E28DE260EB}" type="pres">
      <dgm:prSet presAssocID="{0533CD7A-38D5-467A-8216-E379CCD38140}" presName="horz1" presStyleCnt="0"/>
      <dgm:spPr/>
    </dgm:pt>
    <dgm:pt modelId="{0F706125-0A70-4540-9931-69FDC37BF1E7}" type="pres">
      <dgm:prSet presAssocID="{0533CD7A-38D5-467A-8216-E379CCD38140}" presName="tx1" presStyleLbl="revTx" presStyleIdx="0" presStyleCnt="4"/>
      <dgm:spPr/>
    </dgm:pt>
    <dgm:pt modelId="{055143E3-5806-49E4-9669-816338B907E9}" type="pres">
      <dgm:prSet presAssocID="{0533CD7A-38D5-467A-8216-E379CCD38140}" presName="vert1" presStyleCnt="0"/>
      <dgm:spPr/>
    </dgm:pt>
    <dgm:pt modelId="{D81737E0-FD17-48E7-AA6D-B243C1BF3309}" type="pres">
      <dgm:prSet presAssocID="{DCF82A5F-900A-4971-8197-2FD3ABD30EDF}" presName="thickLine" presStyleLbl="alignNode1" presStyleIdx="1" presStyleCnt="4"/>
      <dgm:spPr/>
    </dgm:pt>
    <dgm:pt modelId="{26382110-CD36-48C0-8C27-0D94057AE0D8}" type="pres">
      <dgm:prSet presAssocID="{DCF82A5F-900A-4971-8197-2FD3ABD30EDF}" presName="horz1" presStyleCnt="0"/>
      <dgm:spPr/>
    </dgm:pt>
    <dgm:pt modelId="{2744C182-5C76-4F43-9FB0-C37E5962517C}" type="pres">
      <dgm:prSet presAssocID="{DCF82A5F-900A-4971-8197-2FD3ABD30EDF}" presName="tx1" presStyleLbl="revTx" presStyleIdx="1" presStyleCnt="4"/>
      <dgm:spPr/>
    </dgm:pt>
    <dgm:pt modelId="{04B22A41-C67A-4206-A1C5-D75E3E51E730}" type="pres">
      <dgm:prSet presAssocID="{DCF82A5F-900A-4971-8197-2FD3ABD30EDF}" presName="vert1" presStyleCnt="0"/>
      <dgm:spPr/>
    </dgm:pt>
    <dgm:pt modelId="{BC783FED-C24F-4845-A665-CE6B4E491868}" type="pres">
      <dgm:prSet presAssocID="{D06E4818-FCBF-424B-87C4-5CA592A598D2}" presName="thickLine" presStyleLbl="alignNode1" presStyleIdx="2" presStyleCnt="4"/>
      <dgm:spPr/>
    </dgm:pt>
    <dgm:pt modelId="{26DF64C3-8BAC-4CE4-BF7C-6540FF56640F}" type="pres">
      <dgm:prSet presAssocID="{D06E4818-FCBF-424B-87C4-5CA592A598D2}" presName="horz1" presStyleCnt="0"/>
      <dgm:spPr/>
    </dgm:pt>
    <dgm:pt modelId="{7783C492-8998-4421-ABDB-C1CD80632680}" type="pres">
      <dgm:prSet presAssocID="{D06E4818-FCBF-424B-87C4-5CA592A598D2}" presName="tx1" presStyleLbl="revTx" presStyleIdx="2" presStyleCnt="4"/>
      <dgm:spPr/>
    </dgm:pt>
    <dgm:pt modelId="{64DE35BB-C1ED-4E54-A086-97FE3DD39DAE}" type="pres">
      <dgm:prSet presAssocID="{D06E4818-FCBF-424B-87C4-5CA592A598D2}" presName="vert1" presStyleCnt="0"/>
      <dgm:spPr/>
    </dgm:pt>
    <dgm:pt modelId="{7BB0A63E-2FD5-44AC-B914-E906DCF1AFDB}" type="pres">
      <dgm:prSet presAssocID="{60C46108-76AC-4E3B-AC60-90F76D59E355}" presName="thickLine" presStyleLbl="alignNode1" presStyleIdx="3" presStyleCnt="4"/>
      <dgm:spPr/>
    </dgm:pt>
    <dgm:pt modelId="{EBEB2055-351E-4D50-807A-4F1ED0D74C7F}" type="pres">
      <dgm:prSet presAssocID="{60C46108-76AC-4E3B-AC60-90F76D59E355}" presName="horz1" presStyleCnt="0"/>
      <dgm:spPr/>
    </dgm:pt>
    <dgm:pt modelId="{C6C86F3D-B4A3-46DE-A043-152C1FF16F8A}" type="pres">
      <dgm:prSet presAssocID="{60C46108-76AC-4E3B-AC60-90F76D59E355}" presName="tx1" presStyleLbl="revTx" presStyleIdx="3" presStyleCnt="4"/>
      <dgm:spPr/>
    </dgm:pt>
    <dgm:pt modelId="{3DB9B9C2-38AE-462F-8B54-DB1AE9DE6BBC}" type="pres">
      <dgm:prSet presAssocID="{60C46108-76AC-4E3B-AC60-90F76D59E355}" presName="vert1" presStyleCnt="0"/>
      <dgm:spPr/>
    </dgm:pt>
  </dgm:ptLst>
  <dgm:cxnLst>
    <dgm:cxn modelId="{CD73BB3E-A4FD-4BF8-B421-86F9B41318B5}" type="presOf" srcId="{60C46108-76AC-4E3B-AC60-90F76D59E355}" destId="{C6C86F3D-B4A3-46DE-A043-152C1FF16F8A}" srcOrd="0" destOrd="0" presId="urn:microsoft.com/office/officeart/2008/layout/LinedList"/>
    <dgm:cxn modelId="{9C645640-2AB6-4480-A16D-29EAC791ACAA}" srcId="{144ACB51-537D-4AB6-9104-ED45FA98FB4E}" destId="{0533CD7A-38D5-467A-8216-E379CCD38140}" srcOrd="0" destOrd="0" parTransId="{4CED4E93-F21B-4857-9BE2-0D8CF325012C}" sibTransId="{361CD7B1-CF85-4262-941B-CCAC678960BA}"/>
    <dgm:cxn modelId="{C3BF1E63-E309-4426-B821-AFC4EE228395}" type="presOf" srcId="{DCF82A5F-900A-4971-8197-2FD3ABD30EDF}" destId="{2744C182-5C76-4F43-9FB0-C37E5962517C}" srcOrd="0" destOrd="0" presId="urn:microsoft.com/office/officeart/2008/layout/LinedList"/>
    <dgm:cxn modelId="{9086C365-8C49-47E0-91BE-7FA91E40D394}" srcId="{144ACB51-537D-4AB6-9104-ED45FA98FB4E}" destId="{DCF82A5F-900A-4971-8197-2FD3ABD30EDF}" srcOrd="1" destOrd="0" parTransId="{4B6B2EFE-05CB-42E3-965F-B44D89B0EC24}" sibTransId="{E1C494AF-EFE3-443C-BE3C-0E665C9B1D00}"/>
    <dgm:cxn modelId="{58760668-E012-4481-B815-7BB35FC5D1DE}" srcId="{144ACB51-537D-4AB6-9104-ED45FA98FB4E}" destId="{60C46108-76AC-4E3B-AC60-90F76D59E355}" srcOrd="3" destOrd="0" parTransId="{6C3EAF03-201A-49FA-9881-B07CA697DD21}" sibTransId="{31452B5C-00D6-4D13-B5F1-A6A39F4D610A}"/>
    <dgm:cxn modelId="{79F3AEAE-147C-4A8A-9FE1-FAA7919E5932}" type="presOf" srcId="{D06E4818-FCBF-424B-87C4-5CA592A598D2}" destId="{7783C492-8998-4421-ABDB-C1CD80632680}" srcOrd="0" destOrd="0" presId="urn:microsoft.com/office/officeart/2008/layout/LinedList"/>
    <dgm:cxn modelId="{0F4800B6-42C7-4855-9233-050B42210E99}" srcId="{144ACB51-537D-4AB6-9104-ED45FA98FB4E}" destId="{D06E4818-FCBF-424B-87C4-5CA592A598D2}" srcOrd="2" destOrd="0" parTransId="{4D6F7E2A-0569-419A-9F83-5868483941BF}" sibTransId="{91D666DD-5ABB-484A-A391-9DA5E3DBEE6F}"/>
    <dgm:cxn modelId="{BC2690DE-5459-4991-8D7F-D7B85F5CCB70}" type="presOf" srcId="{0533CD7A-38D5-467A-8216-E379CCD38140}" destId="{0F706125-0A70-4540-9931-69FDC37BF1E7}" srcOrd="0" destOrd="0" presId="urn:microsoft.com/office/officeart/2008/layout/LinedList"/>
    <dgm:cxn modelId="{8DF1EBFC-0CD4-4F73-A556-E4BE78C34464}" type="presOf" srcId="{144ACB51-537D-4AB6-9104-ED45FA98FB4E}" destId="{8242D483-F60B-4EA0-A655-62D6BF69471A}" srcOrd="0" destOrd="0" presId="urn:microsoft.com/office/officeart/2008/layout/LinedList"/>
    <dgm:cxn modelId="{E02494D8-5489-4DB1-A4B4-E515E63A306A}" type="presParOf" srcId="{8242D483-F60B-4EA0-A655-62D6BF69471A}" destId="{2906C3B3-00A9-40C1-AE11-6C732F767213}" srcOrd="0" destOrd="0" presId="urn:microsoft.com/office/officeart/2008/layout/LinedList"/>
    <dgm:cxn modelId="{01A85466-FBF0-495C-A5FB-E82D08C2CC1F}" type="presParOf" srcId="{8242D483-F60B-4EA0-A655-62D6BF69471A}" destId="{66CB6603-DBD5-43F5-AD39-C2E28DE260EB}" srcOrd="1" destOrd="0" presId="urn:microsoft.com/office/officeart/2008/layout/LinedList"/>
    <dgm:cxn modelId="{99C4A471-16C9-4EB8-9E9D-86AB96D229D0}" type="presParOf" srcId="{66CB6603-DBD5-43F5-AD39-C2E28DE260EB}" destId="{0F706125-0A70-4540-9931-69FDC37BF1E7}" srcOrd="0" destOrd="0" presId="urn:microsoft.com/office/officeart/2008/layout/LinedList"/>
    <dgm:cxn modelId="{64CC48EA-29E3-460E-B9D0-EF4AA20F6711}" type="presParOf" srcId="{66CB6603-DBD5-43F5-AD39-C2E28DE260EB}" destId="{055143E3-5806-49E4-9669-816338B907E9}" srcOrd="1" destOrd="0" presId="urn:microsoft.com/office/officeart/2008/layout/LinedList"/>
    <dgm:cxn modelId="{B952806E-C56C-4218-BAE6-D45A59E50810}" type="presParOf" srcId="{8242D483-F60B-4EA0-A655-62D6BF69471A}" destId="{D81737E0-FD17-48E7-AA6D-B243C1BF3309}" srcOrd="2" destOrd="0" presId="urn:microsoft.com/office/officeart/2008/layout/LinedList"/>
    <dgm:cxn modelId="{BBAB8357-F085-4052-8954-8C0BF9A4671A}" type="presParOf" srcId="{8242D483-F60B-4EA0-A655-62D6BF69471A}" destId="{26382110-CD36-48C0-8C27-0D94057AE0D8}" srcOrd="3" destOrd="0" presId="urn:microsoft.com/office/officeart/2008/layout/LinedList"/>
    <dgm:cxn modelId="{19745490-D030-48F2-B3DB-449416D7F384}" type="presParOf" srcId="{26382110-CD36-48C0-8C27-0D94057AE0D8}" destId="{2744C182-5C76-4F43-9FB0-C37E5962517C}" srcOrd="0" destOrd="0" presId="urn:microsoft.com/office/officeart/2008/layout/LinedList"/>
    <dgm:cxn modelId="{DD89FCA9-E716-4503-ACA7-619E1806F8C0}" type="presParOf" srcId="{26382110-CD36-48C0-8C27-0D94057AE0D8}" destId="{04B22A41-C67A-4206-A1C5-D75E3E51E730}" srcOrd="1" destOrd="0" presId="urn:microsoft.com/office/officeart/2008/layout/LinedList"/>
    <dgm:cxn modelId="{FA9CF27D-F66E-4C11-BDE0-DA64CCF48940}" type="presParOf" srcId="{8242D483-F60B-4EA0-A655-62D6BF69471A}" destId="{BC783FED-C24F-4845-A665-CE6B4E491868}" srcOrd="4" destOrd="0" presId="urn:microsoft.com/office/officeart/2008/layout/LinedList"/>
    <dgm:cxn modelId="{BC1498A3-659A-41FC-A0FD-C84E56947DBF}" type="presParOf" srcId="{8242D483-F60B-4EA0-A655-62D6BF69471A}" destId="{26DF64C3-8BAC-4CE4-BF7C-6540FF56640F}" srcOrd="5" destOrd="0" presId="urn:microsoft.com/office/officeart/2008/layout/LinedList"/>
    <dgm:cxn modelId="{BAE620B9-A2AA-411C-B568-9B213E8F3013}" type="presParOf" srcId="{26DF64C3-8BAC-4CE4-BF7C-6540FF56640F}" destId="{7783C492-8998-4421-ABDB-C1CD80632680}" srcOrd="0" destOrd="0" presId="urn:microsoft.com/office/officeart/2008/layout/LinedList"/>
    <dgm:cxn modelId="{1F1E7C0F-1E8D-447D-87C9-1BFC142D999C}" type="presParOf" srcId="{26DF64C3-8BAC-4CE4-BF7C-6540FF56640F}" destId="{64DE35BB-C1ED-4E54-A086-97FE3DD39DAE}" srcOrd="1" destOrd="0" presId="urn:microsoft.com/office/officeart/2008/layout/LinedList"/>
    <dgm:cxn modelId="{7B915710-B619-4452-A223-9E6ADF219F81}" type="presParOf" srcId="{8242D483-F60B-4EA0-A655-62D6BF69471A}" destId="{7BB0A63E-2FD5-44AC-B914-E906DCF1AFDB}" srcOrd="6" destOrd="0" presId="urn:microsoft.com/office/officeart/2008/layout/LinedList"/>
    <dgm:cxn modelId="{2F562B0A-1FA2-48E0-97DA-535FCB30EBF1}" type="presParOf" srcId="{8242D483-F60B-4EA0-A655-62D6BF69471A}" destId="{EBEB2055-351E-4D50-807A-4F1ED0D74C7F}" srcOrd="7" destOrd="0" presId="urn:microsoft.com/office/officeart/2008/layout/LinedList"/>
    <dgm:cxn modelId="{59EB0FA6-AFFB-4DA7-ADB3-B26BB7AB1909}" type="presParOf" srcId="{EBEB2055-351E-4D50-807A-4F1ED0D74C7F}" destId="{C6C86F3D-B4A3-46DE-A043-152C1FF16F8A}" srcOrd="0" destOrd="0" presId="urn:microsoft.com/office/officeart/2008/layout/LinedList"/>
    <dgm:cxn modelId="{0E798073-ACB6-4D5F-9145-32FF584F2907}" type="presParOf" srcId="{EBEB2055-351E-4D50-807A-4F1ED0D74C7F}" destId="{3DB9B9C2-38AE-462F-8B54-DB1AE9DE6B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5D7DF8-52D6-4440-922D-D395734A2142}"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3ABBBCFF-FCC6-4FBE-8C71-FDB6A5C6A8B4}">
      <dgm:prSet/>
      <dgm:spPr/>
      <dgm:t>
        <a:bodyPr/>
        <a:lstStyle/>
        <a:p>
          <a:r>
            <a:rPr lang="en-GB"/>
            <a:t>PHFSK</a:t>
          </a:r>
          <a:endParaRPr lang="en-US"/>
        </a:p>
      </dgm:t>
    </dgm:pt>
    <dgm:pt modelId="{51DC8477-3FEF-4C89-A92D-36644CB3E91F}" type="parTrans" cxnId="{A68AAB59-77CD-455B-9483-E1E5ADF05A82}">
      <dgm:prSet/>
      <dgm:spPr/>
      <dgm:t>
        <a:bodyPr/>
        <a:lstStyle/>
        <a:p>
          <a:endParaRPr lang="en-US"/>
        </a:p>
      </dgm:t>
    </dgm:pt>
    <dgm:pt modelId="{5AF2EB6A-8A78-452A-9BD2-9D461ECE77C3}" type="sibTrans" cxnId="{A68AAB59-77CD-455B-9483-E1E5ADF05A82}">
      <dgm:prSet/>
      <dgm:spPr/>
      <dgm:t>
        <a:bodyPr/>
        <a:lstStyle/>
        <a:p>
          <a:endParaRPr lang="en-US"/>
        </a:p>
      </dgm:t>
    </dgm:pt>
    <dgm:pt modelId="{D68840E2-AC37-4360-B11A-DBCFCB75F775}">
      <dgm:prSet/>
      <dgm:spPr/>
      <dgm:t>
        <a:bodyPr/>
        <a:lstStyle/>
        <a:p>
          <a:r>
            <a:rPr lang="en-GB"/>
            <a:t>CompHP</a:t>
          </a:r>
          <a:endParaRPr lang="en-US"/>
        </a:p>
      </dgm:t>
    </dgm:pt>
    <dgm:pt modelId="{122CE3B0-11C6-440C-8298-43B2C9B26ABD}" type="parTrans" cxnId="{496AD6C0-C0FA-43BF-ABEE-5CD8CA5F0909}">
      <dgm:prSet/>
      <dgm:spPr/>
      <dgm:t>
        <a:bodyPr/>
        <a:lstStyle/>
        <a:p>
          <a:endParaRPr lang="en-US"/>
        </a:p>
      </dgm:t>
    </dgm:pt>
    <dgm:pt modelId="{B79B4A61-B249-4313-A54C-4EB9A9753EC5}" type="sibTrans" cxnId="{496AD6C0-C0FA-43BF-ABEE-5CD8CA5F0909}">
      <dgm:prSet/>
      <dgm:spPr/>
      <dgm:t>
        <a:bodyPr/>
        <a:lstStyle/>
        <a:p>
          <a:endParaRPr lang="en-US"/>
        </a:p>
      </dgm:t>
    </dgm:pt>
    <dgm:pt modelId="{1D61F18D-3A71-4BAD-BCF4-E2F2E389BB52}">
      <dgm:prSet/>
      <dgm:spPr/>
      <dgm:t>
        <a:bodyPr/>
        <a:lstStyle/>
        <a:p>
          <a:r>
            <a:rPr lang="en-GB"/>
            <a:t>Graduate Attributes</a:t>
          </a:r>
          <a:endParaRPr lang="en-US"/>
        </a:p>
      </dgm:t>
    </dgm:pt>
    <dgm:pt modelId="{858C2ABA-5E4D-405F-B66A-E94720ED2CA4}" type="parTrans" cxnId="{13FA2D7F-0D86-4546-A4D9-134A5D3EBAAC}">
      <dgm:prSet/>
      <dgm:spPr/>
      <dgm:t>
        <a:bodyPr/>
        <a:lstStyle/>
        <a:p>
          <a:endParaRPr lang="en-US"/>
        </a:p>
      </dgm:t>
    </dgm:pt>
    <dgm:pt modelId="{12EF47D5-EF13-408C-8AEE-4A615CD5226B}" type="sibTrans" cxnId="{13FA2D7F-0D86-4546-A4D9-134A5D3EBAAC}">
      <dgm:prSet/>
      <dgm:spPr/>
      <dgm:t>
        <a:bodyPr/>
        <a:lstStyle/>
        <a:p>
          <a:endParaRPr lang="en-US"/>
        </a:p>
      </dgm:t>
    </dgm:pt>
    <dgm:pt modelId="{FC573C70-B3B6-4EF4-979A-E74AA7040061}" type="pres">
      <dgm:prSet presAssocID="{C55D7DF8-52D6-4440-922D-D395734A2142}" presName="hierChild1" presStyleCnt="0">
        <dgm:presLayoutVars>
          <dgm:chPref val="1"/>
          <dgm:dir/>
          <dgm:animOne val="branch"/>
          <dgm:animLvl val="lvl"/>
          <dgm:resizeHandles/>
        </dgm:presLayoutVars>
      </dgm:prSet>
      <dgm:spPr/>
    </dgm:pt>
    <dgm:pt modelId="{4280DEB9-04A8-40F3-B3D4-404E5191E150}" type="pres">
      <dgm:prSet presAssocID="{3ABBBCFF-FCC6-4FBE-8C71-FDB6A5C6A8B4}" presName="hierRoot1" presStyleCnt="0"/>
      <dgm:spPr/>
    </dgm:pt>
    <dgm:pt modelId="{069EDDD3-A8EE-4141-B6F1-74266FD5D311}" type="pres">
      <dgm:prSet presAssocID="{3ABBBCFF-FCC6-4FBE-8C71-FDB6A5C6A8B4}" presName="composite" presStyleCnt="0"/>
      <dgm:spPr/>
    </dgm:pt>
    <dgm:pt modelId="{118A88D0-6420-4C44-83D8-98ACD06D1F73}" type="pres">
      <dgm:prSet presAssocID="{3ABBBCFF-FCC6-4FBE-8C71-FDB6A5C6A8B4}" presName="background" presStyleLbl="node0" presStyleIdx="0" presStyleCnt="3"/>
      <dgm:spPr/>
    </dgm:pt>
    <dgm:pt modelId="{54AF4CA3-6CC2-4B6A-9531-3623FEC400F9}" type="pres">
      <dgm:prSet presAssocID="{3ABBBCFF-FCC6-4FBE-8C71-FDB6A5C6A8B4}" presName="text" presStyleLbl="fgAcc0" presStyleIdx="0" presStyleCnt="3">
        <dgm:presLayoutVars>
          <dgm:chPref val="3"/>
        </dgm:presLayoutVars>
      </dgm:prSet>
      <dgm:spPr/>
    </dgm:pt>
    <dgm:pt modelId="{AC4C92F6-29B5-4A70-9E1C-3888845C1651}" type="pres">
      <dgm:prSet presAssocID="{3ABBBCFF-FCC6-4FBE-8C71-FDB6A5C6A8B4}" presName="hierChild2" presStyleCnt="0"/>
      <dgm:spPr/>
    </dgm:pt>
    <dgm:pt modelId="{1B16B07F-FED2-4DAA-A5EC-1E3548DD63BF}" type="pres">
      <dgm:prSet presAssocID="{D68840E2-AC37-4360-B11A-DBCFCB75F775}" presName="hierRoot1" presStyleCnt="0"/>
      <dgm:spPr/>
    </dgm:pt>
    <dgm:pt modelId="{0715C306-D346-412B-B1A7-826124B61707}" type="pres">
      <dgm:prSet presAssocID="{D68840E2-AC37-4360-B11A-DBCFCB75F775}" presName="composite" presStyleCnt="0"/>
      <dgm:spPr/>
    </dgm:pt>
    <dgm:pt modelId="{E2CA4DB3-6009-4984-BD5F-9CD4218818C2}" type="pres">
      <dgm:prSet presAssocID="{D68840E2-AC37-4360-B11A-DBCFCB75F775}" presName="background" presStyleLbl="node0" presStyleIdx="1" presStyleCnt="3"/>
      <dgm:spPr/>
    </dgm:pt>
    <dgm:pt modelId="{0952A6B8-B018-4CE5-BCB5-A2ECECE0FE4E}" type="pres">
      <dgm:prSet presAssocID="{D68840E2-AC37-4360-B11A-DBCFCB75F775}" presName="text" presStyleLbl="fgAcc0" presStyleIdx="1" presStyleCnt="3">
        <dgm:presLayoutVars>
          <dgm:chPref val="3"/>
        </dgm:presLayoutVars>
      </dgm:prSet>
      <dgm:spPr/>
    </dgm:pt>
    <dgm:pt modelId="{E338A435-4B8F-47B0-A7F1-DFE3588CE154}" type="pres">
      <dgm:prSet presAssocID="{D68840E2-AC37-4360-B11A-DBCFCB75F775}" presName="hierChild2" presStyleCnt="0"/>
      <dgm:spPr/>
    </dgm:pt>
    <dgm:pt modelId="{F0DE6573-282D-43A5-9BAC-B67FCB5E8665}" type="pres">
      <dgm:prSet presAssocID="{1D61F18D-3A71-4BAD-BCF4-E2F2E389BB52}" presName="hierRoot1" presStyleCnt="0"/>
      <dgm:spPr/>
    </dgm:pt>
    <dgm:pt modelId="{A7049AB1-680A-4E5F-8577-9E72F23D3CB5}" type="pres">
      <dgm:prSet presAssocID="{1D61F18D-3A71-4BAD-BCF4-E2F2E389BB52}" presName="composite" presStyleCnt="0"/>
      <dgm:spPr/>
    </dgm:pt>
    <dgm:pt modelId="{1B4FEDB3-A5EB-4D81-8087-22D1676FD916}" type="pres">
      <dgm:prSet presAssocID="{1D61F18D-3A71-4BAD-BCF4-E2F2E389BB52}" presName="background" presStyleLbl="node0" presStyleIdx="2" presStyleCnt="3"/>
      <dgm:spPr/>
    </dgm:pt>
    <dgm:pt modelId="{79FED7EF-0FED-4758-A2A5-666290F52068}" type="pres">
      <dgm:prSet presAssocID="{1D61F18D-3A71-4BAD-BCF4-E2F2E389BB52}" presName="text" presStyleLbl="fgAcc0" presStyleIdx="2" presStyleCnt="3">
        <dgm:presLayoutVars>
          <dgm:chPref val="3"/>
        </dgm:presLayoutVars>
      </dgm:prSet>
      <dgm:spPr/>
    </dgm:pt>
    <dgm:pt modelId="{DC485D09-AD84-4B45-A0FA-D9142338374F}" type="pres">
      <dgm:prSet presAssocID="{1D61F18D-3A71-4BAD-BCF4-E2F2E389BB52}" presName="hierChild2" presStyleCnt="0"/>
      <dgm:spPr/>
    </dgm:pt>
  </dgm:ptLst>
  <dgm:cxnLst>
    <dgm:cxn modelId="{2CAC9519-6817-4D1A-9BAE-F06685014D56}" type="presOf" srcId="{D68840E2-AC37-4360-B11A-DBCFCB75F775}" destId="{0952A6B8-B018-4CE5-BCB5-A2ECECE0FE4E}" srcOrd="0" destOrd="0" presId="urn:microsoft.com/office/officeart/2005/8/layout/hierarchy1"/>
    <dgm:cxn modelId="{E1B7CE34-26D5-41FC-9F76-F2BDB8B21E7F}" type="presOf" srcId="{1D61F18D-3A71-4BAD-BCF4-E2F2E389BB52}" destId="{79FED7EF-0FED-4758-A2A5-666290F52068}" srcOrd="0" destOrd="0" presId="urn:microsoft.com/office/officeart/2005/8/layout/hierarchy1"/>
    <dgm:cxn modelId="{A68AAB59-77CD-455B-9483-E1E5ADF05A82}" srcId="{C55D7DF8-52D6-4440-922D-D395734A2142}" destId="{3ABBBCFF-FCC6-4FBE-8C71-FDB6A5C6A8B4}" srcOrd="0" destOrd="0" parTransId="{51DC8477-3FEF-4C89-A92D-36644CB3E91F}" sibTransId="{5AF2EB6A-8A78-452A-9BD2-9D461ECE77C3}"/>
    <dgm:cxn modelId="{13FA2D7F-0D86-4546-A4D9-134A5D3EBAAC}" srcId="{C55D7DF8-52D6-4440-922D-D395734A2142}" destId="{1D61F18D-3A71-4BAD-BCF4-E2F2E389BB52}" srcOrd="2" destOrd="0" parTransId="{858C2ABA-5E4D-405F-B66A-E94720ED2CA4}" sibTransId="{12EF47D5-EF13-408C-8AEE-4A615CD5226B}"/>
    <dgm:cxn modelId="{E9DDC7AF-88BB-4374-90C8-C874761D26D8}" type="presOf" srcId="{C55D7DF8-52D6-4440-922D-D395734A2142}" destId="{FC573C70-B3B6-4EF4-979A-E74AA7040061}" srcOrd="0" destOrd="0" presId="urn:microsoft.com/office/officeart/2005/8/layout/hierarchy1"/>
    <dgm:cxn modelId="{496AD6C0-C0FA-43BF-ABEE-5CD8CA5F0909}" srcId="{C55D7DF8-52D6-4440-922D-D395734A2142}" destId="{D68840E2-AC37-4360-B11A-DBCFCB75F775}" srcOrd="1" destOrd="0" parTransId="{122CE3B0-11C6-440C-8298-43B2C9B26ABD}" sibTransId="{B79B4A61-B249-4313-A54C-4EB9A9753EC5}"/>
    <dgm:cxn modelId="{12C764EE-8B07-4041-AB18-01BC8B1343EE}" type="presOf" srcId="{3ABBBCFF-FCC6-4FBE-8C71-FDB6A5C6A8B4}" destId="{54AF4CA3-6CC2-4B6A-9531-3623FEC400F9}" srcOrd="0" destOrd="0" presId="urn:microsoft.com/office/officeart/2005/8/layout/hierarchy1"/>
    <dgm:cxn modelId="{814D3537-11C2-4321-B147-F53E0C18EE1C}" type="presParOf" srcId="{FC573C70-B3B6-4EF4-979A-E74AA7040061}" destId="{4280DEB9-04A8-40F3-B3D4-404E5191E150}" srcOrd="0" destOrd="0" presId="urn:microsoft.com/office/officeart/2005/8/layout/hierarchy1"/>
    <dgm:cxn modelId="{E9663A69-40C7-4020-83FD-C00902F032D8}" type="presParOf" srcId="{4280DEB9-04A8-40F3-B3D4-404E5191E150}" destId="{069EDDD3-A8EE-4141-B6F1-74266FD5D311}" srcOrd="0" destOrd="0" presId="urn:microsoft.com/office/officeart/2005/8/layout/hierarchy1"/>
    <dgm:cxn modelId="{C17B0BC7-5832-49AA-A265-5A32246EFA49}" type="presParOf" srcId="{069EDDD3-A8EE-4141-B6F1-74266FD5D311}" destId="{118A88D0-6420-4C44-83D8-98ACD06D1F73}" srcOrd="0" destOrd="0" presId="urn:microsoft.com/office/officeart/2005/8/layout/hierarchy1"/>
    <dgm:cxn modelId="{E9304CA9-48EF-4F9D-9426-F88DC8A452AD}" type="presParOf" srcId="{069EDDD3-A8EE-4141-B6F1-74266FD5D311}" destId="{54AF4CA3-6CC2-4B6A-9531-3623FEC400F9}" srcOrd="1" destOrd="0" presId="urn:microsoft.com/office/officeart/2005/8/layout/hierarchy1"/>
    <dgm:cxn modelId="{19A2C81D-F715-4E4E-954B-A517009E09FC}" type="presParOf" srcId="{4280DEB9-04A8-40F3-B3D4-404E5191E150}" destId="{AC4C92F6-29B5-4A70-9E1C-3888845C1651}" srcOrd="1" destOrd="0" presId="urn:microsoft.com/office/officeart/2005/8/layout/hierarchy1"/>
    <dgm:cxn modelId="{6C42278B-441A-4B5C-A1E4-855FBD3D47A4}" type="presParOf" srcId="{FC573C70-B3B6-4EF4-979A-E74AA7040061}" destId="{1B16B07F-FED2-4DAA-A5EC-1E3548DD63BF}" srcOrd="1" destOrd="0" presId="urn:microsoft.com/office/officeart/2005/8/layout/hierarchy1"/>
    <dgm:cxn modelId="{DBD1DC85-CBFF-4A09-B43C-02B76D917EC3}" type="presParOf" srcId="{1B16B07F-FED2-4DAA-A5EC-1E3548DD63BF}" destId="{0715C306-D346-412B-B1A7-826124B61707}" srcOrd="0" destOrd="0" presId="urn:microsoft.com/office/officeart/2005/8/layout/hierarchy1"/>
    <dgm:cxn modelId="{DCEE5215-D45E-4571-8E42-3D05B1BE34E4}" type="presParOf" srcId="{0715C306-D346-412B-B1A7-826124B61707}" destId="{E2CA4DB3-6009-4984-BD5F-9CD4218818C2}" srcOrd="0" destOrd="0" presId="urn:microsoft.com/office/officeart/2005/8/layout/hierarchy1"/>
    <dgm:cxn modelId="{47EA3CD6-6BCE-4818-A592-1BA55FD24724}" type="presParOf" srcId="{0715C306-D346-412B-B1A7-826124B61707}" destId="{0952A6B8-B018-4CE5-BCB5-A2ECECE0FE4E}" srcOrd="1" destOrd="0" presId="urn:microsoft.com/office/officeart/2005/8/layout/hierarchy1"/>
    <dgm:cxn modelId="{D8106CB5-7296-4622-A293-420EB23CCC8F}" type="presParOf" srcId="{1B16B07F-FED2-4DAA-A5EC-1E3548DD63BF}" destId="{E338A435-4B8F-47B0-A7F1-DFE3588CE154}" srcOrd="1" destOrd="0" presId="urn:microsoft.com/office/officeart/2005/8/layout/hierarchy1"/>
    <dgm:cxn modelId="{F99D22A6-6FE7-4E98-B171-E47B6A19EF78}" type="presParOf" srcId="{FC573C70-B3B6-4EF4-979A-E74AA7040061}" destId="{F0DE6573-282D-43A5-9BAC-B67FCB5E8665}" srcOrd="2" destOrd="0" presId="urn:microsoft.com/office/officeart/2005/8/layout/hierarchy1"/>
    <dgm:cxn modelId="{4A295F03-C56A-4CB2-9EAE-11FB33639B0A}" type="presParOf" srcId="{F0DE6573-282D-43A5-9BAC-B67FCB5E8665}" destId="{A7049AB1-680A-4E5F-8577-9E72F23D3CB5}" srcOrd="0" destOrd="0" presId="urn:microsoft.com/office/officeart/2005/8/layout/hierarchy1"/>
    <dgm:cxn modelId="{1F3E74C9-9F68-41F9-A0A9-1BA1665BAB7D}" type="presParOf" srcId="{A7049AB1-680A-4E5F-8577-9E72F23D3CB5}" destId="{1B4FEDB3-A5EB-4D81-8087-22D1676FD916}" srcOrd="0" destOrd="0" presId="urn:microsoft.com/office/officeart/2005/8/layout/hierarchy1"/>
    <dgm:cxn modelId="{D3EC33B7-E52E-4E65-A826-A6F037CAB2BA}" type="presParOf" srcId="{A7049AB1-680A-4E5F-8577-9E72F23D3CB5}" destId="{79FED7EF-0FED-4758-A2A5-666290F52068}" srcOrd="1" destOrd="0" presId="urn:microsoft.com/office/officeart/2005/8/layout/hierarchy1"/>
    <dgm:cxn modelId="{FB9FB03C-B436-4F71-BD4F-E2792CF23B6A}" type="presParOf" srcId="{F0DE6573-282D-43A5-9BAC-B67FCB5E8665}" destId="{DC485D09-AD84-4B45-A0FA-D914233837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99778-0BBE-48B8-8763-4073B8E6B802}">
      <dsp:nvSpPr>
        <dsp:cNvPr id="0" name=""/>
        <dsp:cNvSpPr/>
      </dsp:nvSpPr>
      <dsp:spPr>
        <a:xfrm>
          <a:off x="0" y="4167"/>
          <a:ext cx="6858000" cy="8876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1FE48-0CA2-4A4E-98C2-13F95A2494DA}">
      <dsp:nvSpPr>
        <dsp:cNvPr id="0" name=""/>
        <dsp:cNvSpPr/>
      </dsp:nvSpPr>
      <dsp:spPr>
        <a:xfrm>
          <a:off x="268502" y="203879"/>
          <a:ext cx="488186" cy="4881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4989B1-BE79-428B-99E6-C0816B245DE6}">
      <dsp:nvSpPr>
        <dsp:cNvPr id="0" name=""/>
        <dsp:cNvSpPr/>
      </dsp:nvSpPr>
      <dsp:spPr>
        <a:xfrm>
          <a:off x="1025190" y="4167"/>
          <a:ext cx="5832809" cy="887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39" tIns="93939" rIns="93939" bIns="93939" numCol="1" spcCol="1270" anchor="ctr" anchorCtr="0">
          <a:noAutofit/>
        </a:bodyPr>
        <a:lstStyle/>
        <a:p>
          <a:pPr marL="0" lvl="0" indent="0" algn="l" defTabSz="711200">
            <a:lnSpc>
              <a:spcPct val="90000"/>
            </a:lnSpc>
            <a:spcBef>
              <a:spcPct val="0"/>
            </a:spcBef>
            <a:spcAft>
              <a:spcPct val="35000"/>
            </a:spcAft>
            <a:buNone/>
          </a:pPr>
          <a:r>
            <a:rPr lang="en-GB" sz="1600" kern="1200"/>
            <a:t>Communicate information, ideas, problems and solutions relating to health and wellbeing in the workplace.</a:t>
          </a:r>
          <a:endParaRPr lang="en-US" sz="1600" kern="1200"/>
        </a:p>
      </dsp:txBody>
      <dsp:txXfrm>
        <a:off x="1025190" y="4167"/>
        <a:ext cx="5832809" cy="887610"/>
      </dsp:txXfrm>
    </dsp:sp>
    <dsp:sp modelId="{2857B4AC-56EC-49A9-96F9-8B200A38F9C7}">
      <dsp:nvSpPr>
        <dsp:cNvPr id="0" name=""/>
        <dsp:cNvSpPr/>
      </dsp:nvSpPr>
      <dsp:spPr>
        <a:xfrm>
          <a:off x="0" y="1113680"/>
          <a:ext cx="6858000" cy="8876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9764C-977A-4AE7-A9CC-8A68DDEEEB6B}">
      <dsp:nvSpPr>
        <dsp:cNvPr id="0" name=""/>
        <dsp:cNvSpPr/>
      </dsp:nvSpPr>
      <dsp:spPr>
        <a:xfrm>
          <a:off x="268502" y="1313393"/>
          <a:ext cx="488186" cy="4881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4195F3-5125-4B53-97AC-AC61EC92E3CC}">
      <dsp:nvSpPr>
        <dsp:cNvPr id="0" name=""/>
        <dsp:cNvSpPr/>
      </dsp:nvSpPr>
      <dsp:spPr>
        <a:xfrm>
          <a:off x="1025190" y="1113680"/>
          <a:ext cx="5832809" cy="887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39" tIns="93939" rIns="93939" bIns="93939" numCol="1" spcCol="1270" anchor="ctr" anchorCtr="0">
          <a:noAutofit/>
        </a:bodyPr>
        <a:lstStyle/>
        <a:p>
          <a:pPr marL="0" lvl="0" indent="0" algn="l" defTabSz="711200">
            <a:lnSpc>
              <a:spcPct val="90000"/>
            </a:lnSpc>
            <a:spcBef>
              <a:spcPct val="0"/>
            </a:spcBef>
            <a:spcAft>
              <a:spcPct val="35000"/>
            </a:spcAft>
            <a:buNone/>
          </a:pPr>
          <a:r>
            <a:rPr lang="en-GB" sz="1600" kern="1200"/>
            <a:t>Critically identify and evaluate personal development needs in relation to professional competence development or graduate attribute;</a:t>
          </a:r>
          <a:endParaRPr lang="en-US" sz="1600" kern="1200"/>
        </a:p>
      </dsp:txBody>
      <dsp:txXfrm>
        <a:off x="1025190" y="1113680"/>
        <a:ext cx="5832809" cy="887610"/>
      </dsp:txXfrm>
    </dsp:sp>
    <dsp:sp modelId="{9FB2FF0A-9144-42B3-BF20-271517DFAFDC}">
      <dsp:nvSpPr>
        <dsp:cNvPr id="0" name=""/>
        <dsp:cNvSpPr/>
      </dsp:nvSpPr>
      <dsp:spPr>
        <a:xfrm>
          <a:off x="0" y="2223194"/>
          <a:ext cx="6858000" cy="8876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DF35DD-79CA-4CB0-BDC5-CC982581FAC7}">
      <dsp:nvSpPr>
        <dsp:cNvPr id="0" name=""/>
        <dsp:cNvSpPr/>
      </dsp:nvSpPr>
      <dsp:spPr>
        <a:xfrm>
          <a:off x="268502" y="2422906"/>
          <a:ext cx="488186" cy="4881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41534D-A0D7-4981-9504-E6DC9D68FA83}">
      <dsp:nvSpPr>
        <dsp:cNvPr id="0" name=""/>
        <dsp:cNvSpPr/>
      </dsp:nvSpPr>
      <dsp:spPr>
        <a:xfrm>
          <a:off x="1025190" y="2223194"/>
          <a:ext cx="5832809" cy="887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39" tIns="93939" rIns="93939" bIns="93939" numCol="1" spcCol="1270" anchor="ctr" anchorCtr="0">
          <a:noAutofit/>
        </a:bodyPr>
        <a:lstStyle/>
        <a:p>
          <a:pPr marL="0" lvl="0" indent="0" algn="l" defTabSz="711200">
            <a:lnSpc>
              <a:spcPct val="90000"/>
            </a:lnSpc>
            <a:spcBef>
              <a:spcPct val="0"/>
            </a:spcBef>
            <a:spcAft>
              <a:spcPct val="35000"/>
            </a:spcAft>
            <a:buNone/>
          </a:pPr>
          <a:r>
            <a:rPr lang="en-GB" sz="1600" kern="1200"/>
            <a:t>Critically evaluate theoretical perspectives in relation to the particular practice area of choice;</a:t>
          </a:r>
          <a:endParaRPr lang="en-US" sz="1600" kern="1200"/>
        </a:p>
      </dsp:txBody>
      <dsp:txXfrm>
        <a:off x="1025190" y="2223194"/>
        <a:ext cx="5832809" cy="887610"/>
      </dsp:txXfrm>
    </dsp:sp>
    <dsp:sp modelId="{32BD1E37-BAC6-4FBE-B829-433F263E678E}">
      <dsp:nvSpPr>
        <dsp:cNvPr id="0" name=""/>
        <dsp:cNvSpPr/>
      </dsp:nvSpPr>
      <dsp:spPr>
        <a:xfrm>
          <a:off x="0" y="3332708"/>
          <a:ext cx="6858000" cy="8876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015B7-6CD6-4E67-9D25-1CBB7F73A005}">
      <dsp:nvSpPr>
        <dsp:cNvPr id="0" name=""/>
        <dsp:cNvSpPr/>
      </dsp:nvSpPr>
      <dsp:spPr>
        <a:xfrm>
          <a:off x="268502" y="3532420"/>
          <a:ext cx="488186" cy="4881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2C7310-1C4F-45DB-A6B8-34763651A9C3}">
      <dsp:nvSpPr>
        <dsp:cNvPr id="0" name=""/>
        <dsp:cNvSpPr/>
      </dsp:nvSpPr>
      <dsp:spPr>
        <a:xfrm>
          <a:off x="1025190" y="3332708"/>
          <a:ext cx="5832809" cy="887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39" tIns="93939" rIns="93939" bIns="93939" numCol="1" spcCol="1270" anchor="ctr" anchorCtr="0">
          <a:noAutofit/>
        </a:bodyPr>
        <a:lstStyle/>
        <a:p>
          <a:pPr marL="0" lvl="0" indent="0" algn="l" defTabSz="711200">
            <a:lnSpc>
              <a:spcPct val="90000"/>
            </a:lnSpc>
            <a:spcBef>
              <a:spcPct val="0"/>
            </a:spcBef>
            <a:spcAft>
              <a:spcPct val="35000"/>
            </a:spcAft>
            <a:buNone/>
          </a:pPr>
          <a:r>
            <a:rPr lang="en-GB" sz="1600" kern="1200"/>
            <a:t>Critically analyse contemporary literature relevant to an aspect of health in the workplace;</a:t>
          </a:r>
          <a:endParaRPr lang="en-US" sz="1600" kern="1200"/>
        </a:p>
      </dsp:txBody>
      <dsp:txXfrm>
        <a:off x="1025190" y="3332708"/>
        <a:ext cx="5832809" cy="887610"/>
      </dsp:txXfrm>
    </dsp:sp>
    <dsp:sp modelId="{7A79EC9E-471B-4CDE-ACB5-278DC385B7C2}">
      <dsp:nvSpPr>
        <dsp:cNvPr id="0" name=""/>
        <dsp:cNvSpPr/>
      </dsp:nvSpPr>
      <dsp:spPr>
        <a:xfrm>
          <a:off x="0" y="4442221"/>
          <a:ext cx="6858000" cy="8876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599E0-D58E-41AB-8B83-A371A0D4A607}">
      <dsp:nvSpPr>
        <dsp:cNvPr id="0" name=""/>
        <dsp:cNvSpPr/>
      </dsp:nvSpPr>
      <dsp:spPr>
        <a:xfrm>
          <a:off x="268502" y="4641934"/>
          <a:ext cx="488186" cy="4881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820B16-C890-49D6-A454-E8030AE2378E}">
      <dsp:nvSpPr>
        <dsp:cNvPr id="0" name=""/>
        <dsp:cNvSpPr/>
      </dsp:nvSpPr>
      <dsp:spPr>
        <a:xfrm>
          <a:off x="1025190" y="4442221"/>
          <a:ext cx="5832809" cy="887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39" tIns="93939" rIns="93939" bIns="93939" numCol="1" spcCol="1270" anchor="ctr" anchorCtr="0">
          <a:noAutofit/>
        </a:bodyPr>
        <a:lstStyle/>
        <a:p>
          <a:pPr marL="0" lvl="0" indent="0" algn="l" defTabSz="711200">
            <a:lnSpc>
              <a:spcPct val="90000"/>
            </a:lnSpc>
            <a:spcBef>
              <a:spcPct val="0"/>
            </a:spcBef>
            <a:spcAft>
              <a:spcPct val="35000"/>
            </a:spcAft>
            <a:buNone/>
          </a:pPr>
          <a:r>
            <a:rPr lang="en-GB" sz="1600" kern="1200"/>
            <a:t>Demonstrate a systematic understanding of key aspects of health and wellbeing in relation to the identified workplace. </a:t>
          </a:r>
          <a:endParaRPr lang="en-US" sz="1600" kern="1200"/>
        </a:p>
      </dsp:txBody>
      <dsp:txXfrm>
        <a:off x="1025190" y="4442221"/>
        <a:ext cx="5832809" cy="887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6C3B3-00A9-40C1-AE11-6C732F767213}">
      <dsp:nvSpPr>
        <dsp:cNvPr id="0" name=""/>
        <dsp:cNvSpPr/>
      </dsp:nvSpPr>
      <dsp:spPr>
        <a:xfrm>
          <a:off x="0" y="0"/>
          <a:ext cx="6858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706125-0A70-4540-9931-69FDC37BF1E7}">
      <dsp:nvSpPr>
        <dsp:cNvPr id="0" name=""/>
        <dsp:cNvSpPr/>
      </dsp:nvSpPr>
      <dsp:spPr>
        <a:xfrm>
          <a:off x="0" y="0"/>
          <a:ext cx="6858000"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Gil – mental health and homelessness</a:t>
          </a:r>
          <a:endParaRPr lang="en-US" sz="2600" kern="1200"/>
        </a:p>
      </dsp:txBody>
      <dsp:txXfrm>
        <a:off x="0" y="0"/>
        <a:ext cx="6858000" cy="1333500"/>
      </dsp:txXfrm>
    </dsp:sp>
    <dsp:sp modelId="{D81737E0-FD17-48E7-AA6D-B243C1BF3309}">
      <dsp:nvSpPr>
        <dsp:cNvPr id="0" name=""/>
        <dsp:cNvSpPr/>
      </dsp:nvSpPr>
      <dsp:spPr>
        <a:xfrm>
          <a:off x="0" y="1333499"/>
          <a:ext cx="6858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44C182-5C76-4F43-9FB0-C37E5962517C}">
      <dsp:nvSpPr>
        <dsp:cNvPr id="0" name=""/>
        <dsp:cNvSpPr/>
      </dsp:nvSpPr>
      <dsp:spPr>
        <a:xfrm>
          <a:off x="0" y="1333500"/>
          <a:ext cx="6858000"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Emily – engaging with community in an art/library space</a:t>
          </a:r>
          <a:endParaRPr lang="en-US" sz="2600" kern="1200"/>
        </a:p>
      </dsp:txBody>
      <dsp:txXfrm>
        <a:off x="0" y="1333500"/>
        <a:ext cx="6858000" cy="1333500"/>
      </dsp:txXfrm>
    </dsp:sp>
    <dsp:sp modelId="{BC783FED-C24F-4845-A665-CE6B4E491868}">
      <dsp:nvSpPr>
        <dsp:cNvPr id="0" name=""/>
        <dsp:cNvSpPr/>
      </dsp:nvSpPr>
      <dsp:spPr>
        <a:xfrm>
          <a:off x="0" y="2666999"/>
          <a:ext cx="6858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83C492-8998-4421-ABDB-C1CD80632680}">
      <dsp:nvSpPr>
        <dsp:cNvPr id="0" name=""/>
        <dsp:cNvSpPr/>
      </dsp:nvSpPr>
      <dsp:spPr>
        <a:xfrm>
          <a:off x="0" y="2667000"/>
          <a:ext cx="6858000"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Niki – Impact on health of homeworking</a:t>
          </a:r>
          <a:endParaRPr lang="en-US" sz="2600" kern="1200"/>
        </a:p>
      </dsp:txBody>
      <dsp:txXfrm>
        <a:off x="0" y="2667000"/>
        <a:ext cx="6858000" cy="1333500"/>
      </dsp:txXfrm>
    </dsp:sp>
    <dsp:sp modelId="{7BB0A63E-2FD5-44AC-B914-E906DCF1AFDB}">
      <dsp:nvSpPr>
        <dsp:cNvPr id="0" name=""/>
        <dsp:cNvSpPr/>
      </dsp:nvSpPr>
      <dsp:spPr>
        <a:xfrm>
          <a:off x="0" y="4000500"/>
          <a:ext cx="6858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C86F3D-B4A3-46DE-A043-152C1FF16F8A}">
      <dsp:nvSpPr>
        <dsp:cNvPr id="0" name=""/>
        <dsp:cNvSpPr/>
      </dsp:nvSpPr>
      <dsp:spPr>
        <a:xfrm>
          <a:off x="0" y="4000500"/>
          <a:ext cx="6858000"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Katy – how sexual health services contribute to health promotion/public health</a:t>
          </a:r>
          <a:endParaRPr lang="en-US" sz="2600" kern="1200"/>
        </a:p>
      </dsp:txBody>
      <dsp:txXfrm>
        <a:off x="0" y="4000500"/>
        <a:ext cx="6858000" cy="1333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A88D0-6420-4C44-83D8-98ACD06D1F73}">
      <dsp:nvSpPr>
        <dsp:cNvPr id="0" name=""/>
        <dsp:cNvSpPr/>
      </dsp:nvSpPr>
      <dsp:spPr>
        <a:xfrm>
          <a:off x="0" y="877323"/>
          <a:ext cx="2828924" cy="17963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4AF4CA3-6CC2-4B6A-9531-3623FEC400F9}">
      <dsp:nvSpPr>
        <dsp:cNvPr id="0" name=""/>
        <dsp:cNvSpPr/>
      </dsp:nvSpPr>
      <dsp:spPr>
        <a:xfrm>
          <a:off x="314325" y="1175932"/>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GB" sz="3900" kern="1200"/>
            <a:t>PHFSK</a:t>
          </a:r>
          <a:endParaRPr lang="en-US" sz="3900" kern="1200"/>
        </a:p>
      </dsp:txBody>
      <dsp:txXfrm>
        <a:off x="366939" y="1228546"/>
        <a:ext cx="2723696" cy="1691139"/>
      </dsp:txXfrm>
    </dsp:sp>
    <dsp:sp modelId="{E2CA4DB3-6009-4984-BD5F-9CD4218818C2}">
      <dsp:nvSpPr>
        <dsp:cNvPr id="0" name=""/>
        <dsp:cNvSpPr/>
      </dsp:nvSpPr>
      <dsp:spPr>
        <a:xfrm>
          <a:off x="3457574" y="877323"/>
          <a:ext cx="2828924" cy="17963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952A6B8-B018-4CE5-BCB5-A2ECECE0FE4E}">
      <dsp:nvSpPr>
        <dsp:cNvPr id="0" name=""/>
        <dsp:cNvSpPr/>
      </dsp:nvSpPr>
      <dsp:spPr>
        <a:xfrm>
          <a:off x="3771900" y="1175932"/>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GB" sz="3900" kern="1200"/>
            <a:t>CompHP</a:t>
          </a:r>
          <a:endParaRPr lang="en-US" sz="3900" kern="1200"/>
        </a:p>
      </dsp:txBody>
      <dsp:txXfrm>
        <a:off x="3824514" y="1228546"/>
        <a:ext cx="2723696" cy="1691139"/>
      </dsp:txXfrm>
    </dsp:sp>
    <dsp:sp modelId="{1B4FEDB3-A5EB-4D81-8087-22D1676FD916}">
      <dsp:nvSpPr>
        <dsp:cNvPr id="0" name=""/>
        <dsp:cNvSpPr/>
      </dsp:nvSpPr>
      <dsp:spPr>
        <a:xfrm>
          <a:off x="6915149" y="877323"/>
          <a:ext cx="2828924" cy="17963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9FED7EF-0FED-4758-A2A5-666290F52068}">
      <dsp:nvSpPr>
        <dsp:cNvPr id="0" name=""/>
        <dsp:cNvSpPr/>
      </dsp:nvSpPr>
      <dsp:spPr>
        <a:xfrm>
          <a:off x="7229475" y="1175932"/>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GB" sz="3900" kern="1200"/>
            <a:t>Graduate Attributes</a:t>
          </a:r>
          <a:endParaRPr lang="en-US" sz="3900" kern="1200"/>
        </a:p>
      </dsp:txBody>
      <dsp:txXfrm>
        <a:off x="7282089" y="1228546"/>
        <a:ext cx="2723696" cy="169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Negotiated Workplace Learning</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gnifying glass and question mark">
            <a:extLst>
              <a:ext uri="{FF2B5EF4-FFF2-40B4-BE49-F238E27FC236}">
                <a16:creationId xmlns:a16="http://schemas.microsoft.com/office/drawing/2014/main" id="{483FF687-2D42-42EE-908A-7579C7D33032}"/>
              </a:ext>
            </a:extLst>
          </p:cNvPr>
          <p:cNvPicPr>
            <a:picLocks noChangeAspect="1"/>
          </p:cNvPicPr>
          <p:nvPr/>
        </p:nvPicPr>
        <p:blipFill rotWithShape="1">
          <a:blip r:embed="rId2"/>
          <a:srcRect l="17910" r="14263" b="1"/>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F797E902-A787-42A8-9403-B5F4AB5F96A2}"/>
              </a:ext>
            </a:extLst>
          </p:cNvPr>
          <p:cNvSpPr>
            <a:spLocks noGrp="1"/>
          </p:cNvSpPr>
          <p:nvPr>
            <p:ph type="title"/>
          </p:nvPr>
        </p:nvSpPr>
        <p:spPr>
          <a:xfrm>
            <a:off x="8477250" y="603504"/>
            <a:ext cx="3144774" cy="1645920"/>
          </a:xfrm>
        </p:spPr>
        <p:txBody>
          <a:bodyPr anchor="b">
            <a:normAutofit/>
          </a:bodyPr>
          <a:lstStyle/>
          <a:p>
            <a:pPr>
              <a:lnSpc>
                <a:spcPct val="90000"/>
              </a:lnSpc>
            </a:pPr>
            <a:r>
              <a:rPr lang="en-US" sz="2700"/>
              <a:t>What could your assessment look like?</a:t>
            </a:r>
            <a:endParaRPr lang="en-GB" sz="2700"/>
          </a:p>
        </p:txBody>
      </p:sp>
    </p:spTree>
    <p:extLst>
      <p:ext uri="{BB962C8B-B14F-4D97-AF65-F5344CB8AC3E}">
        <p14:creationId xmlns:p14="http://schemas.microsoft.com/office/powerpoint/2010/main" val="238083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Wood human figure">
            <a:extLst>
              <a:ext uri="{FF2B5EF4-FFF2-40B4-BE49-F238E27FC236}">
                <a16:creationId xmlns:a16="http://schemas.microsoft.com/office/drawing/2014/main" id="{B144442C-7C55-4433-9191-9C11042F8F1E}"/>
              </a:ext>
            </a:extLst>
          </p:cNvPr>
          <p:cNvPicPr>
            <a:picLocks noChangeAspect="1"/>
          </p:cNvPicPr>
          <p:nvPr/>
        </p:nvPicPr>
        <p:blipFill rotWithShape="1">
          <a:blip r:embed="rId2"/>
          <a:srcRect r="19513" b="2"/>
          <a:stretch/>
        </p:blipFill>
        <p:spPr>
          <a:xfrm>
            <a:off x="228599" y="237744"/>
            <a:ext cx="7696201" cy="6382512"/>
          </a:xfrm>
          <a:prstGeom prst="rect">
            <a:avLst/>
          </a:prstGeom>
          <a:noFill/>
          <a:ln>
            <a:noFill/>
          </a:ln>
        </p:spPr>
      </p:pic>
      <p:sp>
        <p:nvSpPr>
          <p:cNvPr id="6" name="Title 5">
            <a:extLst>
              <a:ext uri="{FF2B5EF4-FFF2-40B4-BE49-F238E27FC236}">
                <a16:creationId xmlns:a16="http://schemas.microsoft.com/office/drawing/2014/main" id="{A3017745-77EF-49B0-8D79-C7FD56D388ED}"/>
              </a:ext>
            </a:extLst>
          </p:cNvPr>
          <p:cNvSpPr>
            <a:spLocks noGrp="1"/>
          </p:cNvSpPr>
          <p:nvPr>
            <p:ph type="title"/>
          </p:nvPr>
        </p:nvSpPr>
        <p:spPr>
          <a:xfrm>
            <a:off x="8477250" y="603504"/>
            <a:ext cx="3144774" cy="1645920"/>
          </a:xfrm>
        </p:spPr>
        <p:txBody>
          <a:bodyPr anchor="b">
            <a:normAutofit/>
          </a:bodyPr>
          <a:lstStyle/>
          <a:p>
            <a:r>
              <a:rPr lang="en-GB" dirty="0"/>
              <a:t>Have I met your needs?</a:t>
            </a:r>
          </a:p>
        </p:txBody>
      </p:sp>
    </p:spTree>
    <p:extLst>
      <p:ext uri="{BB962C8B-B14F-4D97-AF65-F5344CB8AC3E}">
        <p14:creationId xmlns:p14="http://schemas.microsoft.com/office/powerpoint/2010/main" val="423239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91DB-7402-4DDD-9C6D-475B89FDB6BE}"/>
              </a:ext>
            </a:extLst>
          </p:cNvPr>
          <p:cNvSpPr>
            <a:spLocks noGrp="1"/>
          </p:cNvSpPr>
          <p:nvPr>
            <p:ph type="title"/>
          </p:nvPr>
        </p:nvSpPr>
        <p:spPr>
          <a:xfrm>
            <a:off x="1629156" y="2275167"/>
            <a:ext cx="8933688" cy="2406895"/>
          </a:xfrm>
        </p:spPr>
        <p:txBody>
          <a:bodyPr anchor="ctr">
            <a:normAutofit/>
          </a:bodyPr>
          <a:lstStyle/>
          <a:p>
            <a:r>
              <a:rPr lang="en-GB" dirty="0"/>
              <a:t>Welcome back – How are you?</a:t>
            </a:r>
          </a:p>
        </p:txBody>
      </p:sp>
    </p:spTree>
    <p:extLst>
      <p:ext uri="{BB962C8B-B14F-4D97-AF65-F5344CB8AC3E}">
        <p14:creationId xmlns:p14="http://schemas.microsoft.com/office/powerpoint/2010/main" val="296200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FCFD-EAAA-441F-9138-BEA6EEBD4385}"/>
              </a:ext>
            </a:extLst>
          </p:cNvPr>
          <p:cNvSpPr>
            <a:spLocks noGrp="1"/>
          </p:cNvSpPr>
          <p:nvPr>
            <p:ph type="title"/>
          </p:nvPr>
        </p:nvSpPr>
        <p:spPr/>
        <p:txBody>
          <a:bodyPr/>
          <a:lstStyle/>
          <a:p>
            <a:r>
              <a:rPr lang="en-US" dirty="0"/>
              <a:t>Module Aim</a:t>
            </a:r>
            <a:endParaRPr lang="en-GB" dirty="0"/>
          </a:p>
        </p:txBody>
      </p:sp>
      <p:sp>
        <p:nvSpPr>
          <p:cNvPr id="3" name="Content Placeholder 2">
            <a:extLst>
              <a:ext uri="{FF2B5EF4-FFF2-40B4-BE49-F238E27FC236}">
                <a16:creationId xmlns:a16="http://schemas.microsoft.com/office/drawing/2014/main" id="{A2381F29-1D78-4990-9B3F-B4C9EF1DED4D}"/>
              </a:ext>
            </a:extLst>
          </p:cNvPr>
          <p:cNvSpPr>
            <a:spLocks noGrp="1"/>
          </p:cNvSpPr>
          <p:nvPr>
            <p:ph idx="1"/>
          </p:nvPr>
        </p:nvSpPr>
        <p:spPr/>
        <p:txBody>
          <a:bodyPr>
            <a:normAutofit/>
          </a:bodyPr>
          <a:lstStyle/>
          <a:p>
            <a:pPr marL="0" indent="0">
              <a:lnSpc>
                <a:spcPct val="115000"/>
              </a:lnSpc>
              <a:spcAft>
                <a:spcPts val="1000"/>
              </a:spcAft>
              <a:buNone/>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module aims to offer students an enhanced opportunity to build upon prior learning across the programme and examine this within a neighbourhood, a specific community group, workplace or setting for health. This module requires students to be systematic, reflective and critical in examining health and consider the development or application of skills and competencies.</a:t>
            </a:r>
          </a:p>
          <a:p>
            <a:pPr marL="0" indent="0">
              <a:buNone/>
            </a:pPr>
            <a:endParaRPr lang="en-GB" sz="2400" dirty="0"/>
          </a:p>
        </p:txBody>
      </p:sp>
    </p:spTree>
    <p:extLst>
      <p:ext uri="{BB962C8B-B14F-4D97-AF65-F5344CB8AC3E}">
        <p14:creationId xmlns:p14="http://schemas.microsoft.com/office/powerpoint/2010/main" val="45310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A978-ADEB-4E2C-A239-31F4CFAA9275}"/>
              </a:ext>
            </a:extLst>
          </p:cNvPr>
          <p:cNvSpPr>
            <a:spLocks noGrp="1"/>
          </p:cNvSpPr>
          <p:nvPr>
            <p:ph type="title"/>
          </p:nvPr>
        </p:nvSpPr>
        <p:spPr>
          <a:xfrm>
            <a:off x="8458200" y="607392"/>
            <a:ext cx="3161963" cy="1645920"/>
          </a:xfrm>
        </p:spPr>
        <p:txBody>
          <a:bodyPr anchor="b">
            <a:normAutofit/>
          </a:bodyPr>
          <a:lstStyle/>
          <a:p>
            <a:r>
              <a:rPr lang="en-US" dirty="0"/>
              <a:t>Learning Outcomes</a:t>
            </a:r>
            <a:endParaRPr lang="en-GB" dirty="0"/>
          </a:p>
        </p:txBody>
      </p:sp>
      <p:graphicFrame>
        <p:nvGraphicFramePr>
          <p:cNvPr id="5" name="Content Placeholder 2">
            <a:extLst>
              <a:ext uri="{FF2B5EF4-FFF2-40B4-BE49-F238E27FC236}">
                <a16:creationId xmlns:a16="http://schemas.microsoft.com/office/drawing/2014/main" id="{A9FCE4D8-8CCF-4B55-B851-FD56D00E14CE}"/>
              </a:ext>
            </a:extLst>
          </p:cNvPr>
          <p:cNvGraphicFramePr>
            <a:graphicFrameLocks noGrp="1"/>
          </p:cNvGraphicFramePr>
          <p:nvPr>
            <p:ph idx="1"/>
            <p:extLst>
              <p:ext uri="{D42A27DB-BD31-4B8C-83A1-F6EECF244321}">
                <p14:modId xmlns:p14="http://schemas.microsoft.com/office/powerpoint/2010/main" val="2513983957"/>
              </p:ext>
            </p:extLst>
          </p:nvPr>
        </p:nvGraphicFramePr>
        <p:xfrm>
          <a:off x="685800" y="609600"/>
          <a:ext cx="6858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712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9962261-8DCA-4A1B-B00E-228830E0464A}"/>
              </a:ext>
            </a:extLst>
          </p:cNvPr>
          <p:cNvSpPr>
            <a:spLocks noGrp="1"/>
          </p:cNvSpPr>
          <p:nvPr>
            <p:ph type="title"/>
          </p:nvPr>
        </p:nvSpPr>
        <p:spPr>
          <a:xfrm>
            <a:off x="1066800" y="642594"/>
            <a:ext cx="10058400" cy="1371600"/>
          </a:xfrm>
        </p:spPr>
        <p:txBody>
          <a:bodyPr/>
          <a:lstStyle/>
          <a:p>
            <a:r>
              <a:rPr lang="en-US" dirty="0"/>
              <a:t>Module Assessment</a:t>
            </a:r>
          </a:p>
        </p:txBody>
      </p:sp>
      <p:sp>
        <p:nvSpPr>
          <p:cNvPr id="10" name="Content Placeholder 2">
            <a:extLst>
              <a:ext uri="{FF2B5EF4-FFF2-40B4-BE49-F238E27FC236}">
                <a16:creationId xmlns:a16="http://schemas.microsoft.com/office/drawing/2014/main" id="{D7F8D8BC-3146-400E-AE1B-A3336D9BBFC0}"/>
              </a:ext>
            </a:extLst>
          </p:cNvPr>
          <p:cNvSpPr>
            <a:spLocks noGrp="1"/>
          </p:cNvSpPr>
          <p:nvPr>
            <p:ph idx="1"/>
          </p:nvPr>
        </p:nvSpPr>
        <p:spPr>
          <a:xfrm>
            <a:off x="1066800" y="2103120"/>
            <a:ext cx="10058400" cy="3849624"/>
          </a:xfrm>
        </p:spPr>
        <p:txBody>
          <a:bodyPr>
            <a:normAutofit lnSpcReduction="10000"/>
          </a:bodyPr>
          <a:lstStyle/>
          <a:p>
            <a:pPr marL="0" indent="0" algn="just">
              <a:lnSpc>
                <a:spcPct val="106000"/>
              </a:lnSpc>
              <a:spcAft>
                <a:spcPts val="600"/>
              </a:spcAft>
              <a:buNone/>
            </a:pPr>
            <a:r>
              <a:rPr lang="en-GB" sz="2400" dirty="0">
                <a:effectLst/>
                <a:latin typeface="Humnst777 BT"/>
                <a:ea typeface="Calibri" panose="020F0502020204030204" pitchFamily="34" charset="0"/>
              </a:rPr>
              <a:t>The assessment will take the form of a case study which could focus on the following:</a:t>
            </a:r>
            <a:endParaRPr lang="en-GB" sz="2400" dirty="0">
              <a:effectLst/>
              <a:latin typeface="Calibri" panose="020F0502020204030204" pitchFamily="34" charset="0"/>
              <a:ea typeface="Calibri" panose="020F0502020204030204" pitchFamily="34" charset="0"/>
            </a:endParaRPr>
          </a:p>
          <a:p>
            <a:pPr marL="617220" lvl="1" indent="-342900" algn="just">
              <a:lnSpc>
                <a:spcPct val="106000"/>
              </a:lnSpc>
              <a:spcAft>
                <a:spcPts val="600"/>
              </a:spcAft>
              <a:buFont typeface="Symbol" panose="05050102010706020507" pitchFamily="18" charset="2"/>
              <a:buChar char=""/>
            </a:pPr>
            <a:r>
              <a:rPr lang="en-GB" sz="2400" dirty="0">
                <a:effectLst/>
                <a:latin typeface="Humnst777 BT"/>
                <a:ea typeface="Calibri" panose="020F0502020204030204" pitchFamily="34" charset="0"/>
              </a:rPr>
              <a:t>A critical evaluation of an area of practice within a chosen practice area;</a:t>
            </a:r>
            <a:endParaRPr lang="en-GB" sz="2400" dirty="0">
              <a:effectLst/>
              <a:latin typeface="Calibri" panose="020F0502020204030204" pitchFamily="34" charset="0"/>
              <a:ea typeface="Calibri" panose="020F0502020204030204" pitchFamily="34" charset="0"/>
            </a:endParaRPr>
          </a:p>
          <a:p>
            <a:pPr marL="617220" lvl="1" indent="-342900" algn="just">
              <a:lnSpc>
                <a:spcPct val="106000"/>
              </a:lnSpc>
              <a:spcAft>
                <a:spcPts val="600"/>
              </a:spcAft>
              <a:buFont typeface="Symbol" panose="05050102010706020507" pitchFamily="18" charset="2"/>
              <a:buChar char=""/>
            </a:pPr>
            <a:r>
              <a:rPr lang="en-GB" sz="2400" dirty="0">
                <a:effectLst/>
                <a:latin typeface="Humnst777 BT"/>
                <a:ea typeface="Calibri" panose="020F0502020204030204" pitchFamily="34" charset="0"/>
              </a:rPr>
              <a:t>An audit of an aspect of health at work or in a setting;</a:t>
            </a:r>
            <a:endParaRPr lang="en-GB" sz="2400" dirty="0">
              <a:effectLst/>
              <a:latin typeface="Calibri" panose="020F0502020204030204" pitchFamily="34" charset="0"/>
              <a:ea typeface="Calibri" panose="020F0502020204030204" pitchFamily="34" charset="0"/>
            </a:endParaRPr>
          </a:p>
          <a:p>
            <a:pPr marL="617220" lvl="1" indent="-342900" algn="just">
              <a:lnSpc>
                <a:spcPct val="106000"/>
              </a:lnSpc>
              <a:spcAft>
                <a:spcPts val="600"/>
              </a:spcAft>
              <a:buFont typeface="Symbol" panose="05050102010706020507" pitchFamily="18" charset="2"/>
              <a:buChar char=""/>
            </a:pPr>
            <a:r>
              <a:rPr lang="en-GB" sz="2400" dirty="0">
                <a:effectLst/>
                <a:latin typeface="Humnst777 BT"/>
                <a:ea typeface="Calibri" panose="020F0502020204030204" pitchFamily="34" charset="0"/>
              </a:rPr>
              <a:t>A critical evaluation of the skills and competencies required to fulfil a health-related role in the workplace. </a:t>
            </a:r>
            <a:endParaRPr lang="en-GB" sz="2400" dirty="0">
              <a:effectLst/>
              <a:latin typeface="Calibri" panose="020F0502020204030204" pitchFamily="34" charset="0"/>
              <a:ea typeface="Calibri" panose="020F0502020204030204" pitchFamily="34" charset="0"/>
            </a:endParaRPr>
          </a:p>
          <a:p>
            <a:pPr algn="just">
              <a:lnSpc>
                <a:spcPct val="106000"/>
              </a:lnSpc>
              <a:spcAft>
                <a:spcPts val="600"/>
              </a:spcAft>
            </a:pPr>
            <a:r>
              <a:rPr lang="en-GB" sz="2400" dirty="0">
                <a:effectLst/>
                <a:latin typeface="Humnst777 BT"/>
                <a:ea typeface="Calibri" panose="020F0502020204030204" pitchFamily="34" charset="0"/>
              </a:rPr>
              <a:t>Students will submit a case study which will total 4,000 words in length (weighted at 100%).</a:t>
            </a:r>
            <a:endParaRPr lang="en-GB" sz="24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18553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11B3-9177-406C-BAF4-7909CEC0A126}"/>
              </a:ext>
            </a:extLst>
          </p:cNvPr>
          <p:cNvSpPr>
            <a:spLocks noGrp="1"/>
          </p:cNvSpPr>
          <p:nvPr>
            <p:ph type="title"/>
          </p:nvPr>
        </p:nvSpPr>
        <p:spPr>
          <a:xfrm>
            <a:off x="8458200" y="607392"/>
            <a:ext cx="3161963" cy="1645920"/>
          </a:xfrm>
        </p:spPr>
        <p:txBody>
          <a:bodyPr anchor="b">
            <a:normAutofit/>
          </a:bodyPr>
          <a:lstStyle/>
          <a:p>
            <a:r>
              <a:rPr lang="en-GB" dirty="0"/>
              <a:t>Describe your project so far...</a:t>
            </a:r>
          </a:p>
        </p:txBody>
      </p:sp>
      <p:graphicFrame>
        <p:nvGraphicFramePr>
          <p:cNvPr id="5" name="Content Placeholder 2">
            <a:extLst>
              <a:ext uri="{FF2B5EF4-FFF2-40B4-BE49-F238E27FC236}">
                <a16:creationId xmlns:a16="http://schemas.microsoft.com/office/drawing/2014/main" id="{5B554B12-15FB-4A81-A687-752DAD7BED23}"/>
              </a:ext>
            </a:extLst>
          </p:cNvPr>
          <p:cNvGraphicFramePr>
            <a:graphicFrameLocks noGrp="1"/>
          </p:cNvGraphicFramePr>
          <p:nvPr>
            <p:ph idx="1"/>
            <p:extLst>
              <p:ext uri="{D42A27DB-BD31-4B8C-83A1-F6EECF244321}">
                <p14:modId xmlns:p14="http://schemas.microsoft.com/office/powerpoint/2010/main" val="973616238"/>
              </p:ext>
            </p:extLst>
          </p:nvPr>
        </p:nvGraphicFramePr>
        <p:xfrm>
          <a:off x="685800" y="609600"/>
          <a:ext cx="6858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900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Wood human figure">
            <a:extLst>
              <a:ext uri="{FF2B5EF4-FFF2-40B4-BE49-F238E27FC236}">
                <a16:creationId xmlns:a16="http://schemas.microsoft.com/office/drawing/2014/main" id="{0D8CD260-3319-4D66-AB0A-2CE85B74011A}"/>
              </a:ext>
            </a:extLst>
          </p:cNvPr>
          <p:cNvPicPr>
            <a:picLocks noChangeAspect="1"/>
          </p:cNvPicPr>
          <p:nvPr/>
        </p:nvPicPr>
        <p:blipFill rotWithShape="1">
          <a:blip r:embed="rId2"/>
          <a:srcRect r="19513" b="2"/>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A297F753-DDA7-47B1-94E7-865E4967862D}"/>
              </a:ext>
            </a:extLst>
          </p:cNvPr>
          <p:cNvSpPr>
            <a:spLocks noGrp="1"/>
          </p:cNvSpPr>
          <p:nvPr>
            <p:ph type="title"/>
          </p:nvPr>
        </p:nvSpPr>
        <p:spPr>
          <a:xfrm>
            <a:off x="8477250" y="603504"/>
            <a:ext cx="3144774" cy="1645920"/>
          </a:xfrm>
        </p:spPr>
        <p:txBody>
          <a:bodyPr anchor="b">
            <a:normAutofit/>
          </a:bodyPr>
          <a:lstStyle/>
          <a:p>
            <a:pPr>
              <a:lnSpc>
                <a:spcPct val="90000"/>
              </a:lnSpc>
            </a:pPr>
            <a:r>
              <a:rPr lang="en-GB" sz="2000" dirty="0"/>
              <a:t>What do you think of each other’s projects? </a:t>
            </a:r>
            <a:br>
              <a:rPr lang="en-GB" sz="2000" dirty="0"/>
            </a:br>
            <a:endParaRPr lang="en-GB" sz="2000" dirty="0"/>
          </a:p>
        </p:txBody>
      </p:sp>
      <p:sp>
        <p:nvSpPr>
          <p:cNvPr id="8" name="Text Placeholder 3">
            <a:extLst>
              <a:ext uri="{FF2B5EF4-FFF2-40B4-BE49-F238E27FC236}">
                <a16:creationId xmlns:a16="http://schemas.microsoft.com/office/drawing/2014/main" id="{CFEB222D-DCBC-4D8F-9E1B-058D6E992F56}"/>
              </a:ext>
            </a:extLst>
          </p:cNvPr>
          <p:cNvSpPr>
            <a:spLocks noGrp="1"/>
          </p:cNvSpPr>
          <p:nvPr>
            <p:ph type="body" sz="half" idx="2"/>
          </p:nvPr>
        </p:nvSpPr>
        <p:spPr>
          <a:xfrm>
            <a:off x="8477250" y="2386584"/>
            <a:ext cx="3144774" cy="3511296"/>
          </a:xfrm>
        </p:spPr>
        <p:txBody>
          <a:bodyPr/>
          <a:lstStyle/>
          <a:p>
            <a:pPr marL="285750" indent="-285750">
              <a:buFont typeface="Arial" panose="020B0604020202020204" pitchFamily="34" charset="0"/>
              <a:buChar char="•"/>
            </a:pPr>
            <a:r>
              <a:rPr lang="en-GB" sz="1800" dirty="0"/>
              <a:t>What’s the most interesting part of what was said? </a:t>
            </a:r>
          </a:p>
          <a:p>
            <a:pPr marL="285750" indent="-285750">
              <a:buFont typeface="Arial" panose="020B0604020202020204" pitchFamily="34" charset="0"/>
              <a:buChar char="•"/>
            </a:pPr>
            <a:r>
              <a:rPr lang="en-GB" sz="1800" dirty="0"/>
              <a:t>Why?</a:t>
            </a:r>
          </a:p>
          <a:p>
            <a:pPr marL="285750" indent="-285750">
              <a:buFont typeface="Arial" panose="020B0604020202020204" pitchFamily="34" charset="0"/>
              <a:buChar char="•"/>
            </a:pPr>
            <a:r>
              <a:rPr lang="en-GB" dirty="0"/>
              <a:t>Do you have any suggestions?</a:t>
            </a:r>
            <a:endParaRPr lang="en-US" dirty="0"/>
          </a:p>
        </p:txBody>
      </p:sp>
    </p:spTree>
    <p:extLst>
      <p:ext uri="{BB962C8B-B14F-4D97-AF65-F5344CB8AC3E}">
        <p14:creationId xmlns:p14="http://schemas.microsoft.com/office/powerpoint/2010/main" val="91198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FA26-CFCD-4A8D-9624-CD6F91134257}"/>
              </a:ext>
            </a:extLst>
          </p:cNvPr>
          <p:cNvSpPr>
            <a:spLocks noGrp="1"/>
          </p:cNvSpPr>
          <p:nvPr>
            <p:ph type="title"/>
          </p:nvPr>
        </p:nvSpPr>
        <p:spPr/>
        <p:txBody>
          <a:bodyPr/>
          <a:lstStyle/>
          <a:p>
            <a:r>
              <a:rPr lang="en-GB" dirty="0"/>
              <a:t>Suggestion for Projects</a:t>
            </a:r>
          </a:p>
        </p:txBody>
      </p:sp>
      <p:sp>
        <p:nvSpPr>
          <p:cNvPr id="3" name="Content Placeholder 2">
            <a:extLst>
              <a:ext uri="{FF2B5EF4-FFF2-40B4-BE49-F238E27FC236}">
                <a16:creationId xmlns:a16="http://schemas.microsoft.com/office/drawing/2014/main" id="{45F4767E-8E85-4224-BE8B-863CE50136F7}"/>
              </a:ext>
            </a:extLst>
          </p:cNvPr>
          <p:cNvSpPr>
            <a:spLocks noGrp="1"/>
          </p:cNvSpPr>
          <p:nvPr>
            <p:ph idx="1"/>
          </p:nvPr>
        </p:nvSpPr>
        <p:spPr/>
        <p:txBody>
          <a:bodyPr/>
          <a:lstStyle/>
          <a:p>
            <a:pPr algn="l">
              <a:buFont typeface="+mj-lt"/>
              <a:buAutoNum type="arabicPeriod"/>
            </a:pPr>
            <a:r>
              <a:rPr lang="en-US" b="0" i="0" dirty="0">
                <a:solidFill>
                  <a:srgbClr val="000000"/>
                </a:solidFill>
                <a:effectLst/>
                <a:latin typeface="arial" panose="020B0604020202020204" pitchFamily="34" charset="0"/>
              </a:rPr>
              <a:t>An investigation of what skills and knowledge students need to work in public health and health promotion settings/jobs</a:t>
            </a:r>
          </a:p>
          <a:p>
            <a:pPr algn="l">
              <a:buFont typeface="+mj-lt"/>
              <a:buAutoNum type="arabicPeriod"/>
            </a:pPr>
            <a:r>
              <a:rPr lang="en-US" b="0" i="0" dirty="0">
                <a:solidFill>
                  <a:srgbClr val="000000"/>
                </a:solidFill>
                <a:effectLst/>
                <a:latin typeface="arial" panose="020B0604020202020204" pitchFamily="34" charset="0"/>
              </a:rPr>
              <a:t>Examination of staff mental health and wellbeing is managed in a university setting</a:t>
            </a:r>
          </a:p>
          <a:p>
            <a:pPr algn="l">
              <a:buFont typeface="+mj-lt"/>
              <a:buAutoNum type="arabicPeriod"/>
            </a:pPr>
            <a:r>
              <a:rPr lang="en-US" b="0" i="0" dirty="0">
                <a:solidFill>
                  <a:srgbClr val="000000"/>
                </a:solidFill>
                <a:effectLst/>
                <a:latin typeface="arial" panose="020B0604020202020204" pitchFamily="34" charset="0"/>
              </a:rPr>
              <a:t>A review of the negative health impact of working from home during a pandemic</a:t>
            </a:r>
          </a:p>
          <a:p>
            <a:pPr algn="l">
              <a:buFont typeface="+mj-lt"/>
              <a:buAutoNum type="arabicPeriod"/>
            </a:pPr>
            <a:r>
              <a:rPr lang="en-US" b="0" i="0" dirty="0">
                <a:solidFill>
                  <a:srgbClr val="000000"/>
                </a:solidFill>
                <a:effectLst/>
                <a:latin typeface="arial" panose="020B0604020202020204" pitchFamily="34" charset="0"/>
              </a:rPr>
              <a:t>Creating a formal teaching session about an aspect of health and wellbeing and providing it to a local charity, school or other </a:t>
            </a:r>
            <a:r>
              <a:rPr lang="en-US" b="0" i="0" dirty="0" err="1">
                <a:solidFill>
                  <a:srgbClr val="000000"/>
                </a:solidFill>
                <a:effectLst/>
                <a:latin typeface="arial" panose="020B0604020202020204" pitchFamily="34" charset="0"/>
              </a:rPr>
              <a:t>organisation</a:t>
            </a:r>
            <a:r>
              <a:rPr lang="en-US" b="0" i="0" dirty="0">
                <a:solidFill>
                  <a:srgbClr val="000000"/>
                </a:solidFill>
                <a:effectLst/>
                <a:latin typeface="arial" panose="020B0604020202020204" pitchFamily="34" charset="0"/>
              </a:rPr>
              <a:t> whose primary function isn't health.</a:t>
            </a:r>
          </a:p>
          <a:p>
            <a:endParaRPr lang="en-GB" dirty="0"/>
          </a:p>
        </p:txBody>
      </p:sp>
    </p:spTree>
    <p:extLst>
      <p:ext uri="{BB962C8B-B14F-4D97-AF65-F5344CB8AC3E}">
        <p14:creationId xmlns:p14="http://schemas.microsoft.com/office/powerpoint/2010/main" val="397000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5954-1CBA-4C35-BF7A-9F7D72EA3577}"/>
              </a:ext>
            </a:extLst>
          </p:cNvPr>
          <p:cNvSpPr>
            <a:spLocks noGrp="1"/>
          </p:cNvSpPr>
          <p:nvPr>
            <p:ph type="title"/>
          </p:nvPr>
        </p:nvSpPr>
        <p:spPr>
          <a:xfrm>
            <a:off x="1066800" y="642594"/>
            <a:ext cx="10058400" cy="1371600"/>
          </a:xfrm>
        </p:spPr>
        <p:txBody>
          <a:bodyPr anchor="ctr">
            <a:normAutofit/>
          </a:bodyPr>
          <a:lstStyle/>
          <a:p>
            <a:r>
              <a:rPr lang="en-GB" dirty="0"/>
              <a:t>Professional Competency Documents</a:t>
            </a:r>
          </a:p>
        </p:txBody>
      </p:sp>
      <p:graphicFrame>
        <p:nvGraphicFramePr>
          <p:cNvPr id="5" name="Content Placeholder 2">
            <a:extLst>
              <a:ext uri="{FF2B5EF4-FFF2-40B4-BE49-F238E27FC236}">
                <a16:creationId xmlns:a16="http://schemas.microsoft.com/office/drawing/2014/main" id="{E790C154-9CD9-480A-8F78-DBB673C16723}"/>
              </a:ext>
            </a:extLst>
          </p:cNvPr>
          <p:cNvGraphicFramePr>
            <a:graphicFrameLocks noGrp="1"/>
          </p:cNvGraphicFramePr>
          <p:nvPr>
            <p:ph idx="1"/>
            <p:extLst>
              <p:ext uri="{D42A27DB-BD31-4B8C-83A1-F6EECF244321}">
                <p14:modId xmlns:p14="http://schemas.microsoft.com/office/powerpoint/2010/main" val="3451099419"/>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006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{B866DDD1-820D-44FF-AEC0-734D174D8984}tf78438558_win32</Template>
  <TotalTime>605</TotalTime>
  <Words>408</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vt:lpstr>
      <vt:lpstr>Calibri</vt:lpstr>
      <vt:lpstr>Century Gothic</vt:lpstr>
      <vt:lpstr>Garamond</vt:lpstr>
      <vt:lpstr>Humnst777 BT</vt:lpstr>
      <vt:lpstr>Symbol</vt:lpstr>
      <vt:lpstr>SavonVTI</vt:lpstr>
      <vt:lpstr>Negotiated Workplace Learning</vt:lpstr>
      <vt:lpstr>Welcome back – How are you?</vt:lpstr>
      <vt:lpstr>Module Aim</vt:lpstr>
      <vt:lpstr>Learning Outcomes</vt:lpstr>
      <vt:lpstr>Module Assessment</vt:lpstr>
      <vt:lpstr>Describe your project so far...</vt:lpstr>
      <vt:lpstr>What do you think of each other’s projects?  </vt:lpstr>
      <vt:lpstr>Suggestion for Projects</vt:lpstr>
      <vt:lpstr>Professional Competency Documents</vt:lpstr>
      <vt:lpstr>What could your assessment look like?</vt:lpstr>
      <vt:lpstr>Have I met your needs?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Negotiated</dc:title>
  <dc:creator>Tristi Brownett</dc:creator>
  <cp:lastModifiedBy>sandra okwara</cp:lastModifiedBy>
  <cp:revision>3</cp:revision>
  <dcterms:created xsi:type="dcterms:W3CDTF">2021-11-30T08:35:01Z</dcterms:created>
  <dcterms:modified xsi:type="dcterms:W3CDTF">2022-04-21T00:58:16Z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