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6" r:id="rId8"/>
    <p:sldId id="267" r:id="rId9"/>
    <p:sldId id="276" r:id="rId10"/>
    <p:sldId id="278" r:id="rId11"/>
    <p:sldId id="274" r:id="rId12"/>
    <p:sldId id="265" r:id="rId13"/>
    <p:sldId id="272" r:id="rId14"/>
    <p:sldId id="275" r:id="rId15"/>
    <p:sldId id="270" r:id="rId16"/>
    <p:sldId id="271" r:id="rId17"/>
    <p:sldId id="264" r:id="rId18"/>
    <p:sldId id="277" r:id="rId19"/>
    <p:sldId id="281" r:id="rId20"/>
    <p:sldId id="268" r:id="rId21"/>
    <p:sldId id="262" r:id="rId22"/>
    <p:sldId id="28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85DEC-86A0-4955-B3EC-4FFDE23F5FC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9C234E-E05F-4ADD-B68E-090E3BA2CEC1}" type="pres">
      <dgm:prSet presAssocID="{F6B85DEC-86A0-4955-B3EC-4FFDE23F5FC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82255B5-FEC7-4DD3-AB59-2C1AD5102279}" type="pres">
      <dgm:prSet presAssocID="{F6B85DEC-86A0-4955-B3EC-4FFDE23F5FC0}" presName="cycle" presStyleCnt="0"/>
      <dgm:spPr/>
    </dgm:pt>
  </dgm:ptLst>
  <dgm:cxnLst>
    <dgm:cxn modelId="{9406BFD4-9067-49D5-8DFD-E1499C0C2B86}" type="presOf" srcId="{F6B85DEC-86A0-4955-B3EC-4FFDE23F5FC0}" destId="{039C234E-E05F-4ADD-B68E-090E3BA2CEC1}" srcOrd="0" destOrd="0" presId="urn:microsoft.com/office/officeart/2005/8/layout/radial2"/>
    <dgm:cxn modelId="{6673FC1D-56BE-45B9-BFBE-B4BAA5698E04}" type="presParOf" srcId="{039C234E-E05F-4ADD-B68E-090E3BA2CEC1}" destId="{E82255B5-FEC7-4DD3-AB59-2C1AD5102279}" srcOrd="0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1D287-391F-453D-943B-D647C2AAA1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70B5AA-211E-4862-8A2D-9D94F670A1F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Assessment of the organisation </a:t>
          </a:r>
          <a:endParaRPr lang="en-US" dirty="0">
            <a:solidFill>
              <a:schemeClr val="tx1"/>
            </a:solidFill>
          </a:endParaRPr>
        </a:p>
      </dgm:t>
    </dgm:pt>
    <dgm:pt modelId="{1EEA7BE2-7CAC-42A1-9FF1-8919DF1F4216}" type="parTrans" cxnId="{C4D0D61C-0096-4827-96D2-60E60B412BBD}">
      <dgm:prSet/>
      <dgm:spPr/>
      <dgm:t>
        <a:bodyPr/>
        <a:lstStyle/>
        <a:p>
          <a:endParaRPr lang="en-US"/>
        </a:p>
      </dgm:t>
    </dgm:pt>
    <dgm:pt modelId="{4529638F-214F-413B-B465-2A2F47BCDE62}" type="sibTrans" cxnId="{C4D0D61C-0096-4827-96D2-60E60B412BBD}">
      <dgm:prSet/>
      <dgm:spPr/>
      <dgm:t>
        <a:bodyPr/>
        <a:lstStyle/>
        <a:p>
          <a:endParaRPr lang="en-US"/>
        </a:p>
      </dgm:t>
    </dgm:pt>
    <dgm:pt modelId="{33AD1325-0053-413C-ABE1-E5E08F16255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Assessment of the team </a:t>
          </a:r>
          <a:endParaRPr lang="en-US" dirty="0">
            <a:solidFill>
              <a:schemeClr val="tx1"/>
            </a:solidFill>
          </a:endParaRPr>
        </a:p>
      </dgm:t>
    </dgm:pt>
    <dgm:pt modelId="{B46E7413-66DC-4B28-A224-C504DE976DF0}" type="parTrans" cxnId="{CEA3F006-151F-4EDC-8C07-84690A2AD33C}">
      <dgm:prSet/>
      <dgm:spPr/>
      <dgm:t>
        <a:bodyPr/>
        <a:lstStyle/>
        <a:p>
          <a:endParaRPr lang="en-US"/>
        </a:p>
      </dgm:t>
    </dgm:pt>
    <dgm:pt modelId="{44C6385C-454E-4749-AE48-BE0FAF30B3BD}" type="sibTrans" cxnId="{CEA3F006-151F-4EDC-8C07-84690A2AD33C}">
      <dgm:prSet/>
      <dgm:spPr/>
      <dgm:t>
        <a:bodyPr/>
        <a:lstStyle/>
        <a:p>
          <a:endParaRPr lang="en-US"/>
        </a:p>
      </dgm:t>
    </dgm:pt>
    <dgm:pt modelId="{C781C446-8DC2-4290-BB97-48252B7CF509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Identify room for potential Improvement </a:t>
          </a:r>
          <a:endParaRPr lang="en-US" dirty="0">
            <a:solidFill>
              <a:schemeClr val="tx1"/>
            </a:solidFill>
          </a:endParaRPr>
        </a:p>
      </dgm:t>
    </dgm:pt>
    <dgm:pt modelId="{AA8A136D-1A52-428A-BDC8-6C67655F3109}" type="parTrans" cxnId="{5E3DC23A-6ED1-40C0-87B8-9F9E669E9E50}">
      <dgm:prSet/>
      <dgm:spPr/>
      <dgm:t>
        <a:bodyPr/>
        <a:lstStyle/>
        <a:p>
          <a:endParaRPr lang="en-US"/>
        </a:p>
      </dgm:t>
    </dgm:pt>
    <dgm:pt modelId="{EA21B9B3-7CCC-4F05-AD63-D2C2CFA0C51E}" type="sibTrans" cxnId="{5E3DC23A-6ED1-40C0-87B8-9F9E669E9E50}">
      <dgm:prSet/>
      <dgm:spPr/>
      <dgm:t>
        <a:bodyPr/>
        <a:lstStyle/>
        <a:p>
          <a:endParaRPr lang="en-US"/>
        </a:p>
      </dgm:t>
    </dgm:pt>
    <dgm:pt modelId="{C00F6A49-3E69-4820-9E51-E6BCED6183F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What opportunities are available?</a:t>
          </a:r>
          <a:endParaRPr lang="en-US" dirty="0">
            <a:solidFill>
              <a:schemeClr val="tx1"/>
            </a:solidFill>
          </a:endParaRPr>
        </a:p>
      </dgm:t>
    </dgm:pt>
    <dgm:pt modelId="{6C96E92B-908C-4E6A-AC35-29D44107C226}" type="parTrans" cxnId="{EDFB03B8-91CA-4EBF-9A41-A2DB6CD51765}">
      <dgm:prSet/>
      <dgm:spPr/>
      <dgm:t>
        <a:bodyPr/>
        <a:lstStyle/>
        <a:p>
          <a:endParaRPr lang="en-US"/>
        </a:p>
      </dgm:t>
    </dgm:pt>
    <dgm:pt modelId="{493CD021-5CA0-4AF1-BAB0-3141EE17757E}" type="sibTrans" cxnId="{EDFB03B8-91CA-4EBF-9A41-A2DB6CD51765}">
      <dgm:prSet/>
      <dgm:spPr/>
      <dgm:t>
        <a:bodyPr/>
        <a:lstStyle/>
        <a:p>
          <a:endParaRPr lang="en-US"/>
        </a:p>
      </dgm:t>
    </dgm:pt>
    <dgm:pt modelId="{A66CF757-E92F-4238-A27D-135739989BFC}" type="pres">
      <dgm:prSet presAssocID="{1C31D287-391F-453D-943B-D647C2AAA1DE}" presName="linear" presStyleCnt="0">
        <dgm:presLayoutVars>
          <dgm:animLvl val="lvl"/>
          <dgm:resizeHandles val="exact"/>
        </dgm:presLayoutVars>
      </dgm:prSet>
      <dgm:spPr/>
    </dgm:pt>
    <dgm:pt modelId="{B2F235E9-FC4D-405D-9944-AFDE7A07A053}" type="pres">
      <dgm:prSet presAssocID="{0470B5AA-211E-4862-8A2D-9D94F670A1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09ACCA-F879-4260-A88C-DA1D483DE43D}" type="pres">
      <dgm:prSet presAssocID="{4529638F-214F-413B-B465-2A2F47BCDE62}" presName="spacer" presStyleCnt="0"/>
      <dgm:spPr/>
    </dgm:pt>
    <dgm:pt modelId="{9018852A-2DAD-47C1-9E8F-8AB38059BFFF}" type="pres">
      <dgm:prSet presAssocID="{33AD1325-0053-413C-ABE1-E5E08F162551}" presName="parentText" presStyleLbl="node1" presStyleIdx="1" presStyleCnt="4" custLinFactNeighborX="-869" custLinFactNeighborY="50001">
        <dgm:presLayoutVars>
          <dgm:chMax val="0"/>
          <dgm:bulletEnabled val="1"/>
        </dgm:presLayoutVars>
      </dgm:prSet>
      <dgm:spPr/>
    </dgm:pt>
    <dgm:pt modelId="{D191579E-8BE3-4548-B220-9B592169226B}" type="pres">
      <dgm:prSet presAssocID="{44C6385C-454E-4749-AE48-BE0FAF30B3BD}" presName="spacer" presStyleCnt="0"/>
      <dgm:spPr/>
    </dgm:pt>
    <dgm:pt modelId="{2DCD3C49-528F-408A-8B4D-0191A286CC85}" type="pres">
      <dgm:prSet presAssocID="{C781C446-8DC2-4290-BB97-48252B7CF5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B7E9BF-8F8B-4D1A-AF08-B726E035BDD0}" type="pres">
      <dgm:prSet presAssocID="{EA21B9B3-7CCC-4F05-AD63-D2C2CFA0C51E}" presName="spacer" presStyleCnt="0"/>
      <dgm:spPr/>
    </dgm:pt>
    <dgm:pt modelId="{04E733A5-4BC3-403C-BBE2-82CE1B560ADE}" type="pres">
      <dgm:prSet presAssocID="{C00F6A49-3E69-4820-9E51-E6BCED6183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A3F006-151F-4EDC-8C07-84690A2AD33C}" srcId="{1C31D287-391F-453D-943B-D647C2AAA1DE}" destId="{33AD1325-0053-413C-ABE1-E5E08F162551}" srcOrd="1" destOrd="0" parTransId="{B46E7413-66DC-4B28-A224-C504DE976DF0}" sibTransId="{44C6385C-454E-4749-AE48-BE0FAF30B3BD}"/>
    <dgm:cxn modelId="{C4D0D61C-0096-4827-96D2-60E60B412BBD}" srcId="{1C31D287-391F-453D-943B-D647C2AAA1DE}" destId="{0470B5AA-211E-4862-8A2D-9D94F670A1FC}" srcOrd="0" destOrd="0" parTransId="{1EEA7BE2-7CAC-42A1-9FF1-8919DF1F4216}" sibTransId="{4529638F-214F-413B-B465-2A2F47BCDE62}"/>
    <dgm:cxn modelId="{5E3DC23A-6ED1-40C0-87B8-9F9E669E9E50}" srcId="{1C31D287-391F-453D-943B-D647C2AAA1DE}" destId="{C781C446-8DC2-4290-BB97-48252B7CF509}" srcOrd="2" destOrd="0" parTransId="{AA8A136D-1A52-428A-BDC8-6C67655F3109}" sibTransId="{EA21B9B3-7CCC-4F05-AD63-D2C2CFA0C51E}"/>
    <dgm:cxn modelId="{6CD71B5F-318D-4ADB-A3A6-A9008946AA5C}" type="presOf" srcId="{C781C446-8DC2-4290-BB97-48252B7CF509}" destId="{2DCD3C49-528F-408A-8B4D-0191A286CC85}" srcOrd="0" destOrd="0" presId="urn:microsoft.com/office/officeart/2005/8/layout/vList2"/>
    <dgm:cxn modelId="{4D879845-2F6A-44D0-8079-9E558EEB9A50}" type="presOf" srcId="{0470B5AA-211E-4862-8A2D-9D94F670A1FC}" destId="{B2F235E9-FC4D-405D-9944-AFDE7A07A053}" srcOrd="0" destOrd="0" presId="urn:microsoft.com/office/officeart/2005/8/layout/vList2"/>
    <dgm:cxn modelId="{2E66DF68-8BE9-4C30-8995-4A107761F49F}" type="presOf" srcId="{C00F6A49-3E69-4820-9E51-E6BCED6183F7}" destId="{04E733A5-4BC3-403C-BBE2-82CE1B560ADE}" srcOrd="0" destOrd="0" presId="urn:microsoft.com/office/officeart/2005/8/layout/vList2"/>
    <dgm:cxn modelId="{2FDB6A7F-DF28-4A48-BB80-504971301726}" type="presOf" srcId="{33AD1325-0053-413C-ABE1-E5E08F162551}" destId="{9018852A-2DAD-47C1-9E8F-8AB38059BFFF}" srcOrd="0" destOrd="0" presId="urn:microsoft.com/office/officeart/2005/8/layout/vList2"/>
    <dgm:cxn modelId="{44E7807F-9605-4A06-BC56-E3334BFBD120}" type="presOf" srcId="{1C31D287-391F-453D-943B-D647C2AAA1DE}" destId="{A66CF757-E92F-4238-A27D-135739989BFC}" srcOrd="0" destOrd="0" presId="urn:microsoft.com/office/officeart/2005/8/layout/vList2"/>
    <dgm:cxn modelId="{EDFB03B8-91CA-4EBF-9A41-A2DB6CD51765}" srcId="{1C31D287-391F-453D-943B-D647C2AAA1DE}" destId="{C00F6A49-3E69-4820-9E51-E6BCED6183F7}" srcOrd="3" destOrd="0" parTransId="{6C96E92B-908C-4E6A-AC35-29D44107C226}" sibTransId="{493CD021-5CA0-4AF1-BAB0-3141EE17757E}"/>
    <dgm:cxn modelId="{CBB575D0-8CB3-43C5-BE23-1AD0E3F5562D}" type="presParOf" srcId="{A66CF757-E92F-4238-A27D-135739989BFC}" destId="{B2F235E9-FC4D-405D-9944-AFDE7A07A053}" srcOrd="0" destOrd="0" presId="urn:microsoft.com/office/officeart/2005/8/layout/vList2"/>
    <dgm:cxn modelId="{C86861CA-DEBE-4C1A-8CC0-040F8EAFA76B}" type="presParOf" srcId="{A66CF757-E92F-4238-A27D-135739989BFC}" destId="{A409ACCA-F879-4260-A88C-DA1D483DE43D}" srcOrd="1" destOrd="0" presId="urn:microsoft.com/office/officeart/2005/8/layout/vList2"/>
    <dgm:cxn modelId="{8BD682F7-01E5-420A-9543-EE1E2A2CE0C9}" type="presParOf" srcId="{A66CF757-E92F-4238-A27D-135739989BFC}" destId="{9018852A-2DAD-47C1-9E8F-8AB38059BFFF}" srcOrd="2" destOrd="0" presId="urn:microsoft.com/office/officeart/2005/8/layout/vList2"/>
    <dgm:cxn modelId="{56EED08E-F96A-49B4-81C0-DDD94F269FE7}" type="presParOf" srcId="{A66CF757-E92F-4238-A27D-135739989BFC}" destId="{D191579E-8BE3-4548-B220-9B592169226B}" srcOrd="3" destOrd="0" presId="urn:microsoft.com/office/officeart/2005/8/layout/vList2"/>
    <dgm:cxn modelId="{51ADFD7E-6C41-450F-9C86-0FEF3BE2B940}" type="presParOf" srcId="{A66CF757-E92F-4238-A27D-135739989BFC}" destId="{2DCD3C49-528F-408A-8B4D-0191A286CC85}" srcOrd="4" destOrd="0" presId="urn:microsoft.com/office/officeart/2005/8/layout/vList2"/>
    <dgm:cxn modelId="{F938574B-376F-4C3F-8E36-84F8E1A22D46}" type="presParOf" srcId="{A66CF757-E92F-4238-A27D-135739989BFC}" destId="{3BB7E9BF-8F8B-4D1A-AF08-B726E035BDD0}" srcOrd="5" destOrd="0" presId="urn:microsoft.com/office/officeart/2005/8/layout/vList2"/>
    <dgm:cxn modelId="{7E589468-71B5-4FAD-A016-8F321B9E2A62}" type="presParOf" srcId="{A66CF757-E92F-4238-A27D-135739989BFC}" destId="{04E733A5-4BC3-403C-BBE2-82CE1B560A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DBAF5A-BA37-40AD-BED9-13E322FCBB3E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FB86CC-A570-4216-95B4-D64AB5853238}">
      <dgm:prSet/>
      <dgm:spPr/>
      <dgm:t>
        <a:bodyPr/>
        <a:lstStyle/>
        <a:p>
          <a:r>
            <a:rPr lang="en-GB"/>
            <a:t>Is the organisation design fit for purpose?</a:t>
          </a:r>
          <a:endParaRPr lang="en-US"/>
        </a:p>
      </dgm:t>
    </dgm:pt>
    <dgm:pt modelId="{4ABB6AC2-4D17-4B32-A1A3-5DE88ACECC91}" type="parTrans" cxnId="{1A1B886E-26A1-4381-A80E-E15E7194893E}">
      <dgm:prSet/>
      <dgm:spPr/>
      <dgm:t>
        <a:bodyPr/>
        <a:lstStyle/>
        <a:p>
          <a:endParaRPr lang="en-US"/>
        </a:p>
      </dgm:t>
    </dgm:pt>
    <dgm:pt modelId="{D80D1DED-157A-4659-A1F9-5089B64C335A}" type="sibTrans" cxnId="{1A1B886E-26A1-4381-A80E-E15E7194893E}">
      <dgm:prSet/>
      <dgm:spPr/>
      <dgm:t>
        <a:bodyPr/>
        <a:lstStyle/>
        <a:p>
          <a:endParaRPr lang="en-US"/>
        </a:p>
      </dgm:t>
    </dgm:pt>
    <dgm:pt modelId="{11CA1223-C48A-407D-B415-287CBD2C9675}">
      <dgm:prSet/>
      <dgm:spPr/>
      <dgm:t>
        <a:bodyPr/>
        <a:lstStyle/>
        <a:p>
          <a:r>
            <a:rPr lang="en-GB"/>
            <a:t>Does the organisation structure support effective communication  </a:t>
          </a:r>
          <a:endParaRPr lang="en-US"/>
        </a:p>
      </dgm:t>
    </dgm:pt>
    <dgm:pt modelId="{3D7F2E67-2861-4C6F-BE35-CDB4A19D4DB6}" type="parTrans" cxnId="{0129F53E-2278-492D-8674-E395073AE6E8}">
      <dgm:prSet/>
      <dgm:spPr/>
      <dgm:t>
        <a:bodyPr/>
        <a:lstStyle/>
        <a:p>
          <a:endParaRPr lang="en-US"/>
        </a:p>
      </dgm:t>
    </dgm:pt>
    <dgm:pt modelId="{8EEE2798-5220-46A0-9286-30E6409D9B65}" type="sibTrans" cxnId="{0129F53E-2278-492D-8674-E395073AE6E8}">
      <dgm:prSet/>
      <dgm:spPr/>
      <dgm:t>
        <a:bodyPr/>
        <a:lstStyle/>
        <a:p>
          <a:endParaRPr lang="en-US"/>
        </a:p>
      </dgm:t>
    </dgm:pt>
    <dgm:pt modelId="{3F41ADD6-1C00-4E39-9906-E0FCE986CBE1}">
      <dgm:prSet/>
      <dgm:spPr/>
      <dgm:t>
        <a:bodyPr/>
        <a:lstStyle/>
        <a:p>
          <a:r>
            <a:rPr lang="en-GB"/>
            <a:t>Are there formal and informal structures in the organisation? The differences need to be identified.</a:t>
          </a:r>
          <a:endParaRPr lang="en-US"/>
        </a:p>
      </dgm:t>
    </dgm:pt>
    <dgm:pt modelId="{818B7796-D7C5-4663-9B6A-880C3A072E97}" type="parTrans" cxnId="{73E40CE3-6B61-476E-B50C-A3E19A5D8CAC}">
      <dgm:prSet/>
      <dgm:spPr/>
      <dgm:t>
        <a:bodyPr/>
        <a:lstStyle/>
        <a:p>
          <a:endParaRPr lang="en-US"/>
        </a:p>
      </dgm:t>
    </dgm:pt>
    <dgm:pt modelId="{7FEDECB7-6111-47C0-8B95-350888523C0D}" type="sibTrans" cxnId="{73E40CE3-6B61-476E-B50C-A3E19A5D8CAC}">
      <dgm:prSet/>
      <dgm:spPr/>
      <dgm:t>
        <a:bodyPr/>
        <a:lstStyle/>
        <a:p>
          <a:endParaRPr lang="en-US"/>
        </a:p>
      </dgm:t>
    </dgm:pt>
    <dgm:pt modelId="{E2B0DAB1-E133-4FB6-86B9-513D87A58E37}">
      <dgm:prSet/>
      <dgm:spPr/>
      <dgm:t>
        <a:bodyPr/>
        <a:lstStyle/>
        <a:p>
          <a:r>
            <a:rPr lang="en-GB"/>
            <a:t>Is there accountability in the formal and informal Structurers? </a:t>
          </a:r>
          <a:endParaRPr lang="en-US"/>
        </a:p>
      </dgm:t>
    </dgm:pt>
    <dgm:pt modelId="{2441A023-A462-45B1-AF6D-E395DEA07CE4}" type="parTrans" cxnId="{6CABDD3E-523E-4218-B723-DC296A04053B}">
      <dgm:prSet/>
      <dgm:spPr/>
      <dgm:t>
        <a:bodyPr/>
        <a:lstStyle/>
        <a:p>
          <a:endParaRPr lang="en-US"/>
        </a:p>
      </dgm:t>
    </dgm:pt>
    <dgm:pt modelId="{91289DCA-E17F-40F1-89A3-A982BDD2276C}" type="sibTrans" cxnId="{6CABDD3E-523E-4218-B723-DC296A04053B}">
      <dgm:prSet/>
      <dgm:spPr/>
      <dgm:t>
        <a:bodyPr/>
        <a:lstStyle/>
        <a:p>
          <a:endParaRPr lang="en-US"/>
        </a:p>
      </dgm:t>
    </dgm:pt>
    <dgm:pt modelId="{413D0C33-6357-440B-815E-EF70FB4B7957}" type="pres">
      <dgm:prSet presAssocID="{33DBAF5A-BA37-40AD-BED9-13E322FCBB3E}" presName="vert0" presStyleCnt="0">
        <dgm:presLayoutVars>
          <dgm:dir/>
          <dgm:animOne val="branch"/>
          <dgm:animLvl val="lvl"/>
        </dgm:presLayoutVars>
      </dgm:prSet>
      <dgm:spPr/>
    </dgm:pt>
    <dgm:pt modelId="{119B4063-5A0E-41E0-8CD0-1844526E021C}" type="pres">
      <dgm:prSet presAssocID="{7DFB86CC-A570-4216-95B4-D64AB5853238}" presName="thickLine" presStyleLbl="alignNode1" presStyleIdx="0" presStyleCnt="4"/>
      <dgm:spPr/>
    </dgm:pt>
    <dgm:pt modelId="{818FBBC9-3FCD-4327-8273-A8A69269DDC5}" type="pres">
      <dgm:prSet presAssocID="{7DFB86CC-A570-4216-95B4-D64AB5853238}" presName="horz1" presStyleCnt="0"/>
      <dgm:spPr/>
    </dgm:pt>
    <dgm:pt modelId="{80DC1FCA-D3D7-4E03-AF48-4DF820921F4D}" type="pres">
      <dgm:prSet presAssocID="{7DFB86CC-A570-4216-95B4-D64AB5853238}" presName="tx1" presStyleLbl="revTx" presStyleIdx="0" presStyleCnt="4"/>
      <dgm:spPr/>
    </dgm:pt>
    <dgm:pt modelId="{E5B9DE25-2DC9-45AC-8612-AC88C3352FB2}" type="pres">
      <dgm:prSet presAssocID="{7DFB86CC-A570-4216-95B4-D64AB5853238}" presName="vert1" presStyleCnt="0"/>
      <dgm:spPr/>
    </dgm:pt>
    <dgm:pt modelId="{725CE8C8-C3AC-4419-BD61-1D0FE730D7C3}" type="pres">
      <dgm:prSet presAssocID="{11CA1223-C48A-407D-B415-287CBD2C9675}" presName="thickLine" presStyleLbl="alignNode1" presStyleIdx="1" presStyleCnt="4"/>
      <dgm:spPr/>
    </dgm:pt>
    <dgm:pt modelId="{23C55FD0-8C70-4173-8FEA-66E1CEC9D2B5}" type="pres">
      <dgm:prSet presAssocID="{11CA1223-C48A-407D-B415-287CBD2C9675}" presName="horz1" presStyleCnt="0"/>
      <dgm:spPr/>
    </dgm:pt>
    <dgm:pt modelId="{FFAFFD08-AD69-4177-9C30-496932DBF70C}" type="pres">
      <dgm:prSet presAssocID="{11CA1223-C48A-407D-B415-287CBD2C9675}" presName="tx1" presStyleLbl="revTx" presStyleIdx="1" presStyleCnt="4"/>
      <dgm:spPr/>
    </dgm:pt>
    <dgm:pt modelId="{026A53B8-53A0-4001-A4F3-5237F05804C6}" type="pres">
      <dgm:prSet presAssocID="{11CA1223-C48A-407D-B415-287CBD2C9675}" presName="vert1" presStyleCnt="0"/>
      <dgm:spPr/>
    </dgm:pt>
    <dgm:pt modelId="{8DE64A25-41DF-4F0A-8964-8C35154D8628}" type="pres">
      <dgm:prSet presAssocID="{3F41ADD6-1C00-4E39-9906-E0FCE986CBE1}" presName="thickLine" presStyleLbl="alignNode1" presStyleIdx="2" presStyleCnt="4"/>
      <dgm:spPr/>
    </dgm:pt>
    <dgm:pt modelId="{91EF5F23-A31B-4C3F-A9FD-389BF69C016C}" type="pres">
      <dgm:prSet presAssocID="{3F41ADD6-1C00-4E39-9906-E0FCE986CBE1}" presName="horz1" presStyleCnt="0"/>
      <dgm:spPr/>
    </dgm:pt>
    <dgm:pt modelId="{5301EADA-B958-4C61-8BD7-9ED69D659680}" type="pres">
      <dgm:prSet presAssocID="{3F41ADD6-1C00-4E39-9906-E0FCE986CBE1}" presName="tx1" presStyleLbl="revTx" presStyleIdx="2" presStyleCnt="4"/>
      <dgm:spPr/>
    </dgm:pt>
    <dgm:pt modelId="{9E121881-0596-4BAD-BFC2-FCD5F76B5F09}" type="pres">
      <dgm:prSet presAssocID="{3F41ADD6-1C00-4E39-9906-E0FCE986CBE1}" presName="vert1" presStyleCnt="0"/>
      <dgm:spPr/>
    </dgm:pt>
    <dgm:pt modelId="{06746D8C-A781-421F-BB39-4F71A75CAF84}" type="pres">
      <dgm:prSet presAssocID="{E2B0DAB1-E133-4FB6-86B9-513D87A58E37}" presName="thickLine" presStyleLbl="alignNode1" presStyleIdx="3" presStyleCnt="4"/>
      <dgm:spPr/>
    </dgm:pt>
    <dgm:pt modelId="{27995C56-A9A3-4D79-B3F3-C53898225F59}" type="pres">
      <dgm:prSet presAssocID="{E2B0DAB1-E133-4FB6-86B9-513D87A58E37}" presName="horz1" presStyleCnt="0"/>
      <dgm:spPr/>
    </dgm:pt>
    <dgm:pt modelId="{3FB0FC50-A08A-4EB2-A39F-07DF25E3BF51}" type="pres">
      <dgm:prSet presAssocID="{E2B0DAB1-E133-4FB6-86B9-513D87A58E37}" presName="tx1" presStyleLbl="revTx" presStyleIdx="3" presStyleCnt="4"/>
      <dgm:spPr/>
    </dgm:pt>
    <dgm:pt modelId="{CC12D9CA-5C93-44A7-9B27-725C73B8604E}" type="pres">
      <dgm:prSet presAssocID="{E2B0DAB1-E133-4FB6-86B9-513D87A58E37}" presName="vert1" presStyleCnt="0"/>
      <dgm:spPr/>
    </dgm:pt>
  </dgm:ptLst>
  <dgm:cxnLst>
    <dgm:cxn modelId="{20E67C17-30EA-477F-A6E8-6E41495EDC47}" type="presOf" srcId="{33DBAF5A-BA37-40AD-BED9-13E322FCBB3E}" destId="{413D0C33-6357-440B-815E-EF70FB4B7957}" srcOrd="0" destOrd="0" presId="urn:microsoft.com/office/officeart/2008/layout/LinedList"/>
    <dgm:cxn modelId="{54847132-D06F-497F-963E-6B5C9B9F627A}" type="presOf" srcId="{7DFB86CC-A570-4216-95B4-D64AB5853238}" destId="{80DC1FCA-D3D7-4E03-AF48-4DF820921F4D}" srcOrd="0" destOrd="0" presId="urn:microsoft.com/office/officeart/2008/layout/LinedList"/>
    <dgm:cxn modelId="{6CABDD3E-523E-4218-B723-DC296A04053B}" srcId="{33DBAF5A-BA37-40AD-BED9-13E322FCBB3E}" destId="{E2B0DAB1-E133-4FB6-86B9-513D87A58E37}" srcOrd="3" destOrd="0" parTransId="{2441A023-A462-45B1-AF6D-E395DEA07CE4}" sibTransId="{91289DCA-E17F-40F1-89A3-A982BDD2276C}"/>
    <dgm:cxn modelId="{0129F53E-2278-492D-8674-E395073AE6E8}" srcId="{33DBAF5A-BA37-40AD-BED9-13E322FCBB3E}" destId="{11CA1223-C48A-407D-B415-287CBD2C9675}" srcOrd="1" destOrd="0" parTransId="{3D7F2E67-2861-4C6F-BE35-CDB4A19D4DB6}" sibTransId="{8EEE2798-5220-46A0-9286-30E6409D9B65}"/>
    <dgm:cxn modelId="{3172575E-BF49-4D5F-A837-23B664D015DB}" type="presOf" srcId="{E2B0DAB1-E133-4FB6-86B9-513D87A58E37}" destId="{3FB0FC50-A08A-4EB2-A39F-07DF25E3BF51}" srcOrd="0" destOrd="0" presId="urn:microsoft.com/office/officeart/2008/layout/LinedList"/>
    <dgm:cxn modelId="{1A1B886E-26A1-4381-A80E-E15E7194893E}" srcId="{33DBAF5A-BA37-40AD-BED9-13E322FCBB3E}" destId="{7DFB86CC-A570-4216-95B4-D64AB5853238}" srcOrd="0" destOrd="0" parTransId="{4ABB6AC2-4D17-4B32-A1A3-5DE88ACECC91}" sibTransId="{D80D1DED-157A-4659-A1F9-5089B64C335A}"/>
    <dgm:cxn modelId="{E8030CC7-CEE5-4732-90D8-5CCF0D00B3AD}" type="presOf" srcId="{11CA1223-C48A-407D-B415-287CBD2C9675}" destId="{FFAFFD08-AD69-4177-9C30-496932DBF70C}" srcOrd="0" destOrd="0" presId="urn:microsoft.com/office/officeart/2008/layout/LinedList"/>
    <dgm:cxn modelId="{73E40CE3-6B61-476E-B50C-A3E19A5D8CAC}" srcId="{33DBAF5A-BA37-40AD-BED9-13E322FCBB3E}" destId="{3F41ADD6-1C00-4E39-9906-E0FCE986CBE1}" srcOrd="2" destOrd="0" parTransId="{818B7796-D7C5-4663-9B6A-880C3A072E97}" sibTransId="{7FEDECB7-6111-47C0-8B95-350888523C0D}"/>
    <dgm:cxn modelId="{1A652BF2-5321-471C-87D5-3B069BAF2F4F}" type="presOf" srcId="{3F41ADD6-1C00-4E39-9906-E0FCE986CBE1}" destId="{5301EADA-B958-4C61-8BD7-9ED69D659680}" srcOrd="0" destOrd="0" presId="urn:microsoft.com/office/officeart/2008/layout/LinedList"/>
    <dgm:cxn modelId="{01E4DEF3-42B6-4923-BBA8-8C26FB69BB56}" type="presParOf" srcId="{413D0C33-6357-440B-815E-EF70FB4B7957}" destId="{119B4063-5A0E-41E0-8CD0-1844526E021C}" srcOrd="0" destOrd="0" presId="urn:microsoft.com/office/officeart/2008/layout/LinedList"/>
    <dgm:cxn modelId="{3BE90CCA-9DCC-4519-A7FB-A2E70CB1265F}" type="presParOf" srcId="{413D0C33-6357-440B-815E-EF70FB4B7957}" destId="{818FBBC9-3FCD-4327-8273-A8A69269DDC5}" srcOrd="1" destOrd="0" presId="urn:microsoft.com/office/officeart/2008/layout/LinedList"/>
    <dgm:cxn modelId="{9B4B4AF7-F98C-46F4-8DC1-95A994B83264}" type="presParOf" srcId="{818FBBC9-3FCD-4327-8273-A8A69269DDC5}" destId="{80DC1FCA-D3D7-4E03-AF48-4DF820921F4D}" srcOrd="0" destOrd="0" presId="urn:microsoft.com/office/officeart/2008/layout/LinedList"/>
    <dgm:cxn modelId="{D71186F3-B963-4DFC-8D3F-7EDE8211C190}" type="presParOf" srcId="{818FBBC9-3FCD-4327-8273-A8A69269DDC5}" destId="{E5B9DE25-2DC9-45AC-8612-AC88C3352FB2}" srcOrd="1" destOrd="0" presId="urn:microsoft.com/office/officeart/2008/layout/LinedList"/>
    <dgm:cxn modelId="{DA26BFEF-B49A-40E9-8384-4ACBB794F349}" type="presParOf" srcId="{413D0C33-6357-440B-815E-EF70FB4B7957}" destId="{725CE8C8-C3AC-4419-BD61-1D0FE730D7C3}" srcOrd="2" destOrd="0" presId="urn:microsoft.com/office/officeart/2008/layout/LinedList"/>
    <dgm:cxn modelId="{452BF4FC-CCF0-46BA-B16A-F47E6340F5BF}" type="presParOf" srcId="{413D0C33-6357-440B-815E-EF70FB4B7957}" destId="{23C55FD0-8C70-4173-8FEA-66E1CEC9D2B5}" srcOrd="3" destOrd="0" presId="urn:microsoft.com/office/officeart/2008/layout/LinedList"/>
    <dgm:cxn modelId="{FF8669DF-CB92-404B-A566-EE3518D4A242}" type="presParOf" srcId="{23C55FD0-8C70-4173-8FEA-66E1CEC9D2B5}" destId="{FFAFFD08-AD69-4177-9C30-496932DBF70C}" srcOrd="0" destOrd="0" presId="urn:microsoft.com/office/officeart/2008/layout/LinedList"/>
    <dgm:cxn modelId="{CB8A9C11-DBC6-4FAC-AC19-71114B53A0D2}" type="presParOf" srcId="{23C55FD0-8C70-4173-8FEA-66E1CEC9D2B5}" destId="{026A53B8-53A0-4001-A4F3-5237F05804C6}" srcOrd="1" destOrd="0" presId="urn:microsoft.com/office/officeart/2008/layout/LinedList"/>
    <dgm:cxn modelId="{6A726028-D018-4FAA-8F76-CAD77AF5544B}" type="presParOf" srcId="{413D0C33-6357-440B-815E-EF70FB4B7957}" destId="{8DE64A25-41DF-4F0A-8964-8C35154D8628}" srcOrd="4" destOrd="0" presId="urn:microsoft.com/office/officeart/2008/layout/LinedList"/>
    <dgm:cxn modelId="{0B3848FD-92FD-4634-9960-E06632DA564E}" type="presParOf" srcId="{413D0C33-6357-440B-815E-EF70FB4B7957}" destId="{91EF5F23-A31B-4C3F-A9FD-389BF69C016C}" srcOrd="5" destOrd="0" presId="urn:microsoft.com/office/officeart/2008/layout/LinedList"/>
    <dgm:cxn modelId="{DA04743D-7392-4670-8369-765D8418ABDB}" type="presParOf" srcId="{91EF5F23-A31B-4C3F-A9FD-389BF69C016C}" destId="{5301EADA-B958-4C61-8BD7-9ED69D659680}" srcOrd="0" destOrd="0" presId="urn:microsoft.com/office/officeart/2008/layout/LinedList"/>
    <dgm:cxn modelId="{E5A74152-626A-4A41-8D62-ED7860CE03CA}" type="presParOf" srcId="{91EF5F23-A31B-4C3F-A9FD-389BF69C016C}" destId="{9E121881-0596-4BAD-BFC2-FCD5F76B5F09}" srcOrd="1" destOrd="0" presId="urn:microsoft.com/office/officeart/2008/layout/LinedList"/>
    <dgm:cxn modelId="{DDE22E54-6CA8-4FD6-A9E1-2EFA4CC781CC}" type="presParOf" srcId="{413D0C33-6357-440B-815E-EF70FB4B7957}" destId="{06746D8C-A781-421F-BB39-4F71A75CAF84}" srcOrd="6" destOrd="0" presId="urn:microsoft.com/office/officeart/2008/layout/LinedList"/>
    <dgm:cxn modelId="{B4940C73-B0D9-4E75-B62D-53394B2DDADD}" type="presParOf" srcId="{413D0C33-6357-440B-815E-EF70FB4B7957}" destId="{27995C56-A9A3-4D79-B3F3-C53898225F59}" srcOrd="7" destOrd="0" presId="urn:microsoft.com/office/officeart/2008/layout/LinedList"/>
    <dgm:cxn modelId="{E2D00A7B-B3DB-4E60-B0AF-D89FDA0A5A77}" type="presParOf" srcId="{27995C56-A9A3-4D79-B3F3-C53898225F59}" destId="{3FB0FC50-A08A-4EB2-A39F-07DF25E3BF51}" srcOrd="0" destOrd="0" presId="urn:microsoft.com/office/officeart/2008/layout/LinedList"/>
    <dgm:cxn modelId="{3F4BE4F0-CB26-4BCF-A701-50F3EA3313A6}" type="presParOf" srcId="{27995C56-A9A3-4D79-B3F3-C53898225F59}" destId="{CC12D9CA-5C93-44A7-9B27-725C73B860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9DE08D-E093-423A-9CF3-5F28577722C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C6A8BF-8169-4820-BE3D-A97B9F4BECB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Importance of team development process</a:t>
          </a:r>
        </a:p>
      </dgm:t>
    </dgm:pt>
    <dgm:pt modelId="{51F5A96F-C091-430E-B0FB-73A536B2414E}" type="parTrans" cxnId="{75C5AFF7-5C8F-4A57-BEF2-88F07359CAC0}">
      <dgm:prSet/>
      <dgm:spPr/>
      <dgm:t>
        <a:bodyPr/>
        <a:lstStyle/>
        <a:p>
          <a:endParaRPr lang="en-US"/>
        </a:p>
      </dgm:t>
    </dgm:pt>
    <dgm:pt modelId="{2D0E3B9D-661F-42CC-82CD-561DCCC28BF0}" type="sibTrans" cxnId="{75C5AFF7-5C8F-4A57-BEF2-88F07359CAC0}">
      <dgm:prSet/>
      <dgm:spPr/>
      <dgm:t>
        <a:bodyPr/>
        <a:lstStyle/>
        <a:p>
          <a:endParaRPr lang="en-US"/>
        </a:p>
      </dgm:t>
    </dgm:pt>
    <dgm:pt modelId="{2F073867-CB96-4972-8C53-4125226685FB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>
              <a:solidFill>
                <a:schemeClr val="tx1"/>
              </a:solidFill>
            </a:rPr>
            <a:t>Staff relate and communicate well ?</a:t>
          </a:r>
          <a:endParaRPr lang="en-US" dirty="0">
            <a:solidFill>
              <a:schemeClr val="tx1"/>
            </a:solidFill>
          </a:endParaRPr>
        </a:p>
        <a:p>
          <a:pPr marL="0"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12887098-57FA-43D3-A198-9A40F1F9056F}" type="parTrans" cxnId="{7A7ABCB7-B26F-4305-8591-212691AF1085}">
      <dgm:prSet/>
      <dgm:spPr/>
      <dgm:t>
        <a:bodyPr/>
        <a:lstStyle/>
        <a:p>
          <a:endParaRPr lang="en-US"/>
        </a:p>
      </dgm:t>
    </dgm:pt>
    <dgm:pt modelId="{D005BC6F-88EF-4AB0-A042-24E75651A08C}" type="sibTrans" cxnId="{7A7ABCB7-B26F-4305-8591-212691AF1085}">
      <dgm:prSet/>
      <dgm:spPr/>
      <dgm:t>
        <a:bodyPr/>
        <a:lstStyle/>
        <a:p>
          <a:endParaRPr lang="en-US"/>
        </a:p>
      </dgm:t>
    </dgm:pt>
    <dgm:pt modelId="{533C582A-8E53-4AC5-A568-9C0747E56374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</a:rPr>
            <a:t>Department and units communicating well with each other? </a:t>
          </a:r>
          <a:endParaRPr lang="en-US" sz="2400" dirty="0">
            <a:solidFill>
              <a:schemeClr val="tx1"/>
            </a:solidFill>
          </a:endParaRPr>
        </a:p>
      </dgm:t>
    </dgm:pt>
    <dgm:pt modelId="{1755F4DB-01DC-4095-AF67-F66F2C97E5BD}" type="parTrans" cxnId="{6E77F06E-04F3-49E8-9349-534011A91A62}">
      <dgm:prSet/>
      <dgm:spPr/>
      <dgm:t>
        <a:bodyPr/>
        <a:lstStyle/>
        <a:p>
          <a:endParaRPr lang="en-US"/>
        </a:p>
      </dgm:t>
    </dgm:pt>
    <dgm:pt modelId="{BCEDC787-0B54-4940-BD1D-F5BA50EF1196}" type="sibTrans" cxnId="{6E77F06E-04F3-49E8-9349-534011A91A62}">
      <dgm:prSet/>
      <dgm:spPr/>
      <dgm:t>
        <a:bodyPr/>
        <a:lstStyle/>
        <a:p>
          <a:endParaRPr lang="en-US"/>
        </a:p>
      </dgm:t>
    </dgm:pt>
    <dgm:pt modelId="{D92EC5A8-0269-48A4-82C8-A96E698377FD}">
      <dgm:prSet/>
      <dgm:spPr/>
      <dgm:t>
        <a:bodyPr/>
        <a:lstStyle/>
        <a:p>
          <a:r>
            <a:rPr lang="en-GB" dirty="0"/>
            <a:t>Do staff match with their job roles?  </a:t>
          </a:r>
          <a:endParaRPr lang="en-US" dirty="0"/>
        </a:p>
      </dgm:t>
    </dgm:pt>
    <dgm:pt modelId="{34BF0D3E-7912-4D14-8F7B-F8ED5D22216B}" type="parTrans" cxnId="{3EBDFE7E-2BB8-4F7E-8BCE-35C68D31D635}">
      <dgm:prSet/>
      <dgm:spPr/>
      <dgm:t>
        <a:bodyPr/>
        <a:lstStyle/>
        <a:p>
          <a:endParaRPr lang="en-US"/>
        </a:p>
      </dgm:t>
    </dgm:pt>
    <dgm:pt modelId="{FBD14076-5A9A-4683-9F3F-E06D571A898F}" type="sibTrans" cxnId="{3EBDFE7E-2BB8-4F7E-8BCE-35C68D31D635}">
      <dgm:prSet/>
      <dgm:spPr/>
      <dgm:t>
        <a:bodyPr/>
        <a:lstStyle/>
        <a:p>
          <a:endParaRPr lang="en-US"/>
        </a:p>
      </dgm:t>
    </dgm:pt>
    <dgm:pt modelId="{FDF73285-F682-48F4-B87D-E09AA2343604}" type="pres">
      <dgm:prSet presAssocID="{939DE08D-E093-423A-9CF3-5F28577722C3}" presName="matrix" presStyleCnt="0">
        <dgm:presLayoutVars>
          <dgm:chMax val="1"/>
          <dgm:dir/>
          <dgm:resizeHandles val="exact"/>
        </dgm:presLayoutVars>
      </dgm:prSet>
      <dgm:spPr/>
    </dgm:pt>
    <dgm:pt modelId="{92C8A6DF-B4C0-442A-A253-4E4CDBBE71C6}" type="pres">
      <dgm:prSet presAssocID="{939DE08D-E093-423A-9CF3-5F28577722C3}" presName="diamond" presStyleLbl="bgShp" presStyleIdx="0" presStyleCnt="1"/>
      <dgm:spPr/>
    </dgm:pt>
    <dgm:pt modelId="{EF318A1F-1586-4F86-B33F-C36AB6CB92F3}" type="pres">
      <dgm:prSet presAssocID="{939DE08D-E093-423A-9CF3-5F28577722C3}" presName="quad1" presStyleLbl="node1" presStyleIdx="0" presStyleCnt="4" custLinFactNeighborX="-6095" custLinFactNeighborY="-263">
        <dgm:presLayoutVars>
          <dgm:chMax val="0"/>
          <dgm:chPref val="0"/>
          <dgm:bulletEnabled val="1"/>
        </dgm:presLayoutVars>
      </dgm:prSet>
      <dgm:spPr/>
    </dgm:pt>
    <dgm:pt modelId="{AE9673DA-12BA-4D18-8CA8-399BFDBC24D0}" type="pres">
      <dgm:prSet presAssocID="{939DE08D-E093-423A-9CF3-5F28577722C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0AAF28-1760-41FD-A0DC-C351795366A9}" type="pres">
      <dgm:prSet presAssocID="{939DE08D-E093-423A-9CF3-5F28577722C3}" presName="quad3" presStyleLbl="node1" presStyleIdx="2" presStyleCnt="4" custScaleX="119570">
        <dgm:presLayoutVars>
          <dgm:chMax val="0"/>
          <dgm:chPref val="0"/>
          <dgm:bulletEnabled val="1"/>
        </dgm:presLayoutVars>
      </dgm:prSet>
      <dgm:spPr/>
    </dgm:pt>
    <dgm:pt modelId="{C961AA13-0EDA-42DD-814B-9B34FE107AAD}" type="pres">
      <dgm:prSet presAssocID="{939DE08D-E093-423A-9CF3-5F28577722C3}" presName="quad4" presStyleLbl="node1" presStyleIdx="3" presStyleCnt="4" custLinFactNeighborX="15160" custLinFactNeighborY="-4673">
        <dgm:presLayoutVars>
          <dgm:chMax val="0"/>
          <dgm:chPref val="0"/>
          <dgm:bulletEnabled val="1"/>
        </dgm:presLayoutVars>
      </dgm:prSet>
      <dgm:spPr/>
    </dgm:pt>
  </dgm:ptLst>
  <dgm:cxnLst>
    <dgm:cxn modelId="{DC7DDB1F-C2FA-4A41-A73D-6E5600863196}" type="presOf" srcId="{D92EC5A8-0269-48A4-82C8-A96E698377FD}" destId="{C961AA13-0EDA-42DD-814B-9B34FE107AAD}" srcOrd="0" destOrd="0" presId="urn:microsoft.com/office/officeart/2005/8/layout/matrix3"/>
    <dgm:cxn modelId="{0997633E-101D-4A28-B159-54A94988D539}" type="presOf" srcId="{43C6A8BF-8169-4820-BE3D-A97B9F4BECB0}" destId="{EF318A1F-1586-4F86-B33F-C36AB6CB92F3}" srcOrd="0" destOrd="0" presId="urn:microsoft.com/office/officeart/2005/8/layout/matrix3"/>
    <dgm:cxn modelId="{16F3F567-B4EA-442F-A52D-476521E46D20}" type="presOf" srcId="{2F073867-CB96-4972-8C53-4125226685FB}" destId="{AE9673DA-12BA-4D18-8CA8-399BFDBC24D0}" srcOrd="0" destOrd="0" presId="urn:microsoft.com/office/officeart/2005/8/layout/matrix3"/>
    <dgm:cxn modelId="{638DF66A-4D58-4DA4-B0DC-6D64FB551330}" type="presOf" srcId="{533C582A-8E53-4AC5-A568-9C0747E56374}" destId="{020AAF28-1760-41FD-A0DC-C351795366A9}" srcOrd="0" destOrd="0" presId="urn:microsoft.com/office/officeart/2005/8/layout/matrix3"/>
    <dgm:cxn modelId="{6E77F06E-04F3-49E8-9349-534011A91A62}" srcId="{939DE08D-E093-423A-9CF3-5F28577722C3}" destId="{533C582A-8E53-4AC5-A568-9C0747E56374}" srcOrd="2" destOrd="0" parTransId="{1755F4DB-01DC-4095-AF67-F66F2C97E5BD}" sibTransId="{BCEDC787-0B54-4940-BD1D-F5BA50EF1196}"/>
    <dgm:cxn modelId="{3EBDFE7E-2BB8-4F7E-8BCE-35C68D31D635}" srcId="{939DE08D-E093-423A-9CF3-5F28577722C3}" destId="{D92EC5A8-0269-48A4-82C8-A96E698377FD}" srcOrd="3" destOrd="0" parTransId="{34BF0D3E-7912-4D14-8F7B-F8ED5D22216B}" sibTransId="{FBD14076-5A9A-4683-9F3F-E06D571A898F}"/>
    <dgm:cxn modelId="{7A7ABCB7-B26F-4305-8591-212691AF1085}" srcId="{939DE08D-E093-423A-9CF3-5F28577722C3}" destId="{2F073867-CB96-4972-8C53-4125226685FB}" srcOrd="1" destOrd="0" parTransId="{12887098-57FA-43D3-A198-9A40F1F9056F}" sibTransId="{D005BC6F-88EF-4AB0-A042-24E75651A08C}"/>
    <dgm:cxn modelId="{75C5AFF7-5C8F-4A57-BEF2-88F07359CAC0}" srcId="{939DE08D-E093-423A-9CF3-5F28577722C3}" destId="{43C6A8BF-8169-4820-BE3D-A97B9F4BECB0}" srcOrd="0" destOrd="0" parTransId="{51F5A96F-C091-430E-B0FB-73A536B2414E}" sibTransId="{2D0E3B9D-661F-42CC-82CD-561DCCC28BF0}"/>
    <dgm:cxn modelId="{EBC5AAFB-C458-4A8C-925F-D28DAAB0FA3C}" type="presOf" srcId="{939DE08D-E093-423A-9CF3-5F28577722C3}" destId="{FDF73285-F682-48F4-B87D-E09AA2343604}" srcOrd="0" destOrd="0" presId="urn:microsoft.com/office/officeart/2005/8/layout/matrix3"/>
    <dgm:cxn modelId="{F346675F-307C-4D36-9118-65D0E506EBB3}" type="presParOf" srcId="{FDF73285-F682-48F4-B87D-E09AA2343604}" destId="{92C8A6DF-B4C0-442A-A253-4E4CDBBE71C6}" srcOrd="0" destOrd="0" presId="urn:microsoft.com/office/officeart/2005/8/layout/matrix3"/>
    <dgm:cxn modelId="{28D990BE-5430-469A-A48E-A5E6C5FB2037}" type="presParOf" srcId="{FDF73285-F682-48F4-B87D-E09AA2343604}" destId="{EF318A1F-1586-4F86-B33F-C36AB6CB92F3}" srcOrd="1" destOrd="0" presId="urn:microsoft.com/office/officeart/2005/8/layout/matrix3"/>
    <dgm:cxn modelId="{C351CC9C-DB17-4B2D-8A51-3AEBFD9DE617}" type="presParOf" srcId="{FDF73285-F682-48F4-B87D-E09AA2343604}" destId="{AE9673DA-12BA-4D18-8CA8-399BFDBC24D0}" srcOrd="2" destOrd="0" presId="urn:microsoft.com/office/officeart/2005/8/layout/matrix3"/>
    <dgm:cxn modelId="{6676E98A-62C8-42AE-AA55-97E339A30B23}" type="presParOf" srcId="{FDF73285-F682-48F4-B87D-E09AA2343604}" destId="{020AAF28-1760-41FD-A0DC-C351795366A9}" srcOrd="3" destOrd="0" presId="urn:microsoft.com/office/officeart/2005/8/layout/matrix3"/>
    <dgm:cxn modelId="{11FFAC22-3CB2-4485-A3CA-6F67DD8C027A}" type="presParOf" srcId="{FDF73285-F682-48F4-B87D-E09AA2343604}" destId="{C961AA13-0EDA-42DD-814B-9B34FE107AA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9DE08D-E093-423A-9CF3-5F28577722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C6A8BF-8169-4820-BE3D-A97B9F4BECB0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What is the level of interdependence? </a:t>
          </a:r>
        </a:p>
      </dgm:t>
    </dgm:pt>
    <dgm:pt modelId="{51F5A96F-C091-430E-B0FB-73A536B2414E}" type="parTrans" cxnId="{75C5AFF7-5C8F-4A57-BEF2-88F07359CAC0}">
      <dgm:prSet/>
      <dgm:spPr/>
      <dgm:t>
        <a:bodyPr/>
        <a:lstStyle/>
        <a:p>
          <a:endParaRPr lang="en-US"/>
        </a:p>
      </dgm:t>
    </dgm:pt>
    <dgm:pt modelId="{2D0E3B9D-661F-42CC-82CD-561DCCC28BF0}" type="sibTrans" cxnId="{75C5AFF7-5C8F-4A57-BEF2-88F07359CAC0}">
      <dgm:prSet/>
      <dgm:spPr/>
      <dgm:t>
        <a:bodyPr/>
        <a:lstStyle/>
        <a:p>
          <a:endParaRPr lang="en-US"/>
        </a:p>
      </dgm:t>
    </dgm:pt>
    <dgm:pt modelId="{2F073867-CB96-4972-8C53-4125226685F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2800" dirty="0">
              <a:solidFill>
                <a:schemeClr val="tx1"/>
              </a:solidFill>
            </a:rPr>
            <a:t>Are there conflicts in the organisation? </a:t>
          </a:r>
          <a:endParaRPr lang="en-US" sz="2800" dirty="0">
            <a:solidFill>
              <a:schemeClr val="tx1"/>
            </a:solidFill>
          </a:endParaRPr>
        </a:p>
        <a:p>
          <a:pPr marL="0"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dirty="0"/>
        </a:p>
      </dgm:t>
    </dgm:pt>
    <dgm:pt modelId="{12887098-57FA-43D3-A198-9A40F1F9056F}" type="parTrans" cxnId="{7A7ABCB7-B26F-4305-8591-212691AF1085}">
      <dgm:prSet/>
      <dgm:spPr/>
      <dgm:t>
        <a:bodyPr/>
        <a:lstStyle/>
        <a:p>
          <a:endParaRPr lang="en-US"/>
        </a:p>
      </dgm:t>
    </dgm:pt>
    <dgm:pt modelId="{D005BC6F-88EF-4AB0-A042-24E75651A08C}" type="sibTrans" cxnId="{7A7ABCB7-B26F-4305-8591-212691AF1085}">
      <dgm:prSet/>
      <dgm:spPr/>
      <dgm:t>
        <a:bodyPr/>
        <a:lstStyle/>
        <a:p>
          <a:endParaRPr lang="en-US"/>
        </a:p>
      </dgm:t>
    </dgm:pt>
    <dgm:pt modelId="{533C582A-8E53-4AC5-A568-9C0747E56374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How is conflict Resolution done?</a:t>
          </a:r>
          <a:endParaRPr lang="en-US" sz="2800" dirty="0">
            <a:solidFill>
              <a:schemeClr val="tx1"/>
            </a:solidFill>
          </a:endParaRPr>
        </a:p>
      </dgm:t>
    </dgm:pt>
    <dgm:pt modelId="{1755F4DB-01DC-4095-AF67-F66F2C97E5BD}" type="parTrans" cxnId="{6E77F06E-04F3-49E8-9349-534011A91A62}">
      <dgm:prSet/>
      <dgm:spPr/>
      <dgm:t>
        <a:bodyPr/>
        <a:lstStyle/>
        <a:p>
          <a:endParaRPr lang="en-US"/>
        </a:p>
      </dgm:t>
    </dgm:pt>
    <dgm:pt modelId="{BCEDC787-0B54-4940-BD1D-F5BA50EF1196}" type="sibTrans" cxnId="{6E77F06E-04F3-49E8-9349-534011A91A62}">
      <dgm:prSet/>
      <dgm:spPr/>
      <dgm:t>
        <a:bodyPr/>
        <a:lstStyle/>
        <a:p>
          <a:endParaRPr lang="en-US"/>
        </a:p>
      </dgm:t>
    </dgm:pt>
    <dgm:pt modelId="{D92EC5A8-0269-48A4-82C8-A96E698377FD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What happens after conflicts are resolved?</a:t>
          </a:r>
        </a:p>
      </dgm:t>
    </dgm:pt>
    <dgm:pt modelId="{34BF0D3E-7912-4D14-8F7B-F8ED5D22216B}" type="parTrans" cxnId="{3EBDFE7E-2BB8-4F7E-8BCE-35C68D31D635}">
      <dgm:prSet/>
      <dgm:spPr/>
      <dgm:t>
        <a:bodyPr/>
        <a:lstStyle/>
        <a:p>
          <a:endParaRPr lang="en-US"/>
        </a:p>
      </dgm:t>
    </dgm:pt>
    <dgm:pt modelId="{FBD14076-5A9A-4683-9F3F-E06D571A898F}" type="sibTrans" cxnId="{3EBDFE7E-2BB8-4F7E-8BCE-35C68D31D635}">
      <dgm:prSet/>
      <dgm:spPr/>
      <dgm:t>
        <a:bodyPr/>
        <a:lstStyle/>
        <a:p>
          <a:endParaRPr lang="en-US"/>
        </a:p>
      </dgm:t>
    </dgm:pt>
    <dgm:pt modelId="{75BFBBC7-0EC9-4560-8A18-5C04ECB492A1}" type="pres">
      <dgm:prSet presAssocID="{939DE08D-E093-423A-9CF3-5F28577722C3}" presName="linear" presStyleCnt="0">
        <dgm:presLayoutVars>
          <dgm:dir/>
          <dgm:animLvl val="lvl"/>
          <dgm:resizeHandles val="exact"/>
        </dgm:presLayoutVars>
      </dgm:prSet>
      <dgm:spPr/>
    </dgm:pt>
    <dgm:pt modelId="{2F883BAE-8502-49F3-9365-E11557A6D4EC}" type="pres">
      <dgm:prSet presAssocID="{43C6A8BF-8169-4820-BE3D-A97B9F4BECB0}" presName="parentLin" presStyleCnt="0"/>
      <dgm:spPr/>
    </dgm:pt>
    <dgm:pt modelId="{AA4F7A3F-7412-498D-A5E2-D48CF9F60D43}" type="pres">
      <dgm:prSet presAssocID="{43C6A8BF-8169-4820-BE3D-A97B9F4BECB0}" presName="parentLeftMargin" presStyleLbl="node1" presStyleIdx="0" presStyleCnt="4"/>
      <dgm:spPr/>
    </dgm:pt>
    <dgm:pt modelId="{E413A770-3739-4B8E-89D2-61EC1A38BD29}" type="pres">
      <dgm:prSet presAssocID="{43C6A8BF-8169-4820-BE3D-A97B9F4BEC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ACA2D7-04DB-4A71-B7BB-1719928C5001}" type="pres">
      <dgm:prSet presAssocID="{43C6A8BF-8169-4820-BE3D-A97B9F4BECB0}" presName="negativeSpace" presStyleCnt="0"/>
      <dgm:spPr/>
    </dgm:pt>
    <dgm:pt modelId="{9B2AE5D9-5BE2-40DA-B560-40A6112F1767}" type="pres">
      <dgm:prSet presAssocID="{43C6A8BF-8169-4820-BE3D-A97B9F4BECB0}" presName="childText" presStyleLbl="conFgAcc1" presStyleIdx="0" presStyleCnt="4">
        <dgm:presLayoutVars>
          <dgm:bulletEnabled val="1"/>
        </dgm:presLayoutVars>
      </dgm:prSet>
      <dgm:spPr/>
    </dgm:pt>
    <dgm:pt modelId="{58D56082-D6A4-4C80-83D0-F38630BD7DF8}" type="pres">
      <dgm:prSet presAssocID="{2D0E3B9D-661F-42CC-82CD-561DCCC28BF0}" presName="spaceBetweenRectangles" presStyleCnt="0"/>
      <dgm:spPr/>
    </dgm:pt>
    <dgm:pt modelId="{B9381747-A046-42EE-9687-CAACA3CA0AF0}" type="pres">
      <dgm:prSet presAssocID="{2F073867-CB96-4972-8C53-4125226685FB}" presName="parentLin" presStyleCnt="0"/>
      <dgm:spPr/>
    </dgm:pt>
    <dgm:pt modelId="{20265265-94EF-4922-8541-E3B204BC9A52}" type="pres">
      <dgm:prSet presAssocID="{2F073867-CB96-4972-8C53-4125226685FB}" presName="parentLeftMargin" presStyleLbl="node1" presStyleIdx="0" presStyleCnt="4"/>
      <dgm:spPr/>
    </dgm:pt>
    <dgm:pt modelId="{911CBEBC-B49F-4A79-B407-F8EEA06957CE}" type="pres">
      <dgm:prSet presAssocID="{2F073867-CB96-4972-8C53-4125226685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46BDB7-0DEB-4E18-A226-FF7FF75C3196}" type="pres">
      <dgm:prSet presAssocID="{2F073867-CB96-4972-8C53-4125226685FB}" presName="negativeSpace" presStyleCnt="0"/>
      <dgm:spPr/>
    </dgm:pt>
    <dgm:pt modelId="{91ECFF47-753F-45E9-849E-7AE1D7988375}" type="pres">
      <dgm:prSet presAssocID="{2F073867-CB96-4972-8C53-4125226685FB}" presName="childText" presStyleLbl="conFgAcc1" presStyleIdx="1" presStyleCnt="4">
        <dgm:presLayoutVars>
          <dgm:bulletEnabled val="1"/>
        </dgm:presLayoutVars>
      </dgm:prSet>
      <dgm:spPr/>
    </dgm:pt>
    <dgm:pt modelId="{2A3D5063-4354-4718-99DF-8E8A10CE8DD7}" type="pres">
      <dgm:prSet presAssocID="{D005BC6F-88EF-4AB0-A042-24E75651A08C}" presName="spaceBetweenRectangles" presStyleCnt="0"/>
      <dgm:spPr/>
    </dgm:pt>
    <dgm:pt modelId="{3BFA9405-DBB3-4853-9E40-DEE075670A14}" type="pres">
      <dgm:prSet presAssocID="{533C582A-8E53-4AC5-A568-9C0747E56374}" presName="parentLin" presStyleCnt="0"/>
      <dgm:spPr/>
    </dgm:pt>
    <dgm:pt modelId="{AD883A34-66C2-4D68-9FE6-F9301F7AD174}" type="pres">
      <dgm:prSet presAssocID="{533C582A-8E53-4AC5-A568-9C0747E56374}" presName="parentLeftMargin" presStyleLbl="node1" presStyleIdx="1" presStyleCnt="4"/>
      <dgm:spPr/>
    </dgm:pt>
    <dgm:pt modelId="{9509735A-F0DE-403B-8EF0-EAD04704CB68}" type="pres">
      <dgm:prSet presAssocID="{533C582A-8E53-4AC5-A568-9C0747E563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0B0DED-1EF8-41D9-B980-8BBDDDA62D07}" type="pres">
      <dgm:prSet presAssocID="{533C582A-8E53-4AC5-A568-9C0747E56374}" presName="negativeSpace" presStyleCnt="0"/>
      <dgm:spPr/>
    </dgm:pt>
    <dgm:pt modelId="{F9B0AD54-183D-49C9-AFD7-D6938D7A0321}" type="pres">
      <dgm:prSet presAssocID="{533C582A-8E53-4AC5-A568-9C0747E56374}" presName="childText" presStyleLbl="conFgAcc1" presStyleIdx="2" presStyleCnt="4">
        <dgm:presLayoutVars>
          <dgm:bulletEnabled val="1"/>
        </dgm:presLayoutVars>
      </dgm:prSet>
      <dgm:spPr/>
    </dgm:pt>
    <dgm:pt modelId="{536AD337-80A5-4739-8900-731E379CCF28}" type="pres">
      <dgm:prSet presAssocID="{BCEDC787-0B54-4940-BD1D-F5BA50EF1196}" presName="spaceBetweenRectangles" presStyleCnt="0"/>
      <dgm:spPr/>
    </dgm:pt>
    <dgm:pt modelId="{B2841B09-FCFC-412A-8CFF-E0635A860973}" type="pres">
      <dgm:prSet presAssocID="{D92EC5A8-0269-48A4-82C8-A96E698377FD}" presName="parentLin" presStyleCnt="0"/>
      <dgm:spPr/>
    </dgm:pt>
    <dgm:pt modelId="{8E7F1727-09CE-456F-B705-99BBC91E915B}" type="pres">
      <dgm:prSet presAssocID="{D92EC5A8-0269-48A4-82C8-A96E698377FD}" presName="parentLeftMargin" presStyleLbl="node1" presStyleIdx="2" presStyleCnt="4"/>
      <dgm:spPr/>
    </dgm:pt>
    <dgm:pt modelId="{F9317428-188C-4BCF-AC00-D87B1A450422}" type="pres">
      <dgm:prSet presAssocID="{D92EC5A8-0269-48A4-82C8-A96E698377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B915A2-6CCC-49B1-8FB7-5F82E6C22BEB}" type="pres">
      <dgm:prSet presAssocID="{D92EC5A8-0269-48A4-82C8-A96E698377FD}" presName="negativeSpace" presStyleCnt="0"/>
      <dgm:spPr/>
    </dgm:pt>
    <dgm:pt modelId="{5E9CF3D2-51F9-4098-91C4-94960EDE3416}" type="pres">
      <dgm:prSet presAssocID="{D92EC5A8-0269-48A4-82C8-A96E698377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A12A20-9ACA-47B4-B9C9-3D311C715593}" type="presOf" srcId="{533C582A-8E53-4AC5-A568-9C0747E56374}" destId="{9509735A-F0DE-403B-8EF0-EAD04704CB68}" srcOrd="1" destOrd="0" presId="urn:microsoft.com/office/officeart/2005/8/layout/list1"/>
    <dgm:cxn modelId="{BFBB9C21-BB44-4EF2-8ADA-02EDA8957098}" type="presOf" srcId="{939DE08D-E093-423A-9CF3-5F28577722C3}" destId="{75BFBBC7-0EC9-4560-8A18-5C04ECB492A1}" srcOrd="0" destOrd="0" presId="urn:microsoft.com/office/officeart/2005/8/layout/list1"/>
    <dgm:cxn modelId="{838C7322-6D82-4340-895E-A98EDD88E70B}" type="presOf" srcId="{D92EC5A8-0269-48A4-82C8-A96E698377FD}" destId="{8E7F1727-09CE-456F-B705-99BBC91E915B}" srcOrd="0" destOrd="0" presId="urn:microsoft.com/office/officeart/2005/8/layout/list1"/>
    <dgm:cxn modelId="{BA245029-1408-407C-8F4F-4FA2C7A6B2BD}" type="presOf" srcId="{43C6A8BF-8169-4820-BE3D-A97B9F4BECB0}" destId="{AA4F7A3F-7412-498D-A5E2-D48CF9F60D43}" srcOrd="0" destOrd="0" presId="urn:microsoft.com/office/officeart/2005/8/layout/list1"/>
    <dgm:cxn modelId="{6E77F06E-04F3-49E8-9349-534011A91A62}" srcId="{939DE08D-E093-423A-9CF3-5F28577722C3}" destId="{533C582A-8E53-4AC5-A568-9C0747E56374}" srcOrd="2" destOrd="0" parTransId="{1755F4DB-01DC-4095-AF67-F66F2C97E5BD}" sibTransId="{BCEDC787-0B54-4940-BD1D-F5BA50EF1196}"/>
    <dgm:cxn modelId="{3EBDFE7E-2BB8-4F7E-8BCE-35C68D31D635}" srcId="{939DE08D-E093-423A-9CF3-5F28577722C3}" destId="{D92EC5A8-0269-48A4-82C8-A96E698377FD}" srcOrd="3" destOrd="0" parTransId="{34BF0D3E-7912-4D14-8F7B-F8ED5D22216B}" sibTransId="{FBD14076-5A9A-4683-9F3F-E06D571A898F}"/>
    <dgm:cxn modelId="{E9929E9D-FD0A-43D9-AEC6-C110BA1CCF8E}" type="presOf" srcId="{2F073867-CB96-4972-8C53-4125226685FB}" destId="{20265265-94EF-4922-8541-E3B204BC9A52}" srcOrd="0" destOrd="0" presId="urn:microsoft.com/office/officeart/2005/8/layout/list1"/>
    <dgm:cxn modelId="{55B75DA8-85CA-4D40-A5A4-6987E1842385}" type="presOf" srcId="{2F073867-CB96-4972-8C53-4125226685FB}" destId="{911CBEBC-B49F-4A79-B407-F8EEA06957CE}" srcOrd="1" destOrd="0" presId="urn:microsoft.com/office/officeart/2005/8/layout/list1"/>
    <dgm:cxn modelId="{AB1083AD-6423-4FAC-A724-44D3B021CED1}" type="presOf" srcId="{D92EC5A8-0269-48A4-82C8-A96E698377FD}" destId="{F9317428-188C-4BCF-AC00-D87B1A450422}" srcOrd="1" destOrd="0" presId="urn:microsoft.com/office/officeart/2005/8/layout/list1"/>
    <dgm:cxn modelId="{7A7ABCB7-B26F-4305-8591-212691AF1085}" srcId="{939DE08D-E093-423A-9CF3-5F28577722C3}" destId="{2F073867-CB96-4972-8C53-4125226685FB}" srcOrd="1" destOrd="0" parTransId="{12887098-57FA-43D3-A198-9A40F1F9056F}" sibTransId="{D005BC6F-88EF-4AB0-A042-24E75651A08C}"/>
    <dgm:cxn modelId="{F165ABDE-380F-4B6B-954C-C274A20D60E3}" type="presOf" srcId="{533C582A-8E53-4AC5-A568-9C0747E56374}" destId="{AD883A34-66C2-4D68-9FE6-F9301F7AD174}" srcOrd="0" destOrd="0" presId="urn:microsoft.com/office/officeart/2005/8/layout/list1"/>
    <dgm:cxn modelId="{75C5AFF7-5C8F-4A57-BEF2-88F07359CAC0}" srcId="{939DE08D-E093-423A-9CF3-5F28577722C3}" destId="{43C6A8BF-8169-4820-BE3D-A97B9F4BECB0}" srcOrd="0" destOrd="0" parTransId="{51F5A96F-C091-430E-B0FB-73A536B2414E}" sibTransId="{2D0E3B9D-661F-42CC-82CD-561DCCC28BF0}"/>
    <dgm:cxn modelId="{4AC323FC-0EFE-44A9-9750-A2A5C9B070E7}" type="presOf" srcId="{43C6A8BF-8169-4820-BE3D-A97B9F4BECB0}" destId="{E413A770-3739-4B8E-89D2-61EC1A38BD29}" srcOrd="1" destOrd="0" presId="urn:microsoft.com/office/officeart/2005/8/layout/list1"/>
    <dgm:cxn modelId="{EA12F17E-7741-4754-A88B-A5E63A7D7B4D}" type="presParOf" srcId="{75BFBBC7-0EC9-4560-8A18-5C04ECB492A1}" destId="{2F883BAE-8502-49F3-9365-E11557A6D4EC}" srcOrd="0" destOrd="0" presId="urn:microsoft.com/office/officeart/2005/8/layout/list1"/>
    <dgm:cxn modelId="{0939BBED-6A89-4949-BFDC-6277DC47DAAB}" type="presParOf" srcId="{2F883BAE-8502-49F3-9365-E11557A6D4EC}" destId="{AA4F7A3F-7412-498D-A5E2-D48CF9F60D43}" srcOrd="0" destOrd="0" presId="urn:microsoft.com/office/officeart/2005/8/layout/list1"/>
    <dgm:cxn modelId="{C02ACB29-3B3C-49ED-8F2C-32C59088EA30}" type="presParOf" srcId="{2F883BAE-8502-49F3-9365-E11557A6D4EC}" destId="{E413A770-3739-4B8E-89D2-61EC1A38BD29}" srcOrd="1" destOrd="0" presId="urn:microsoft.com/office/officeart/2005/8/layout/list1"/>
    <dgm:cxn modelId="{1A394CC6-AF5D-4D20-9DF6-36D7DFE5352C}" type="presParOf" srcId="{75BFBBC7-0EC9-4560-8A18-5C04ECB492A1}" destId="{A2ACA2D7-04DB-4A71-B7BB-1719928C5001}" srcOrd="1" destOrd="0" presId="urn:microsoft.com/office/officeart/2005/8/layout/list1"/>
    <dgm:cxn modelId="{06C321ED-2D92-4980-A1D9-DCE6A1A670A6}" type="presParOf" srcId="{75BFBBC7-0EC9-4560-8A18-5C04ECB492A1}" destId="{9B2AE5D9-5BE2-40DA-B560-40A6112F1767}" srcOrd="2" destOrd="0" presId="urn:microsoft.com/office/officeart/2005/8/layout/list1"/>
    <dgm:cxn modelId="{1B143F8E-59DD-418B-A78E-93A7CBCA37D4}" type="presParOf" srcId="{75BFBBC7-0EC9-4560-8A18-5C04ECB492A1}" destId="{58D56082-D6A4-4C80-83D0-F38630BD7DF8}" srcOrd="3" destOrd="0" presId="urn:microsoft.com/office/officeart/2005/8/layout/list1"/>
    <dgm:cxn modelId="{30F44166-E0FA-4572-8F7A-166C7D6D9352}" type="presParOf" srcId="{75BFBBC7-0EC9-4560-8A18-5C04ECB492A1}" destId="{B9381747-A046-42EE-9687-CAACA3CA0AF0}" srcOrd="4" destOrd="0" presId="urn:microsoft.com/office/officeart/2005/8/layout/list1"/>
    <dgm:cxn modelId="{22834B97-60E3-4B9A-BBE5-A8D17133596F}" type="presParOf" srcId="{B9381747-A046-42EE-9687-CAACA3CA0AF0}" destId="{20265265-94EF-4922-8541-E3B204BC9A52}" srcOrd="0" destOrd="0" presId="urn:microsoft.com/office/officeart/2005/8/layout/list1"/>
    <dgm:cxn modelId="{869F051A-5255-44D3-ABA6-276CC4E854DC}" type="presParOf" srcId="{B9381747-A046-42EE-9687-CAACA3CA0AF0}" destId="{911CBEBC-B49F-4A79-B407-F8EEA06957CE}" srcOrd="1" destOrd="0" presId="urn:microsoft.com/office/officeart/2005/8/layout/list1"/>
    <dgm:cxn modelId="{7FF94554-C847-493A-B11B-CB9E73AC3BE0}" type="presParOf" srcId="{75BFBBC7-0EC9-4560-8A18-5C04ECB492A1}" destId="{1546BDB7-0DEB-4E18-A226-FF7FF75C3196}" srcOrd="5" destOrd="0" presId="urn:microsoft.com/office/officeart/2005/8/layout/list1"/>
    <dgm:cxn modelId="{DF4BF3AA-2198-4F74-8793-EE1A925734FF}" type="presParOf" srcId="{75BFBBC7-0EC9-4560-8A18-5C04ECB492A1}" destId="{91ECFF47-753F-45E9-849E-7AE1D7988375}" srcOrd="6" destOrd="0" presId="urn:microsoft.com/office/officeart/2005/8/layout/list1"/>
    <dgm:cxn modelId="{18B3236A-D604-446F-A87E-C0B5AC01DA46}" type="presParOf" srcId="{75BFBBC7-0EC9-4560-8A18-5C04ECB492A1}" destId="{2A3D5063-4354-4718-99DF-8E8A10CE8DD7}" srcOrd="7" destOrd="0" presId="urn:microsoft.com/office/officeart/2005/8/layout/list1"/>
    <dgm:cxn modelId="{2F4310F3-EA0E-4E59-A1AE-A9B9EDEB2B9D}" type="presParOf" srcId="{75BFBBC7-0EC9-4560-8A18-5C04ECB492A1}" destId="{3BFA9405-DBB3-4853-9E40-DEE075670A14}" srcOrd="8" destOrd="0" presId="urn:microsoft.com/office/officeart/2005/8/layout/list1"/>
    <dgm:cxn modelId="{62C3A566-73C6-4371-ABA8-246A551B2685}" type="presParOf" srcId="{3BFA9405-DBB3-4853-9E40-DEE075670A14}" destId="{AD883A34-66C2-4D68-9FE6-F9301F7AD174}" srcOrd="0" destOrd="0" presId="urn:microsoft.com/office/officeart/2005/8/layout/list1"/>
    <dgm:cxn modelId="{E22CBA5F-144B-4BCA-92A1-96AC2EB04D4C}" type="presParOf" srcId="{3BFA9405-DBB3-4853-9E40-DEE075670A14}" destId="{9509735A-F0DE-403B-8EF0-EAD04704CB68}" srcOrd="1" destOrd="0" presId="urn:microsoft.com/office/officeart/2005/8/layout/list1"/>
    <dgm:cxn modelId="{9305B1DA-FD0E-465E-BFDD-7BE16B32B60C}" type="presParOf" srcId="{75BFBBC7-0EC9-4560-8A18-5C04ECB492A1}" destId="{220B0DED-1EF8-41D9-B980-8BBDDDA62D07}" srcOrd="9" destOrd="0" presId="urn:microsoft.com/office/officeart/2005/8/layout/list1"/>
    <dgm:cxn modelId="{EB828D9C-88EE-43E2-9849-6395E2E5F648}" type="presParOf" srcId="{75BFBBC7-0EC9-4560-8A18-5C04ECB492A1}" destId="{F9B0AD54-183D-49C9-AFD7-D6938D7A0321}" srcOrd="10" destOrd="0" presId="urn:microsoft.com/office/officeart/2005/8/layout/list1"/>
    <dgm:cxn modelId="{725B23F9-136A-49A1-93FC-DB76D49B58C7}" type="presParOf" srcId="{75BFBBC7-0EC9-4560-8A18-5C04ECB492A1}" destId="{536AD337-80A5-4739-8900-731E379CCF28}" srcOrd="11" destOrd="0" presId="urn:microsoft.com/office/officeart/2005/8/layout/list1"/>
    <dgm:cxn modelId="{44923ADB-A5C2-4AA4-81BC-B090032D9DF0}" type="presParOf" srcId="{75BFBBC7-0EC9-4560-8A18-5C04ECB492A1}" destId="{B2841B09-FCFC-412A-8CFF-E0635A860973}" srcOrd="12" destOrd="0" presId="urn:microsoft.com/office/officeart/2005/8/layout/list1"/>
    <dgm:cxn modelId="{E63EE93E-635B-4636-B4BB-3297BD1133FE}" type="presParOf" srcId="{B2841B09-FCFC-412A-8CFF-E0635A860973}" destId="{8E7F1727-09CE-456F-B705-99BBC91E915B}" srcOrd="0" destOrd="0" presId="urn:microsoft.com/office/officeart/2005/8/layout/list1"/>
    <dgm:cxn modelId="{EE17D179-84AB-4879-9A7D-F21A6BA764C7}" type="presParOf" srcId="{B2841B09-FCFC-412A-8CFF-E0635A860973}" destId="{F9317428-188C-4BCF-AC00-D87B1A450422}" srcOrd="1" destOrd="0" presId="urn:microsoft.com/office/officeart/2005/8/layout/list1"/>
    <dgm:cxn modelId="{56EE4AFC-A5CB-444C-826C-6F07CAE60BB4}" type="presParOf" srcId="{75BFBBC7-0EC9-4560-8A18-5C04ECB492A1}" destId="{0DB915A2-6CCC-49B1-8FB7-5F82E6C22BEB}" srcOrd="13" destOrd="0" presId="urn:microsoft.com/office/officeart/2005/8/layout/list1"/>
    <dgm:cxn modelId="{7DEEB8F5-2199-4C64-B572-980A6BE817CE}" type="presParOf" srcId="{75BFBBC7-0EC9-4560-8A18-5C04ECB492A1}" destId="{5E9CF3D2-51F9-4098-91C4-94960EDE341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673837-64F2-4D26-B05A-719EA15CF1D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155961-2639-4B6D-8575-A73CE3DB55BF}">
      <dgm:prSet/>
      <dgm:spPr/>
      <dgm:t>
        <a:bodyPr/>
        <a:lstStyle/>
        <a:p>
          <a:r>
            <a:rPr lang="en-GB"/>
            <a:t>Do formal rewards reflect the accomplishment of the organisation ?</a:t>
          </a:r>
          <a:endParaRPr lang="en-US"/>
        </a:p>
      </dgm:t>
    </dgm:pt>
    <dgm:pt modelId="{BE3351DB-88FD-4841-A547-81C30B013744}" type="parTrans" cxnId="{D81B36EC-8ADD-4C25-A7CE-FE90473FCE99}">
      <dgm:prSet/>
      <dgm:spPr/>
      <dgm:t>
        <a:bodyPr/>
        <a:lstStyle/>
        <a:p>
          <a:endParaRPr lang="en-US"/>
        </a:p>
      </dgm:t>
    </dgm:pt>
    <dgm:pt modelId="{5E9EA70C-ED9C-4831-8B23-F9A4A990DFB1}" type="sibTrans" cxnId="{D81B36EC-8ADD-4C25-A7CE-FE90473FCE99}">
      <dgm:prSet/>
      <dgm:spPr/>
      <dgm:t>
        <a:bodyPr/>
        <a:lstStyle/>
        <a:p>
          <a:endParaRPr lang="en-US"/>
        </a:p>
      </dgm:t>
    </dgm:pt>
    <dgm:pt modelId="{5CD3CEAD-09E7-4B64-8853-96A150443FCF}">
      <dgm:prSet/>
      <dgm:spPr/>
      <dgm:t>
        <a:bodyPr/>
        <a:lstStyle/>
        <a:p>
          <a:r>
            <a:rPr lang="en-GB"/>
            <a:t>Do the rewards work effectively?</a:t>
          </a:r>
          <a:endParaRPr lang="en-US"/>
        </a:p>
      </dgm:t>
    </dgm:pt>
    <dgm:pt modelId="{CC557647-0A50-4EB6-A805-0DA872F46A8A}" type="parTrans" cxnId="{302C38FA-1DF8-4D13-A4EB-14237F00E55B}">
      <dgm:prSet/>
      <dgm:spPr/>
      <dgm:t>
        <a:bodyPr/>
        <a:lstStyle/>
        <a:p>
          <a:endParaRPr lang="en-US"/>
        </a:p>
      </dgm:t>
    </dgm:pt>
    <dgm:pt modelId="{234255F7-4466-4CEB-9046-A7A90861A4EF}" type="sibTrans" cxnId="{302C38FA-1DF8-4D13-A4EB-14237F00E55B}">
      <dgm:prSet/>
      <dgm:spPr/>
      <dgm:t>
        <a:bodyPr/>
        <a:lstStyle/>
        <a:p>
          <a:endParaRPr lang="en-US"/>
        </a:p>
      </dgm:t>
    </dgm:pt>
    <dgm:pt modelId="{CD8BD657-D1DA-46DC-AC6F-B7F4D1AD1DF7}">
      <dgm:prSet/>
      <dgm:spPr/>
      <dgm:t>
        <a:bodyPr/>
        <a:lstStyle/>
        <a:p>
          <a:r>
            <a:rPr lang="en-GB"/>
            <a:t>Who gets Rewarded and for what? </a:t>
          </a:r>
          <a:endParaRPr lang="en-US"/>
        </a:p>
      </dgm:t>
    </dgm:pt>
    <dgm:pt modelId="{A8731ED4-59FB-42A7-B9CF-72ABA365D5E7}" type="parTrans" cxnId="{F48E422C-9DF1-4A74-A39C-405F58BF5F70}">
      <dgm:prSet/>
      <dgm:spPr/>
      <dgm:t>
        <a:bodyPr/>
        <a:lstStyle/>
        <a:p>
          <a:endParaRPr lang="en-US"/>
        </a:p>
      </dgm:t>
    </dgm:pt>
    <dgm:pt modelId="{2207CDF4-5F79-4DAB-8FDC-60F16E3142F9}" type="sibTrans" cxnId="{F48E422C-9DF1-4A74-A39C-405F58BF5F70}">
      <dgm:prSet/>
      <dgm:spPr/>
      <dgm:t>
        <a:bodyPr/>
        <a:lstStyle/>
        <a:p>
          <a:endParaRPr lang="en-US"/>
        </a:p>
      </dgm:t>
    </dgm:pt>
    <dgm:pt modelId="{0518002F-81C0-45F1-97FC-A8F27CF66C9C}">
      <dgm:prSet/>
      <dgm:spPr/>
      <dgm:t>
        <a:bodyPr/>
        <a:lstStyle/>
        <a:p>
          <a:r>
            <a:rPr lang="en-GB"/>
            <a:t>Are rewards timely and equitable</a:t>
          </a:r>
          <a:endParaRPr lang="en-US"/>
        </a:p>
      </dgm:t>
    </dgm:pt>
    <dgm:pt modelId="{50EC704D-A036-4EA2-8840-EB273A474C86}" type="parTrans" cxnId="{000398AA-5C7D-4314-967D-FD5C6DA6517C}">
      <dgm:prSet/>
      <dgm:spPr/>
      <dgm:t>
        <a:bodyPr/>
        <a:lstStyle/>
        <a:p>
          <a:endParaRPr lang="en-US"/>
        </a:p>
      </dgm:t>
    </dgm:pt>
    <dgm:pt modelId="{8BC3F341-1A88-4454-B0DA-723CD771C5B1}" type="sibTrans" cxnId="{000398AA-5C7D-4314-967D-FD5C6DA6517C}">
      <dgm:prSet/>
      <dgm:spPr/>
      <dgm:t>
        <a:bodyPr/>
        <a:lstStyle/>
        <a:p>
          <a:endParaRPr lang="en-US"/>
        </a:p>
      </dgm:t>
    </dgm:pt>
    <dgm:pt modelId="{DEF605BC-E88D-40CC-A382-758C834E928C}">
      <dgm:prSet/>
      <dgm:spPr/>
      <dgm:t>
        <a:bodyPr/>
        <a:lstStyle/>
        <a:p>
          <a:r>
            <a:rPr lang="en-US"/>
            <a:t>Are the rewards in line with the organizational vision and goals</a:t>
          </a:r>
        </a:p>
      </dgm:t>
    </dgm:pt>
    <dgm:pt modelId="{5DB3E17C-1020-4088-88BA-25C792A9C394}" type="parTrans" cxnId="{A49EF59F-95AE-4DF7-AEF7-F8979320C15F}">
      <dgm:prSet/>
      <dgm:spPr/>
      <dgm:t>
        <a:bodyPr/>
        <a:lstStyle/>
        <a:p>
          <a:endParaRPr lang="en-US"/>
        </a:p>
      </dgm:t>
    </dgm:pt>
    <dgm:pt modelId="{A712F62C-1F5C-4853-96CD-E2D6138DC45A}" type="sibTrans" cxnId="{A49EF59F-95AE-4DF7-AEF7-F8979320C15F}">
      <dgm:prSet/>
      <dgm:spPr/>
      <dgm:t>
        <a:bodyPr/>
        <a:lstStyle/>
        <a:p>
          <a:endParaRPr lang="en-US"/>
        </a:p>
      </dgm:t>
    </dgm:pt>
    <dgm:pt modelId="{A2851E2C-BF66-4D81-9511-7151F056F137}" type="pres">
      <dgm:prSet presAssocID="{19673837-64F2-4D26-B05A-719EA15CF1DE}" presName="outerComposite" presStyleCnt="0">
        <dgm:presLayoutVars>
          <dgm:chMax val="5"/>
          <dgm:dir/>
          <dgm:resizeHandles val="exact"/>
        </dgm:presLayoutVars>
      </dgm:prSet>
      <dgm:spPr/>
    </dgm:pt>
    <dgm:pt modelId="{B566F639-24AE-4882-AF88-82BE6FCD7758}" type="pres">
      <dgm:prSet presAssocID="{19673837-64F2-4D26-B05A-719EA15CF1DE}" presName="dummyMaxCanvas" presStyleCnt="0">
        <dgm:presLayoutVars/>
      </dgm:prSet>
      <dgm:spPr/>
    </dgm:pt>
    <dgm:pt modelId="{9CF455FC-92E2-422A-93B0-C04ABED24D82}" type="pres">
      <dgm:prSet presAssocID="{19673837-64F2-4D26-B05A-719EA15CF1DE}" presName="FiveNodes_1" presStyleLbl="node1" presStyleIdx="0" presStyleCnt="5">
        <dgm:presLayoutVars>
          <dgm:bulletEnabled val="1"/>
        </dgm:presLayoutVars>
      </dgm:prSet>
      <dgm:spPr/>
    </dgm:pt>
    <dgm:pt modelId="{481549F4-A78D-4F6B-9066-3FCB0B78D29F}" type="pres">
      <dgm:prSet presAssocID="{19673837-64F2-4D26-B05A-719EA15CF1DE}" presName="FiveNodes_2" presStyleLbl="node1" presStyleIdx="1" presStyleCnt="5">
        <dgm:presLayoutVars>
          <dgm:bulletEnabled val="1"/>
        </dgm:presLayoutVars>
      </dgm:prSet>
      <dgm:spPr/>
    </dgm:pt>
    <dgm:pt modelId="{E60F843E-42FE-45F8-87C3-832200C82C51}" type="pres">
      <dgm:prSet presAssocID="{19673837-64F2-4D26-B05A-719EA15CF1DE}" presName="FiveNodes_3" presStyleLbl="node1" presStyleIdx="2" presStyleCnt="5">
        <dgm:presLayoutVars>
          <dgm:bulletEnabled val="1"/>
        </dgm:presLayoutVars>
      </dgm:prSet>
      <dgm:spPr/>
    </dgm:pt>
    <dgm:pt modelId="{041D6D7F-6B51-47D6-AF72-4165D8B5202C}" type="pres">
      <dgm:prSet presAssocID="{19673837-64F2-4D26-B05A-719EA15CF1DE}" presName="FiveNodes_4" presStyleLbl="node1" presStyleIdx="3" presStyleCnt="5">
        <dgm:presLayoutVars>
          <dgm:bulletEnabled val="1"/>
        </dgm:presLayoutVars>
      </dgm:prSet>
      <dgm:spPr/>
    </dgm:pt>
    <dgm:pt modelId="{B35CD122-B8C3-4725-82C3-CDC538191BB0}" type="pres">
      <dgm:prSet presAssocID="{19673837-64F2-4D26-B05A-719EA15CF1DE}" presName="FiveNodes_5" presStyleLbl="node1" presStyleIdx="4" presStyleCnt="5">
        <dgm:presLayoutVars>
          <dgm:bulletEnabled val="1"/>
        </dgm:presLayoutVars>
      </dgm:prSet>
      <dgm:spPr/>
    </dgm:pt>
    <dgm:pt modelId="{114B3BC2-2EF8-456C-9FCE-0193AFBD8A2C}" type="pres">
      <dgm:prSet presAssocID="{19673837-64F2-4D26-B05A-719EA15CF1DE}" presName="FiveConn_1-2" presStyleLbl="fgAccFollowNode1" presStyleIdx="0" presStyleCnt="4">
        <dgm:presLayoutVars>
          <dgm:bulletEnabled val="1"/>
        </dgm:presLayoutVars>
      </dgm:prSet>
      <dgm:spPr/>
    </dgm:pt>
    <dgm:pt modelId="{29361C52-6BB8-41A9-9852-C55E8366444F}" type="pres">
      <dgm:prSet presAssocID="{19673837-64F2-4D26-B05A-719EA15CF1DE}" presName="FiveConn_2-3" presStyleLbl="fgAccFollowNode1" presStyleIdx="1" presStyleCnt="4">
        <dgm:presLayoutVars>
          <dgm:bulletEnabled val="1"/>
        </dgm:presLayoutVars>
      </dgm:prSet>
      <dgm:spPr/>
    </dgm:pt>
    <dgm:pt modelId="{A4BEB2EE-15A1-460E-A6F8-0D71A4DB4088}" type="pres">
      <dgm:prSet presAssocID="{19673837-64F2-4D26-B05A-719EA15CF1DE}" presName="FiveConn_3-4" presStyleLbl="fgAccFollowNode1" presStyleIdx="2" presStyleCnt="4">
        <dgm:presLayoutVars>
          <dgm:bulletEnabled val="1"/>
        </dgm:presLayoutVars>
      </dgm:prSet>
      <dgm:spPr/>
    </dgm:pt>
    <dgm:pt modelId="{4FBB3F45-D09E-44E7-9575-BE21F5A11AAE}" type="pres">
      <dgm:prSet presAssocID="{19673837-64F2-4D26-B05A-719EA15CF1DE}" presName="FiveConn_4-5" presStyleLbl="fgAccFollowNode1" presStyleIdx="3" presStyleCnt="4">
        <dgm:presLayoutVars>
          <dgm:bulletEnabled val="1"/>
        </dgm:presLayoutVars>
      </dgm:prSet>
      <dgm:spPr/>
    </dgm:pt>
    <dgm:pt modelId="{E8810132-D5B9-4E0B-B0B9-B71E9D7945C0}" type="pres">
      <dgm:prSet presAssocID="{19673837-64F2-4D26-B05A-719EA15CF1DE}" presName="FiveNodes_1_text" presStyleLbl="node1" presStyleIdx="4" presStyleCnt="5">
        <dgm:presLayoutVars>
          <dgm:bulletEnabled val="1"/>
        </dgm:presLayoutVars>
      </dgm:prSet>
      <dgm:spPr/>
    </dgm:pt>
    <dgm:pt modelId="{B48D9A5F-9589-47A0-8CDE-982EE2178631}" type="pres">
      <dgm:prSet presAssocID="{19673837-64F2-4D26-B05A-719EA15CF1DE}" presName="FiveNodes_2_text" presStyleLbl="node1" presStyleIdx="4" presStyleCnt="5">
        <dgm:presLayoutVars>
          <dgm:bulletEnabled val="1"/>
        </dgm:presLayoutVars>
      </dgm:prSet>
      <dgm:spPr/>
    </dgm:pt>
    <dgm:pt modelId="{410665A8-0DA4-44E4-9224-8D5937EFEEDD}" type="pres">
      <dgm:prSet presAssocID="{19673837-64F2-4D26-B05A-719EA15CF1DE}" presName="FiveNodes_3_text" presStyleLbl="node1" presStyleIdx="4" presStyleCnt="5">
        <dgm:presLayoutVars>
          <dgm:bulletEnabled val="1"/>
        </dgm:presLayoutVars>
      </dgm:prSet>
      <dgm:spPr/>
    </dgm:pt>
    <dgm:pt modelId="{0A9ED561-5E97-436B-8AF3-B9817653A0F7}" type="pres">
      <dgm:prSet presAssocID="{19673837-64F2-4D26-B05A-719EA15CF1DE}" presName="FiveNodes_4_text" presStyleLbl="node1" presStyleIdx="4" presStyleCnt="5">
        <dgm:presLayoutVars>
          <dgm:bulletEnabled val="1"/>
        </dgm:presLayoutVars>
      </dgm:prSet>
      <dgm:spPr/>
    </dgm:pt>
    <dgm:pt modelId="{1997AD6F-7C63-4043-BAA5-82B62AF2B040}" type="pres">
      <dgm:prSet presAssocID="{19673837-64F2-4D26-B05A-719EA15CF1D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38C4E21-7D63-4212-B5A7-31B0DD6776F4}" type="presOf" srcId="{6A155961-2639-4B6D-8575-A73CE3DB55BF}" destId="{9CF455FC-92E2-422A-93B0-C04ABED24D82}" srcOrd="0" destOrd="0" presId="urn:microsoft.com/office/officeart/2005/8/layout/vProcess5"/>
    <dgm:cxn modelId="{F48E422C-9DF1-4A74-A39C-405F58BF5F70}" srcId="{19673837-64F2-4D26-B05A-719EA15CF1DE}" destId="{CD8BD657-D1DA-46DC-AC6F-B7F4D1AD1DF7}" srcOrd="2" destOrd="0" parTransId="{A8731ED4-59FB-42A7-B9CF-72ABA365D5E7}" sibTransId="{2207CDF4-5F79-4DAB-8FDC-60F16E3142F9}"/>
    <dgm:cxn modelId="{8A579036-508C-4F2B-8A06-5A13E51822E8}" type="presOf" srcId="{5CD3CEAD-09E7-4B64-8853-96A150443FCF}" destId="{B48D9A5F-9589-47A0-8CDE-982EE2178631}" srcOrd="1" destOrd="0" presId="urn:microsoft.com/office/officeart/2005/8/layout/vProcess5"/>
    <dgm:cxn modelId="{AEE2E069-8889-4E7D-89C7-7F9FB104BE00}" type="presOf" srcId="{6A155961-2639-4B6D-8575-A73CE3DB55BF}" destId="{E8810132-D5B9-4E0B-B0B9-B71E9D7945C0}" srcOrd="1" destOrd="0" presId="urn:microsoft.com/office/officeart/2005/8/layout/vProcess5"/>
    <dgm:cxn modelId="{D6421E55-0FD4-44ED-A976-EACD3C293DA5}" type="presOf" srcId="{5CD3CEAD-09E7-4B64-8853-96A150443FCF}" destId="{481549F4-A78D-4F6B-9066-3FCB0B78D29F}" srcOrd="0" destOrd="0" presId="urn:microsoft.com/office/officeart/2005/8/layout/vProcess5"/>
    <dgm:cxn modelId="{43E7BD5A-A533-4E47-8B5E-63C40BBB739C}" type="presOf" srcId="{DEF605BC-E88D-40CC-A382-758C834E928C}" destId="{B35CD122-B8C3-4725-82C3-CDC538191BB0}" srcOrd="0" destOrd="0" presId="urn:microsoft.com/office/officeart/2005/8/layout/vProcess5"/>
    <dgm:cxn modelId="{1E9FC98F-EE7A-4392-A54C-A8D499800F86}" type="presOf" srcId="{DEF605BC-E88D-40CC-A382-758C834E928C}" destId="{1997AD6F-7C63-4043-BAA5-82B62AF2B040}" srcOrd="1" destOrd="0" presId="urn:microsoft.com/office/officeart/2005/8/layout/vProcess5"/>
    <dgm:cxn modelId="{A49EF59F-95AE-4DF7-AEF7-F8979320C15F}" srcId="{19673837-64F2-4D26-B05A-719EA15CF1DE}" destId="{DEF605BC-E88D-40CC-A382-758C834E928C}" srcOrd="4" destOrd="0" parTransId="{5DB3E17C-1020-4088-88BA-25C792A9C394}" sibTransId="{A712F62C-1F5C-4853-96CD-E2D6138DC45A}"/>
    <dgm:cxn modelId="{000398AA-5C7D-4314-967D-FD5C6DA6517C}" srcId="{19673837-64F2-4D26-B05A-719EA15CF1DE}" destId="{0518002F-81C0-45F1-97FC-A8F27CF66C9C}" srcOrd="3" destOrd="0" parTransId="{50EC704D-A036-4EA2-8840-EB273A474C86}" sibTransId="{8BC3F341-1A88-4454-B0DA-723CD771C5B1}"/>
    <dgm:cxn modelId="{850A62BA-6C58-4BDD-B14D-B32F666126B3}" type="presOf" srcId="{0518002F-81C0-45F1-97FC-A8F27CF66C9C}" destId="{0A9ED561-5E97-436B-8AF3-B9817653A0F7}" srcOrd="1" destOrd="0" presId="urn:microsoft.com/office/officeart/2005/8/layout/vProcess5"/>
    <dgm:cxn modelId="{213D0ABD-7715-4DCE-8130-8B1A200E24BC}" type="presOf" srcId="{2207CDF4-5F79-4DAB-8FDC-60F16E3142F9}" destId="{A4BEB2EE-15A1-460E-A6F8-0D71A4DB4088}" srcOrd="0" destOrd="0" presId="urn:microsoft.com/office/officeart/2005/8/layout/vProcess5"/>
    <dgm:cxn modelId="{B18FF5BF-5CE3-4ADF-A730-B0C1726A310D}" type="presOf" srcId="{CD8BD657-D1DA-46DC-AC6F-B7F4D1AD1DF7}" destId="{E60F843E-42FE-45F8-87C3-832200C82C51}" srcOrd="0" destOrd="0" presId="urn:microsoft.com/office/officeart/2005/8/layout/vProcess5"/>
    <dgm:cxn modelId="{39EE18C3-BFD6-421B-A35B-C8EF01C9D2AD}" type="presOf" srcId="{0518002F-81C0-45F1-97FC-A8F27CF66C9C}" destId="{041D6D7F-6B51-47D6-AF72-4165D8B5202C}" srcOrd="0" destOrd="0" presId="urn:microsoft.com/office/officeart/2005/8/layout/vProcess5"/>
    <dgm:cxn modelId="{1B8FDCC8-0BEA-41E6-BF9E-04174AD43EA8}" type="presOf" srcId="{8BC3F341-1A88-4454-B0DA-723CD771C5B1}" destId="{4FBB3F45-D09E-44E7-9575-BE21F5A11AAE}" srcOrd="0" destOrd="0" presId="urn:microsoft.com/office/officeart/2005/8/layout/vProcess5"/>
    <dgm:cxn modelId="{489AC0CD-C494-419A-BE38-3325E9191FA6}" type="presOf" srcId="{CD8BD657-D1DA-46DC-AC6F-B7F4D1AD1DF7}" destId="{410665A8-0DA4-44E4-9224-8D5937EFEEDD}" srcOrd="1" destOrd="0" presId="urn:microsoft.com/office/officeart/2005/8/layout/vProcess5"/>
    <dgm:cxn modelId="{F96F70E5-2897-47DF-914F-F5962991A020}" type="presOf" srcId="{234255F7-4466-4CEB-9046-A7A90861A4EF}" destId="{29361C52-6BB8-41A9-9852-C55E8366444F}" srcOrd="0" destOrd="0" presId="urn:microsoft.com/office/officeart/2005/8/layout/vProcess5"/>
    <dgm:cxn modelId="{22B0DBE8-7A8B-4C68-BBAD-F8B368D045DA}" type="presOf" srcId="{19673837-64F2-4D26-B05A-719EA15CF1DE}" destId="{A2851E2C-BF66-4D81-9511-7151F056F137}" srcOrd="0" destOrd="0" presId="urn:microsoft.com/office/officeart/2005/8/layout/vProcess5"/>
    <dgm:cxn modelId="{D81B36EC-8ADD-4C25-A7CE-FE90473FCE99}" srcId="{19673837-64F2-4D26-B05A-719EA15CF1DE}" destId="{6A155961-2639-4B6D-8575-A73CE3DB55BF}" srcOrd="0" destOrd="0" parTransId="{BE3351DB-88FD-4841-A547-81C30B013744}" sibTransId="{5E9EA70C-ED9C-4831-8B23-F9A4A990DFB1}"/>
    <dgm:cxn modelId="{302C38FA-1DF8-4D13-A4EB-14237F00E55B}" srcId="{19673837-64F2-4D26-B05A-719EA15CF1DE}" destId="{5CD3CEAD-09E7-4B64-8853-96A150443FCF}" srcOrd="1" destOrd="0" parTransId="{CC557647-0A50-4EB6-A805-0DA872F46A8A}" sibTransId="{234255F7-4466-4CEB-9046-A7A90861A4EF}"/>
    <dgm:cxn modelId="{AFAB82FB-318F-40E1-82BF-791BEA1496C7}" type="presOf" srcId="{5E9EA70C-ED9C-4831-8B23-F9A4A990DFB1}" destId="{114B3BC2-2EF8-456C-9FCE-0193AFBD8A2C}" srcOrd="0" destOrd="0" presId="urn:microsoft.com/office/officeart/2005/8/layout/vProcess5"/>
    <dgm:cxn modelId="{1A8CBC37-2AED-41B2-81AF-6028D9BBCDE2}" type="presParOf" srcId="{A2851E2C-BF66-4D81-9511-7151F056F137}" destId="{B566F639-24AE-4882-AF88-82BE6FCD7758}" srcOrd="0" destOrd="0" presId="urn:microsoft.com/office/officeart/2005/8/layout/vProcess5"/>
    <dgm:cxn modelId="{30BB0CA1-1F96-4A6C-BC38-C523215885CF}" type="presParOf" srcId="{A2851E2C-BF66-4D81-9511-7151F056F137}" destId="{9CF455FC-92E2-422A-93B0-C04ABED24D82}" srcOrd="1" destOrd="0" presId="urn:microsoft.com/office/officeart/2005/8/layout/vProcess5"/>
    <dgm:cxn modelId="{4593DD49-A216-4E9F-B7CF-7AC8E29CB756}" type="presParOf" srcId="{A2851E2C-BF66-4D81-9511-7151F056F137}" destId="{481549F4-A78D-4F6B-9066-3FCB0B78D29F}" srcOrd="2" destOrd="0" presId="urn:microsoft.com/office/officeart/2005/8/layout/vProcess5"/>
    <dgm:cxn modelId="{76D87365-9E92-4863-B903-B23BCB635B95}" type="presParOf" srcId="{A2851E2C-BF66-4D81-9511-7151F056F137}" destId="{E60F843E-42FE-45F8-87C3-832200C82C51}" srcOrd="3" destOrd="0" presId="urn:microsoft.com/office/officeart/2005/8/layout/vProcess5"/>
    <dgm:cxn modelId="{5300AF72-43AF-4DE9-B03F-40F421EFF17B}" type="presParOf" srcId="{A2851E2C-BF66-4D81-9511-7151F056F137}" destId="{041D6D7F-6B51-47D6-AF72-4165D8B5202C}" srcOrd="4" destOrd="0" presId="urn:microsoft.com/office/officeart/2005/8/layout/vProcess5"/>
    <dgm:cxn modelId="{159DDC81-3F64-4542-9F96-39718D940355}" type="presParOf" srcId="{A2851E2C-BF66-4D81-9511-7151F056F137}" destId="{B35CD122-B8C3-4725-82C3-CDC538191BB0}" srcOrd="5" destOrd="0" presId="urn:microsoft.com/office/officeart/2005/8/layout/vProcess5"/>
    <dgm:cxn modelId="{5621B779-F644-41FB-BA8C-D8803E2AD5DD}" type="presParOf" srcId="{A2851E2C-BF66-4D81-9511-7151F056F137}" destId="{114B3BC2-2EF8-456C-9FCE-0193AFBD8A2C}" srcOrd="6" destOrd="0" presId="urn:microsoft.com/office/officeart/2005/8/layout/vProcess5"/>
    <dgm:cxn modelId="{71D3AF2C-C58A-41C6-992D-BBC68ADADC47}" type="presParOf" srcId="{A2851E2C-BF66-4D81-9511-7151F056F137}" destId="{29361C52-6BB8-41A9-9852-C55E8366444F}" srcOrd="7" destOrd="0" presId="urn:microsoft.com/office/officeart/2005/8/layout/vProcess5"/>
    <dgm:cxn modelId="{6522F5E7-8D05-42A2-89C1-79EED5E0F130}" type="presParOf" srcId="{A2851E2C-BF66-4D81-9511-7151F056F137}" destId="{A4BEB2EE-15A1-460E-A6F8-0D71A4DB4088}" srcOrd="8" destOrd="0" presId="urn:microsoft.com/office/officeart/2005/8/layout/vProcess5"/>
    <dgm:cxn modelId="{D856DE27-1336-4BC7-839A-0A12935FCD90}" type="presParOf" srcId="{A2851E2C-BF66-4D81-9511-7151F056F137}" destId="{4FBB3F45-D09E-44E7-9575-BE21F5A11AAE}" srcOrd="9" destOrd="0" presId="urn:microsoft.com/office/officeart/2005/8/layout/vProcess5"/>
    <dgm:cxn modelId="{C213FF97-5FCD-4E87-94A8-92DD713ECBBC}" type="presParOf" srcId="{A2851E2C-BF66-4D81-9511-7151F056F137}" destId="{E8810132-D5B9-4E0B-B0B9-B71E9D7945C0}" srcOrd="10" destOrd="0" presId="urn:microsoft.com/office/officeart/2005/8/layout/vProcess5"/>
    <dgm:cxn modelId="{8A8C9492-122E-4759-91A0-A43A3C197461}" type="presParOf" srcId="{A2851E2C-BF66-4D81-9511-7151F056F137}" destId="{B48D9A5F-9589-47A0-8CDE-982EE2178631}" srcOrd="11" destOrd="0" presId="urn:microsoft.com/office/officeart/2005/8/layout/vProcess5"/>
    <dgm:cxn modelId="{9FB76267-9F7A-48A8-832F-518495280FDD}" type="presParOf" srcId="{A2851E2C-BF66-4D81-9511-7151F056F137}" destId="{410665A8-0DA4-44E4-9224-8D5937EFEEDD}" srcOrd="12" destOrd="0" presId="urn:microsoft.com/office/officeart/2005/8/layout/vProcess5"/>
    <dgm:cxn modelId="{D8C200BA-4EFC-4D77-B4DD-33C244458E8E}" type="presParOf" srcId="{A2851E2C-BF66-4D81-9511-7151F056F137}" destId="{0A9ED561-5E97-436B-8AF3-B9817653A0F7}" srcOrd="13" destOrd="0" presId="urn:microsoft.com/office/officeart/2005/8/layout/vProcess5"/>
    <dgm:cxn modelId="{8E167EA9-58BB-4638-9532-3BFFF79F65D9}" type="presParOf" srcId="{A2851E2C-BF66-4D81-9511-7151F056F137}" destId="{1997AD6F-7C63-4043-BAA5-82B62AF2B0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313D63-E4BA-488C-A597-CDEA3AE79750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280725-2493-49CE-B21A-C005AB2FACD4}">
      <dgm:prSet/>
      <dgm:spPr/>
      <dgm:t>
        <a:bodyPr/>
        <a:lstStyle/>
        <a:p>
          <a:pPr>
            <a:defRPr cap="all"/>
          </a:pPr>
          <a:r>
            <a:rPr lang="en-US" dirty="0"/>
            <a:t>Leaders understand the mission and vision </a:t>
          </a:r>
        </a:p>
      </dgm:t>
    </dgm:pt>
    <dgm:pt modelId="{4369890E-E327-4535-996D-2572ECF4F27A}" type="parTrans" cxnId="{E3DD1EDF-12EC-45D3-AD57-45CCCA0983E4}">
      <dgm:prSet/>
      <dgm:spPr/>
      <dgm:t>
        <a:bodyPr/>
        <a:lstStyle/>
        <a:p>
          <a:endParaRPr lang="en-US"/>
        </a:p>
      </dgm:t>
    </dgm:pt>
    <dgm:pt modelId="{627063CC-5D0E-40A4-830E-E89C564FE35B}" type="sibTrans" cxnId="{E3DD1EDF-12EC-45D3-AD57-45CCCA0983E4}">
      <dgm:prSet/>
      <dgm:spPr/>
      <dgm:t>
        <a:bodyPr/>
        <a:lstStyle/>
        <a:p>
          <a:endParaRPr lang="en-US"/>
        </a:p>
      </dgm:t>
    </dgm:pt>
    <dgm:pt modelId="{D4CAC702-A29A-45A1-A575-6288E0D12382}">
      <dgm:prSet/>
      <dgm:spPr/>
      <dgm:t>
        <a:bodyPr/>
        <a:lstStyle/>
        <a:p>
          <a:pPr>
            <a:defRPr cap="all"/>
          </a:pPr>
          <a:r>
            <a:rPr lang="en-GB" dirty="0"/>
            <a:t>Is the purpose still valid ? </a:t>
          </a:r>
          <a:endParaRPr lang="en-US" dirty="0"/>
        </a:p>
      </dgm:t>
    </dgm:pt>
    <dgm:pt modelId="{AC705A19-2F71-4A0C-94D0-E95FC1E4B535}" type="parTrans" cxnId="{DA787B6C-BD62-4BF2-84A8-E1556D9DCB88}">
      <dgm:prSet/>
      <dgm:spPr/>
      <dgm:t>
        <a:bodyPr/>
        <a:lstStyle/>
        <a:p>
          <a:endParaRPr lang="en-US"/>
        </a:p>
      </dgm:t>
    </dgm:pt>
    <dgm:pt modelId="{6D6716BC-8F8E-4E0E-83F7-C5E2FBF6241A}" type="sibTrans" cxnId="{DA787B6C-BD62-4BF2-84A8-E1556D9DCB88}">
      <dgm:prSet/>
      <dgm:spPr/>
      <dgm:t>
        <a:bodyPr/>
        <a:lstStyle/>
        <a:p>
          <a:endParaRPr lang="en-US"/>
        </a:p>
      </dgm:t>
    </dgm:pt>
    <dgm:pt modelId="{F382A357-4539-4B15-AF31-74F4BC6036C4}">
      <dgm:prSet/>
      <dgm:spPr/>
      <dgm:t>
        <a:bodyPr/>
        <a:lstStyle/>
        <a:p>
          <a:pPr>
            <a:defRPr cap="all"/>
          </a:pPr>
          <a:r>
            <a:rPr lang="en-GB" dirty="0"/>
            <a:t>Do leaders reflect the purpose?</a:t>
          </a:r>
          <a:endParaRPr lang="en-US" dirty="0"/>
        </a:p>
      </dgm:t>
    </dgm:pt>
    <dgm:pt modelId="{F0928664-91B9-4EC0-ACC3-E9F5953B025A}" type="parTrans" cxnId="{DA5A11B1-D06C-4CB1-8E73-B87111866B9D}">
      <dgm:prSet/>
      <dgm:spPr/>
      <dgm:t>
        <a:bodyPr/>
        <a:lstStyle/>
        <a:p>
          <a:endParaRPr lang="en-US"/>
        </a:p>
      </dgm:t>
    </dgm:pt>
    <dgm:pt modelId="{5506038B-5C1C-44AA-BFC7-971EEA0298FF}" type="sibTrans" cxnId="{DA5A11B1-D06C-4CB1-8E73-B87111866B9D}">
      <dgm:prSet/>
      <dgm:spPr/>
      <dgm:t>
        <a:bodyPr/>
        <a:lstStyle/>
        <a:p>
          <a:endParaRPr lang="en-US"/>
        </a:p>
      </dgm:t>
    </dgm:pt>
    <dgm:pt modelId="{67758367-B9FA-4BD4-8D66-6F1C2154E17A}">
      <dgm:prSet/>
      <dgm:spPr/>
      <dgm:t>
        <a:bodyPr/>
        <a:lstStyle/>
        <a:p>
          <a:pPr>
            <a:defRPr cap="all"/>
          </a:pPr>
          <a:r>
            <a:rPr lang="en-GB" dirty="0"/>
            <a:t>How are the leaders chosen </a:t>
          </a:r>
          <a:endParaRPr lang="en-US" dirty="0"/>
        </a:p>
      </dgm:t>
    </dgm:pt>
    <dgm:pt modelId="{471C7ACF-784F-41B3-A53D-44E53C99A7E5}" type="parTrans" cxnId="{E2331546-2A4C-4DE7-B790-7C44B4402567}">
      <dgm:prSet/>
      <dgm:spPr/>
      <dgm:t>
        <a:bodyPr/>
        <a:lstStyle/>
        <a:p>
          <a:endParaRPr lang="en-US"/>
        </a:p>
      </dgm:t>
    </dgm:pt>
    <dgm:pt modelId="{070FBFEC-4D94-4494-B8C4-34D1B15EA166}" type="sibTrans" cxnId="{E2331546-2A4C-4DE7-B790-7C44B4402567}">
      <dgm:prSet/>
      <dgm:spPr/>
      <dgm:t>
        <a:bodyPr/>
        <a:lstStyle/>
        <a:p>
          <a:endParaRPr lang="en-US"/>
        </a:p>
      </dgm:t>
    </dgm:pt>
    <dgm:pt modelId="{92C4208E-5A71-480D-B7BA-0EB392D67F78}">
      <dgm:prSet/>
      <dgm:spPr/>
      <dgm:t>
        <a:bodyPr/>
        <a:lstStyle/>
        <a:p>
          <a:pPr>
            <a:defRPr cap="all"/>
          </a:pPr>
          <a:r>
            <a:rPr lang="en-GB" dirty="0"/>
            <a:t>Are the leaders effective and provide right direction?</a:t>
          </a:r>
          <a:endParaRPr lang="en-US" dirty="0"/>
        </a:p>
      </dgm:t>
    </dgm:pt>
    <dgm:pt modelId="{4D19E0F5-7E5D-411F-92BC-413BC894E422}" type="parTrans" cxnId="{92E99849-6AFD-4CEB-A5C1-013EB470CFC6}">
      <dgm:prSet/>
      <dgm:spPr/>
      <dgm:t>
        <a:bodyPr/>
        <a:lstStyle/>
        <a:p>
          <a:endParaRPr lang="en-US"/>
        </a:p>
      </dgm:t>
    </dgm:pt>
    <dgm:pt modelId="{87EE5905-02AF-4907-AEEC-B0443D3BD9EB}" type="sibTrans" cxnId="{92E99849-6AFD-4CEB-A5C1-013EB470CFC6}">
      <dgm:prSet/>
      <dgm:spPr/>
      <dgm:t>
        <a:bodyPr/>
        <a:lstStyle/>
        <a:p>
          <a:endParaRPr lang="en-US"/>
        </a:p>
      </dgm:t>
    </dgm:pt>
    <dgm:pt modelId="{E2F0670B-877E-4889-8803-4E99BE39F66F}" type="pres">
      <dgm:prSet presAssocID="{59313D63-E4BA-488C-A597-CDEA3AE79750}" presName="diagram" presStyleCnt="0">
        <dgm:presLayoutVars>
          <dgm:dir/>
          <dgm:resizeHandles val="exact"/>
        </dgm:presLayoutVars>
      </dgm:prSet>
      <dgm:spPr/>
    </dgm:pt>
    <dgm:pt modelId="{6E62BD40-8DEF-40B4-A1E4-A32644EB23EC}" type="pres">
      <dgm:prSet presAssocID="{E5280725-2493-49CE-B21A-C005AB2FACD4}" presName="node" presStyleLbl="node1" presStyleIdx="0" presStyleCnt="5">
        <dgm:presLayoutVars>
          <dgm:bulletEnabled val="1"/>
        </dgm:presLayoutVars>
      </dgm:prSet>
      <dgm:spPr/>
    </dgm:pt>
    <dgm:pt modelId="{4A8E5ED9-EDBF-4328-9197-60C006ACDE26}" type="pres">
      <dgm:prSet presAssocID="{627063CC-5D0E-40A4-830E-E89C564FE35B}" presName="sibTrans" presStyleCnt="0"/>
      <dgm:spPr/>
    </dgm:pt>
    <dgm:pt modelId="{6187FA23-3CCF-4DE7-8641-77C05D83EB15}" type="pres">
      <dgm:prSet presAssocID="{D4CAC702-A29A-45A1-A575-6288E0D12382}" presName="node" presStyleLbl="node1" presStyleIdx="1" presStyleCnt="5">
        <dgm:presLayoutVars>
          <dgm:bulletEnabled val="1"/>
        </dgm:presLayoutVars>
      </dgm:prSet>
      <dgm:spPr/>
    </dgm:pt>
    <dgm:pt modelId="{63647039-E836-48C9-A4B4-B33424BEA9B9}" type="pres">
      <dgm:prSet presAssocID="{6D6716BC-8F8E-4E0E-83F7-C5E2FBF6241A}" presName="sibTrans" presStyleCnt="0"/>
      <dgm:spPr/>
    </dgm:pt>
    <dgm:pt modelId="{D0FCBD27-7AD3-4ED3-A547-62EF61E54CD4}" type="pres">
      <dgm:prSet presAssocID="{F382A357-4539-4B15-AF31-74F4BC6036C4}" presName="node" presStyleLbl="node1" presStyleIdx="2" presStyleCnt="5">
        <dgm:presLayoutVars>
          <dgm:bulletEnabled val="1"/>
        </dgm:presLayoutVars>
      </dgm:prSet>
      <dgm:spPr/>
    </dgm:pt>
    <dgm:pt modelId="{ED659D16-F71D-430E-963C-4724FFF13BFD}" type="pres">
      <dgm:prSet presAssocID="{5506038B-5C1C-44AA-BFC7-971EEA0298FF}" presName="sibTrans" presStyleCnt="0"/>
      <dgm:spPr/>
    </dgm:pt>
    <dgm:pt modelId="{6B55A82E-8844-4DD5-84EB-81FC67C07285}" type="pres">
      <dgm:prSet presAssocID="{67758367-B9FA-4BD4-8D66-6F1C2154E17A}" presName="node" presStyleLbl="node1" presStyleIdx="3" presStyleCnt="5">
        <dgm:presLayoutVars>
          <dgm:bulletEnabled val="1"/>
        </dgm:presLayoutVars>
      </dgm:prSet>
      <dgm:spPr/>
    </dgm:pt>
    <dgm:pt modelId="{090C22BF-7D2C-474B-877E-0057DE026D37}" type="pres">
      <dgm:prSet presAssocID="{070FBFEC-4D94-4494-B8C4-34D1B15EA166}" presName="sibTrans" presStyleCnt="0"/>
      <dgm:spPr/>
    </dgm:pt>
    <dgm:pt modelId="{F9126CB3-5AB5-4F4F-BC66-5730FE0A9156}" type="pres">
      <dgm:prSet presAssocID="{92C4208E-5A71-480D-B7BA-0EB392D67F78}" presName="node" presStyleLbl="node1" presStyleIdx="4" presStyleCnt="5">
        <dgm:presLayoutVars>
          <dgm:bulletEnabled val="1"/>
        </dgm:presLayoutVars>
      </dgm:prSet>
      <dgm:spPr/>
    </dgm:pt>
  </dgm:ptLst>
  <dgm:cxnLst>
    <dgm:cxn modelId="{D8138321-78F3-4AEF-9EC8-7F2063DC2BA6}" type="presOf" srcId="{D4CAC702-A29A-45A1-A575-6288E0D12382}" destId="{6187FA23-3CCF-4DE7-8641-77C05D83EB15}" srcOrd="0" destOrd="0" presId="urn:microsoft.com/office/officeart/2005/8/layout/default"/>
    <dgm:cxn modelId="{1775903E-6013-4CED-A821-9209AA2538F5}" type="presOf" srcId="{E5280725-2493-49CE-B21A-C005AB2FACD4}" destId="{6E62BD40-8DEF-40B4-A1E4-A32644EB23EC}" srcOrd="0" destOrd="0" presId="urn:microsoft.com/office/officeart/2005/8/layout/default"/>
    <dgm:cxn modelId="{AEEA4544-E1C6-4FE2-89A5-686AFA778BD4}" type="presOf" srcId="{59313D63-E4BA-488C-A597-CDEA3AE79750}" destId="{E2F0670B-877E-4889-8803-4E99BE39F66F}" srcOrd="0" destOrd="0" presId="urn:microsoft.com/office/officeart/2005/8/layout/default"/>
    <dgm:cxn modelId="{E2331546-2A4C-4DE7-B790-7C44B4402567}" srcId="{59313D63-E4BA-488C-A597-CDEA3AE79750}" destId="{67758367-B9FA-4BD4-8D66-6F1C2154E17A}" srcOrd="3" destOrd="0" parTransId="{471C7ACF-784F-41B3-A53D-44E53C99A7E5}" sibTransId="{070FBFEC-4D94-4494-B8C4-34D1B15EA166}"/>
    <dgm:cxn modelId="{92E99849-6AFD-4CEB-A5C1-013EB470CFC6}" srcId="{59313D63-E4BA-488C-A597-CDEA3AE79750}" destId="{92C4208E-5A71-480D-B7BA-0EB392D67F78}" srcOrd="4" destOrd="0" parTransId="{4D19E0F5-7E5D-411F-92BC-413BC894E422}" sibTransId="{87EE5905-02AF-4907-AEEC-B0443D3BD9EB}"/>
    <dgm:cxn modelId="{DA787B6C-BD62-4BF2-84A8-E1556D9DCB88}" srcId="{59313D63-E4BA-488C-A597-CDEA3AE79750}" destId="{D4CAC702-A29A-45A1-A575-6288E0D12382}" srcOrd="1" destOrd="0" parTransId="{AC705A19-2F71-4A0C-94D0-E95FC1E4B535}" sibTransId="{6D6716BC-8F8E-4E0E-83F7-C5E2FBF6241A}"/>
    <dgm:cxn modelId="{DA5A11B1-D06C-4CB1-8E73-B87111866B9D}" srcId="{59313D63-E4BA-488C-A597-CDEA3AE79750}" destId="{F382A357-4539-4B15-AF31-74F4BC6036C4}" srcOrd="2" destOrd="0" parTransId="{F0928664-91B9-4EC0-ACC3-E9F5953B025A}" sibTransId="{5506038B-5C1C-44AA-BFC7-971EEA0298FF}"/>
    <dgm:cxn modelId="{04B525B4-4D88-410D-BCF0-7F6EAC879662}" type="presOf" srcId="{67758367-B9FA-4BD4-8D66-6F1C2154E17A}" destId="{6B55A82E-8844-4DD5-84EB-81FC67C07285}" srcOrd="0" destOrd="0" presId="urn:microsoft.com/office/officeart/2005/8/layout/default"/>
    <dgm:cxn modelId="{FD8B70D4-FD3B-4A3B-B2D0-CB608A3DD094}" type="presOf" srcId="{92C4208E-5A71-480D-B7BA-0EB392D67F78}" destId="{F9126CB3-5AB5-4F4F-BC66-5730FE0A9156}" srcOrd="0" destOrd="0" presId="urn:microsoft.com/office/officeart/2005/8/layout/default"/>
    <dgm:cxn modelId="{E3DD1EDF-12EC-45D3-AD57-45CCCA0983E4}" srcId="{59313D63-E4BA-488C-A597-CDEA3AE79750}" destId="{E5280725-2493-49CE-B21A-C005AB2FACD4}" srcOrd="0" destOrd="0" parTransId="{4369890E-E327-4535-996D-2572ECF4F27A}" sibTransId="{627063CC-5D0E-40A4-830E-E89C564FE35B}"/>
    <dgm:cxn modelId="{13DC61F6-665E-4CF1-9B5D-07F0663AF76C}" type="presOf" srcId="{F382A357-4539-4B15-AF31-74F4BC6036C4}" destId="{D0FCBD27-7AD3-4ED3-A547-62EF61E54CD4}" srcOrd="0" destOrd="0" presId="urn:microsoft.com/office/officeart/2005/8/layout/default"/>
    <dgm:cxn modelId="{B7ED0892-941A-4773-A4E9-411F8DF139DA}" type="presParOf" srcId="{E2F0670B-877E-4889-8803-4E99BE39F66F}" destId="{6E62BD40-8DEF-40B4-A1E4-A32644EB23EC}" srcOrd="0" destOrd="0" presId="urn:microsoft.com/office/officeart/2005/8/layout/default"/>
    <dgm:cxn modelId="{5D2A850B-5621-4685-8886-D263DCB7F24D}" type="presParOf" srcId="{E2F0670B-877E-4889-8803-4E99BE39F66F}" destId="{4A8E5ED9-EDBF-4328-9197-60C006ACDE26}" srcOrd="1" destOrd="0" presId="urn:microsoft.com/office/officeart/2005/8/layout/default"/>
    <dgm:cxn modelId="{536EC24A-31BB-4E58-A4DE-B22A4C7FF94F}" type="presParOf" srcId="{E2F0670B-877E-4889-8803-4E99BE39F66F}" destId="{6187FA23-3CCF-4DE7-8641-77C05D83EB15}" srcOrd="2" destOrd="0" presId="urn:microsoft.com/office/officeart/2005/8/layout/default"/>
    <dgm:cxn modelId="{76C52555-540A-439C-8C06-925E19D0C180}" type="presParOf" srcId="{E2F0670B-877E-4889-8803-4E99BE39F66F}" destId="{63647039-E836-48C9-A4B4-B33424BEA9B9}" srcOrd="3" destOrd="0" presId="urn:microsoft.com/office/officeart/2005/8/layout/default"/>
    <dgm:cxn modelId="{62EE4975-3E40-4EFB-8673-843F5FA5BE02}" type="presParOf" srcId="{E2F0670B-877E-4889-8803-4E99BE39F66F}" destId="{D0FCBD27-7AD3-4ED3-A547-62EF61E54CD4}" srcOrd="4" destOrd="0" presId="urn:microsoft.com/office/officeart/2005/8/layout/default"/>
    <dgm:cxn modelId="{AC961A30-16D7-40C3-A133-0645079A35F8}" type="presParOf" srcId="{E2F0670B-877E-4889-8803-4E99BE39F66F}" destId="{ED659D16-F71D-430E-963C-4724FFF13BFD}" srcOrd="5" destOrd="0" presId="urn:microsoft.com/office/officeart/2005/8/layout/default"/>
    <dgm:cxn modelId="{30B5441F-0721-4FBF-ADF7-B8E1242B3071}" type="presParOf" srcId="{E2F0670B-877E-4889-8803-4E99BE39F66F}" destId="{6B55A82E-8844-4DD5-84EB-81FC67C07285}" srcOrd="6" destOrd="0" presId="urn:microsoft.com/office/officeart/2005/8/layout/default"/>
    <dgm:cxn modelId="{1B1C6F08-C09C-4970-95BA-AD073FA9B9D7}" type="presParOf" srcId="{E2F0670B-877E-4889-8803-4E99BE39F66F}" destId="{090C22BF-7D2C-474B-877E-0057DE026D37}" srcOrd="7" destOrd="0" presId="urn:microsoft.com/office/officeart/2005/8/layout/default"/>
    <dgm:cxn modelId="{421FCE46-AD40-4400-961B-1B11D9C1714C}" type="presParOf" srcId="{E2F0670B-877E-4889-8803-4E99BE39F66F}" destId="{F9126CB3-5AB5-4F4F-BC66-5730FE0A915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05E0DE-7CFE-4398-8492-CCDBD1B720D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6ED077-C717-4A72-BC39-A1C72E95FCD8}">
      <dgm:prSet/>
      <dgm:spPr/>
      <dgm:t>
        <a:bodyPr/>
        <a:lstStyle/>
        <a:p>
          <a:r>
            <a:rPr lang="en-GB"/>
            <a:t>Are there planning, budgeting, and controlling systems in place ?</a:t>
          </a:r>
          <a:endParaRPr lang="en-US"/>
        </a:p>
      </dgm:t>
    </dgm:pt>
    <dgm:pt modelId="{FE97BED7-7D23-4661-8A07-9FCADFEA8362}" type="parTrans" cxnId="{7A46DC40-F714-4DCD-B48D-6EF2750AD31B}">
      <dgm:prSet/>
      <dgm:spPr/>
      <dgm:t>
        <a:bodyPr/>
        <a:lstStyle/>
        <a:p>
          <a:endParaRPr lang="en-US"/>
        </a:p>
      </dgm:t>
    </dgm:pt>
    <dgm:pt modelId="{760BB574-7B35-4080-9B68-79E558A099A1}" type="sibTrans" cxnId="{7A46DC40-F714-4DCD-B48D-6EF2750AD31B}">
      <dgm:prSet/>
      <dgm:spPr/>
      <dgm:t>
        <a:bodyPr/>
        <a:lstStyle/>
        <a:p>
          <a:endParaRPr lang="en-US"/>
        </a:p>
      </dgm:t>
    </dgm:pt>
    <dgm:pt modelId="{37BDFA25-FD0B-4A47-A131-0B9EBF545119}">
      <dgm:prSet/>
      <dgm:spPr/>
      <dgm:t>
        <a:bodyPr/>
        <a:lstStyle/>
        <a:p>
          <a:r>
            <a:rPr lang="en-GB"/>
            <a:t>Are there supportive policies and procedures?</a:t>
          </a:r>
          <a:endParaRPr lang="en-US"/>
        </a:p>
      </dgm:t>
    </dgm:pt>
    <dgm:pt modelId="{DD2035A2-4DFC-4DF6-9A56-DAABE3FB4D48}" type="parTrans" cxnId="{E2FEC9AC-047B-4B7E-BBDB-47946F9F3B03}">
      <dgm:prSet/>
      <dgm:spPr/>
      <dgm:t>
        <a:bodyPr/>
        <a:lstStyle/>
        <a:p>
          <a:endParaRPr lang="en-US"/>
        </a:p>
      </dgm:t>
    </dgm:pt>
    <dgm:pt modelId="{9F47D786-68E2-4DF1-9C9B-9E3FB88AC2E5}" type="sibTrans" cxnId="{E2FEC9AC-047B-4B7E-BBDB-47946F9F3B03}">
      <dgm:prSet/>
      <dgm:spPr/>
      <dgm:t>
        <a:bodyPr/>
        <a:lstStyle/>
        <a:p>
          <a:endParaRPr lang="en-US"/>
        </a:p>
      </dgm:t>
    </dgm:pt>
    <dgm:pt modelId="{68B5DAF4-13BF-4F5F-B4FB-7AAF48D3B658}">
      <dgm:prSet/>
      <dgm:spPr/>
      <dgm:t>
        <a:bodyPr/>
        <a:lstStyle/>
        <a:p>
          <a:r>
            <a:rPr lang="en-GB"/>
            <a:t>Is there supportive, efficient and effective communication?</a:t>
          </a:r>
          <a:endParaRPr lang="en-US"/>
        </a:p>
      </dgm:t>
    </dgm:pt>
    <dgm:pt modelId="{04DB0E44-B604-4BF1-949A-0FC5EABB19FF}" type="parTrans" cxnId="{C1DC94D3-4B58-4747-906C-3DAD9E57AD1F}">
      <dgm:prSet/>
      <dgm:spPr/>
      <dgm:t>
        <a:bodyPr/>
        <a:lstStyle/>
        <a:p>
          <a:endParaRPr lang="en-US"/>
        </a:p>
      </dgm:t>
    </dgm:pt>
    <dgm:pt modelId="{11639635-426A-4E3A-AB04-03C503BD50E6}" type="sibTrans" cxnId="{C1DC94D3-4B58-4747-906C-3DAD9E57AD1F}">
      <dgm:prSet/>
      <dgm:spPr/>
      <dgm:t>
        <a:bodyPr/>
        <a:lstStyle/>
        <a:p>
          <a:endParaRPr lang="en-US"/>
        </a:p>
      </dgm:t>
    </dgm:pt>
    <dgm:pt modelId="{EC0FC6F2-BBE6-4D12-A3A5-B09584002420}">
      <dgm:prSet/>
      <dgm:spPr/>
      <dgm:t>
        <a:bodyPr/>
        <a:lstStyle/>
        <a:p>
          <a:r>
            <a:rPr lang="en-GB"/>
            <a:t>How is performance measurement evaluated?</a:t>
          </a:r>
          <a:endParaRPr lang="en-US"/>
        </a:p>
      </dgm:t>
    </dgm:pt>
    <dgm:pt modelId="{30A2EC00-115D-4211-AB4A-FCEE68FE6CB6}" type="parTrans" cxnId="{E3220485-5927-415D-8920-6E140D0180BE}">
      <dgm:prSet/>
      <dgm:spPr/>
      <dgm:t>
        <a:bodyPr/>
        <a:lstStyle/>
        <a:p>
          <a:endParaRPr lang="en-US"/>
        </a:p>
      </dgm:t>
    </dgm:pt>
    <dgm:pt modelId="{78549A3B-0244-4AEA-B371-260F021DF918}" type="sibTrans" cxnId="{E3220485-5927-415D-8920-6E140D0180BE}">
      <dgm:prSet/>
      <dgm:spPr/>
      <dgm:t>
        <a:bodyPr/>
        <a:lstStyle/>
        <a:p>
          <a:endParaRPr lang="en-US"/>
        </a:p>
      </dgm:t>
    </dgm:pt>
    <dgm:pt modelId="{1CA58F3D-EA19-486B-9EAB-28D9604CA23C}">
      <dgm:prSet/>
      <dgm:spPr/>
      <dgm:t>
        <a:bodyPr/>
        <a:lstStyle/>
        <a:p>
          <a:r>
            <a:rPr lang="en-GB"/>
            <a:t>Is training and development used to align the expectation of effective  performance? </a:t>
          </a:r>
          <a:endParaRPr lang="en-US"/>
        </a:p>
      </dgm:t>
    </dgm:pt>
    <dgm:pt modelId="{09B22F8C-17FA-4881-9BBF-F867EA3DD4A5}" type="parTrans" cxnId="{0AE1494E-F6E3-49DC-897A-C49990E118DE}">
      <dgm:prSet/>
      <dgm:spPr/>
      <dgm:t>
        <a:bodyPr/>
        <a:lstStyle/>
        <a:p>
          <a:endParaRPr lang="en-US"/>
        </a:p>
      </dgm:t>
    </dgm:pt>
    <dgm:pt modelId="{BBCD98C6-2B55-4849-A8F1-ECB8A179C06E}" type="sibTrans" cxnId="{0AE1494E-F6E3-49DC-897A-C49990E118DE}">
      <dgm:prSet/>
      <dgm:spPr/>
      <dgm:t>
        <a:bodyPr/>
        <a:lstStyle/>
        <a:p>
          <a:endParaRPr lang="en-US"/>
        </a:p>
      </dgm:t>
    </dgm:pt>
    <dgm:pt modelId="{41283974-3A2F-4DD4-BC2C-FDB6249C1C8B}" type="pres">
      <dgm:prSet presAssocID="{1805E0DE-7CFE-4398-8492-CCDBD1B720DE}" presName="linear" presStyleCnt="0">
        <dgm:presLayoutVars>
          <dgm:animLvl val="lvl"/>
          <dgm:resizeHandles val="exact"/>
        </dgm:presLayoutVars>
      </dgm:prSet>
      <dgm:spPr/>
    </dgm:pt>
    <dgm:pt modelId="{CA65727C-5DD1-4452-AD0E-1EE4761B05AC}" type="pres">
      <dgm:prSet presAssocID="{036ED077-C717-4A72-BC39-A1C72E95FC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6A497C-68EF-4C9D-AAEF-2FFF88F76CD1}" type="pres">
      <dgm:prSet presAssocID="{760BB574-7B35-4080-9B68-79E558A099A1}" presName="spacer" presStyleCnt="0"/>
      <dgm:spPr/>
    </dgm:pt>
    <dgm:pt modelId="{93F06184-028F-4B50-B53B-BB6E26ED0C1F}" type="pres">
      <dgm:prSet presAssocID="{37BDFA25-FD0B-4A47-A131-0B9EBF5451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15A10B-A757-4EF0-B99E-46F9F13B67A5}" type="pres">
      <dgm:prSet presAssocID="{9F47D786-68E2-4DF1-9C9B-9E3FB88AC2E5}" presName="spacer" presStyleCnt="0"/>
      <dgm:spPr/>
    </dgm:pt>
    <dgm:pt modelId="{003EDCED-8459-4D58-B94B-64877B460A25}" type="pres">
      <dgm:prSet presAssocID="{68B5DAF4-13BF-4F5F-B4FB-7AAF48D3B6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3C7FCB-69C3-429F-83D1-1CD0D984933F}" type="pres">
      <dgm:prSet presAssocID="{11639635-426A-4E3A-AB04-03C503BD50E6}" presName="spacer" presStyleCnt="0"/>
      <dgm:spPr/>
    </dgm:pt>
    <dgm:pt modelId="{E4515DC7-CEB8-495F-9464-0E8CF7B0B6F5}" type="pres">
      <dgm:prSet presAssocID="{EC0FC6F2-BBE6-4D12-A3A5-B095840024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146189F-98F8-466C-BEB2-33B676F624FA}" type="pres">
      <dgm:prSet presAssocID="{78549A3B-0244-4AEA-B371-260F021DF918}" presName="spacer" presStyleCnt="0"/>
      <dgm:spPr/>
    </dgm:pt>
    <dgm:pt modelId="{80567347-7EE8-4F54-B59A-22DC835A1946}" type="pres">
      <dgm:prSet presAssocID="{1CA58F3D-EA19-486B-9EAB-28D9604CA2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AD0A0E-88C3-4395-ACEF-8A6C8DDC8B18}" type="presOf" srcId="{68B5DAF4-13BF-4F5F-B4FB-7AAF48D3B658}" destId="{003EDCED-8459-4D58-B94B-64877B460A25}" srcOrd="0" destOrd="0" presId="urn:microsoft.com/office/officeart/2005/8/layout/vList2"/>
    <dgm:cxn modelId="{A136FF30-F245-4605-A854-5EBA2147A4CF}" type="presOf" srcId="{1805E0DE-7CFE-4398-8492-CCDBD1B720DE}" destId="{41283974-3A2F-4DD4-BC2C-FDB6249C1C8B}" srcOrd="0" destOrd="0" presId="urn:microsoft.com/office/officeart/2005/8/layout/vList2"/>
    <dgm:cxn modelId="{4145C638-B264-44FF-8903-09D7C2F12D8E}" type="presOf" srcId="{1CA58F3D-EA19-486B-9EAB-28D9604CA23C}" destId="{80567347-7EE8-4F54-B59A-22DC835A1946}" srcOrd="0" destOrd="0" presId="urn:microsoft.com/office/officeart/2005/8/layout/vList2"/>
    <dgm:cxn modelId="{4E613739-5154-4460-8315-6B4B143EBBEA}" type="presOf" srcId="{036ED077-C717-4A72-BC39-A1C72E95FCD8}" destId="{CA65727C-5DD1-4452-AD0E-1EE4761B05AC}" srcOrd="0" destOrd="0" presId="urn:microsoft.com/office/officeart/2005/8/layout/vList2"/>
    <dgm:cxn modelId="{7A46DC40-F714-4DCD-B48D-6EF2750AD31B}" srcId="{1805E0DE-7CFE-4398-8492-CCDBD1B720DE}" destId="{036ED077-C717-4A72-BC39-A1C72E95FCD8}" srcOrd="0" destOrd="0" parTransId="{FE97BED7-7D23-4661-8A07-9FCADFEA8362}" sibTransId="{760BB574-7B35-4080-9B68-79E558A099A1}"/>
    <dgm:cxn modelId="{0AE1494E-F6E3-49DC-897A-C49990E118DE}" srcId="{1805E0DE-7CFE-4398-8492-CCDBD1B720DE}" destId="{1CA58F3D-EA19-486B-9EAB-28D9604CA23C}" srcOrd="4" destOrd="0" parTransId="{09B22F8C-17FA-4881-9BBF-F867EA3DD4A5}" sibTransId="{BBCD98C6-2B55-4849-A8F1-ECB8A179C06E}"/>
    <dgm:cxn modelId="{84BBA478-0F6B-494A-A0EB-E6E1842CCB77}" type="presOf" srcId="{37BDFA25-FD0B-4A47-A131-0B9EBF545119}" destId="{93F06184-028F-4B50-B53B-BB6E26ED0C1F}" srcOrd="0" destOrd="0" presId="urn:microsoft.com/office/officeart/2005/8/layout/vList2"/>
    <dgm:cxn modelId="{E3220485-5927-415D-8920-6E140D0180BE}" srcId="{1805E0DE-7CFE-4398-8492-CCDBD1B720DE}" destId="{EC0FC6F2-BBE6-4D12-A3A5-B09584002420}" srcOrd="3" destOrd="0" parTransId="{30A2EC00-115D-4211-AB4A-FCEE68FE6CB6}" sibTransId="{78549A3B-0244-4AEA-B371-260F021DF918}"/>
    <dgm:cxn modelId="{E2FEC9AC-047B-4B7E-BBDB-47946F9F3B03}" srcId="{1805E0DE-7CFE-4398-8492-CCDBD1B720DE}" destId="{37BDFA25-FD0B-4A47-A131-0B9EBF545119}" srcOrd="1" destOrd="0" parTransId="{DD2035A2-4DFC-4DF6-9A56-DAABE3FB4D48}" sibTransId="{9F47D786-68E2-4DF1-9C9B-9E3FB88AC2E5}"/>
    <dgm:cxn modelId="{138994B8-7672-4EDA-9759-BA4DC5765307}" type="presOf" srcId="{EC0FC6F2-BBE6-4D12-A3A5-B09584002420}" destId="{E4515DC7-CEB8-495F-9464-0E8CF7B0B6F5}" srcOrd="0" destOrd="0" presId="urn:microsoft.com/office/officeart/2005/8/layout/vList2"/>
    <dgm:cxn modelId="{C1DC94D3-4B58-4747-906C-3DAD9E57AD1F}" srcId="{1805E0DE-7CFE-4398-8492-CCDBD1B720DE}" destId="{68B5DAF4-13BF-4F5F-B4FB-7AAF48D3B658}" srcOrd="2" destOrd="0" parTransId="{04DB0E44-B604-4BF1-949A-0FC5EABB19FF}" sibTransId="{11639635-426A-4E3A-AB04-03C503BD50E6}"/>
    <dgm:cxn modelId="{4478932A-FDC3-4788-960D-FFC807451A8B}" type="presParOf" srcId="{41283974-3A2F-4DD4-BC2C-FDB6249C1C8B}" destId="{CA65727C-5DD1-4452-AD0E-1EE4761B05AC}" srcOrd="0" destOrd="0" presId="urn:microsoft.com/office/officeart/2005/8/layout/vList2"/>
    <dgm:cxn modelId="{E198467E-E6A2-49C6-BF74-B62913E68A02}" type="presParOf" srcId="{41283974-3A2F-4DD4-BC2C-FDB6249C1C8B}" destId="{9D6A497C-68EF-4C9D-AAEF-2FFF88F76CD1}" srcOrd="1" destOrd="0" presId="urn:microsoft.com/office/officeart/2005/8/layout/vList2"/>
    <dgm:cxn modelId="{E25843C6-888A-467E-8120-3B757B63A900}" type="presParOf" srcId="{41283974-3A2F-4DD4-BC2C-FDB6249C1C8B}" destId="{93F06184-028F-4B50-B53B-BB6E26ED0C1F}" srcOrd="2" destOrd="0" presId="urn:microsoft.com/office/officeart/2005/8/layout/vList2"/>
    <dgm:cxn modelId="{7E9F33D4-825C-473A-841C-A06964F836B3}" type="presParOf" srcId="{41283974-3A2F-4DD4-BC2C-FDB6249C1C8B}" destId="{E315A10B-A757-4EF0-B99E-46F9F13B67A5}" srcOrd="3" destOrd="0" presId="urn:microsoft.com/office/officeart/2005/8/layout/vList2"/>
    <dgm:cxn modelId="{8968FC78-7CE3-45C8-8840-2AEB21815FD3}" type="presParOf" srcId="{41283974-3A2F-4DD4-BC2C-FDB6249C1C8B}" destId="{003EDCED-8459-4D58-B94B-64877B460A25}" srcOrd="4" destOrd="0" presId="urn:microsoft.com/office/officeart/2005/8/layout/vList2"/>
    <dgm:cxn modelId="{B1FD77D6-75C7-4E5D-A58F-7A9FF1205024}" type="presParOf" srcId="{41283974-3A2F-4DD4-BC2C-FDB6249C1C8B}" destId="{EE3C7FCB-69C3-429F-83D1-1CD0D984933F}" srcOrd="5" destOrd="0" presId="urn:microsoft.com/office/officeart/2005/8/layout/vList2"/>
    <dgm:cxn modelId="{B3801112-27A9-4382-B867-A1B22599533C}" type="presParOf" srcId="{41283974-3A2F-4DD4-BC2C-FDB6249C1C8B}" destId="{E4515DC7-CEB8-495F-9464-0E8CF7B0B6F5}" srcOrd="6" destOrd="0" presId="urn:microsoft.com/office/officeart/2005/8/layout/vList2"/>
    <dgm:cxn modelId="{9187454A-69B1-4A05-8B29-6ED2C914ACE4}" type="presParOf" srcId="{41283974-3A2F-4DD4-BC2C-FDB6249C1C8B}" destId="{D146189F-98F8-466C-BEB2-33B676F624FA}" srcOrd="7" destOrd="0" presId="urn:microsoft.com/office/officeart/2005/8/layout/vList2"/>
    <dgm:cxn modelId="{3F7D03CC-E754-49B5-B99E-A35C3055921C}" type="presParOf" srcId="{41283974-3A2F-4DD4-BC2C-FDB6249C1C8B}" destId="{80567347-7EE8-4F54-B59A-22DC835A19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235E9-FC4D-405D-9944-AFDE7A07A053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Assessment of the organisation 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62055" y="133748"/>
        <a:ext cx="6139530" cy="1147095"/>
      </dsp:txXfrm>
    </dsp:sp>
    <dsp:sp modelId="{9018852A-2DAD-47C1-9E8F-8AB38059BFFF}">
      <dsp:nvSpPr>
        <dsp:cNvPr id="0" name=""/>
        <dsp:cNvSpPr/>
      </dsp:nvSpPr>
      <dsp:spPr>
        <a:xfrm>
          <a:off x="0" y="1481139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Assessment of the team 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62055" y="1543194"/>
        <a:ext cx="6139530" cy="1147095"/>
      </dsp:txXfrm>
    </dsp:sp>
    <dsp:sp modelId="{2DCD3C49-528F-408A-8B4D-0191A286CC85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Identify room for potential Improvement 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62055" y="2860478"/>
        <a:ext cx="6139530" cy="1147095"/>
      </dsp:txXfrm>
    </dsp:sp>
    <dsp:sp modelId="{04E733A5-4BC3-403C-BBE2-82CE1B560ADE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>
              <a:solidFill>
                <a:schemeClr val="tx1"/>
              </a:solidFill>
            </a:rPr>
            <a:t>What opportunities are available?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62055" y="4223844"/>
        <a:ext cx="6139530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B4063-5A0E-41E0-8CD0-1844526E021C}">
      <dsp:nvSpPr>
        <dsp:cNvPr id="0" name=""/>
        <dsp:cNvSpPr/>
      </dsp:nvSpPr>
      <dsp:spPr>
        <a:xfrm>
          <a:off x="0" y="0"/>
          <a:ext cx="54588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DC1FCA-D3D7-4E03-AF48-4DF820921F4D}">
      <dsp:nvSpPr>
        <dsp:cNvPr id="0" name=""/>
        <dsp:cNvSpPr/>
      </dsp:nvSpPr>
      <dsp:spPr>
        <a:xfrm>
          <a:off x="0" y="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Is the organisation design fit for purpose?</a:t>
          </a:r>
          <a:endParaRPr lang="en-US" sz="2100" kern="1200"/>
        </a:p>
      </dsp:txBody>
      <dsp:txXfrm>
        <a:off x="0" y="0"/>
        <a:ext cx="5458837" cy="1048130"/>
      </dsp:txXfrm>
    </dsp:sp>
    <dsp:sp modelId="{725CE8C8-C3AC-4419-BD61-1D0FE730D7C3}">
      <dsp:nvSpPr>
        <dsp:cNvPr id="0" name=""/>
        <dsp:cNvSpPr/>
      </dsp:nvSpPr>
      <dsp:spPr>
        <a:xfrm>
          <a:off x="0" y="1048129"/>
          <a:ext cx="54588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AFFD08-AD69-4177-9C30-496932DBF70C}">
      <dsp:nvSpPr>
        <dsp:cNvPr id="0" name=""/>
        <dsp:cNvSpPr/>
      </dsp:nvSpPr>
      <dsp:spPr>
        <a:xfrm>
          <a:off x="0" y="104813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Does the organisation structure support effective communication  </a:t>
          </a:r>
          <a:endParaRPr lang="en-US" sz="2100" kern="1200"/>
        </a:p>
      </dsp:txBody>
      <dsp:txXfrm>
        <a:off x="0" y="1048130"/>
        <a:ext cx="5458837" cy="1048130"/>
      </dsp:txXfrm>
    </dsp:sp>
    <dsp:sp modelId="{8DE64A25-41DF-4F0A-8964-8C35154D8628}">
      <dsp:nvSpPr>
        <dsp:cNvPr id="0" name=""/>
        <dsp:cNvSpPr/>
      </dsp:nvSpPr>
      <dsp:spPr>
        <a:xfrm>
          <a:off x="0" y="2096259"/>
          <a:ext cx="54588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01EADA-B958-4C61-8BD7-9ED69D659680}">
      <dsp:nvSpPr>
        <dsp:cNvPr id="0" name=""/>
        <dsp:cNvSpPr/>
      </dsp:nvSpPr>
      <dsp:spPr>
        <a:xfrm>
          <a:off x="0" y="209626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Are there formal and informal structures in the organisation? The differences need to be identified.</a:t>
          </a:r>
          <a:endParaRPr lang="en-US" sz="2100" kern="1200"/>
        </a:p>
      </dsp:txBody>
      <dsp:txXfrm>
        <a:off x="0" y="2096260"/>
        <a:ext cx="5458837" cy="1048130"/>
      </dsp:txXfrm>
    </dsp:sp>
    <dsp:sp modelId="{06746D8C-A781-421F-BB39-4F71A75CAF84}">
      <dsp:nvSpPr>
        <dsp:cNvPr id="0" name=""/>
        <dsp:cNvSpPr/>
      </dsp:nvSpPr>
      <dsp:spPr>
        <a:xfrm>
          <a:off x="0" y="3144390"/>
          <a:ext cx="54588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B0FC50-A08A-4EB2-A39F-07DF25E3BF51}">
      <dsp:nvSpPr>
        <dsp:cNvPr id="0" name=""/>
        <dsp:cNvSpPr/>
      </dsp:nvSpPr>
      <dsp:spPr>
        <a:xfrm>
          <a:off x="0" y="3144390"/>
          <a:ext cx="5458837" cy="104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Is there accountability in the formal and informal Structurers? </a:t>
          </a:r>
          <a:endParaRPr lang="en-US" sz="2100" kern="1200"/>
        </a:p>
      </dsp:txBody>
      <dsp:txXfrm>
        <a:off x="0" y="3144390"/>
        <a:ext cx="5458837" cy="1048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A6DF-B4C0-442A-A253-4E4CDBBE71C6}">
      <dsp:nvSpPr>
        <dsp:cNvPr id="0" name=""/>
        <dsp:cNvSpPr/>
      </dsp:nvSpPr>
      <dsp:spPr>
        <a:xfrm>
          <a:off x="425196" y="0"/>
          <a:ext cx="5413248" cy="541324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18A1F-1586-4F86-B33F-C36AB6CB92F3}">
      <dsp:nvSpPr>
        <dsp:cNvPr id="0" name=""/>
        <dsp:cNvSpPr/>
      </dsp:nvSpPr>
      <dsp:spPr>
        <a:xfrm>
          <a:off x="810778" y="508706"/>
          <a:ext cx="2111166" cy="21111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Importance of team development process</a:t>
          </a:r>
        </a:p>
      </dsp:txBody>
      <dsp:txXfrm>
        <a:off x="913837" y="611765"/>
        <a:ext cx="1905048" cy="1905048"/>
      </dsp:txXfrm>
    </dsp:sp>
    <dsp:sp modelId="{AE9673DA-12BA-4D18-8CA8-399BFDBC24D0}">
      <dsp:nvSpPr>
        <dsp:cNvPr id="0" name=""/>
        <dsp:cNvSpPr/>
      </dsp:nvSpPr>
      <dsp:spPr>
        <a:xfrm>
          <a:off x="3213018" y="514258"/>
          <a:ext cx="2111166" cy="21111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2200" kern="1200" dirty="0">
              <a:solidFill>
                <a:schemeClr val="tx1"/>
              </a:solidFill>
            </a:rPr>
            <a:t>Staff relate and communicate well ?</a:t>
          </a:r>
          <a:endParaRPr lang="en-US" sz="2200" kern="1200" dirty="0">
            <a:solidFill>
              <a:schemeClr val="tx1"/>
            </a:solidFill>
          </a:endParaRPr>
        </a:p>
        <a:p>
          <a:pPr marL="0"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316077" y="617317"/>
        <a:ext cx="1905048" cy="1905048"/>
      </dsp:txXfrm>
    </dsp:sp>
    <dsp:sp modelId="{020AAF28-1760-41FD-A0DC-C351795366A9}">
      <dsp:nvSpPr>
        <dsp:cNvPr id="0" name=""/>
        <dsp:cNvSpPr/>
      </dsp:nvSpPr>
      <dsp:spPr>
        <a:xfrm>
          <a:off x="732876" y="2787822"/>
          <a:ext cx="2524322" cy="21111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Department and units communicating well with each other?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35935" y="2890881"/>
        <a:ext cx="2318204" cy="1905048"/>
      </dsp:txXfrm>
    </dsp:sp>
    <dsp:sp modelId="{C961AA13-0EDA-42DD-814B-9B34FE107AAD}">
      <dsp:nvSpPr>
        <dsp:cNvPr id="0" name=""/>
        <dsp:cNvSpPr/>
      </dsp:nvSpPr>
      <dsp:spPr>
        <a:xfrm>
          <a:off x="3533071" y="2689167"/>
          <a:ext cx="2111166" cy="21111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 staff match with their job roles?  </a:t>
          </a:r>
          <a:endParaRPr lang="en-US" sz="2200" kern="1200" dirty="0"/>
        </a:p>
      </dsp:txBody>
      <dsp:txXfrm>
        <a:off x="3636130" y="2792226"/>
        <a:ext cx="1905048" cy="1905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E5D9-5BE2-40DA-B560-40A6112F1767}">
      <dsp:nvSpPr>
        <dsp:cNvPr id="0" name=""/>
        <dsp:cNvSpPr/>
      </dsp:nvSpPr>
      <dsp:spPr>
        <a:xfrm>
          <a:off x="0" y="50882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3A770-3739-4B8E-89D2-61EC1A38BD29}">
      <dsp:nvSpPr>
        <dsp:cNvPr id="0" name=""/>
        <dsp:cNvSpPr/>
      </dsp:nvSpPr>
      <dsp:spPr>
        <a:xfrm>
          <a:off x="313182" y="66023"/>
          <a:ext cx="4384548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What is the level of interdependence? </a:t>
          </a:r>
        </a:p>
      </dsp:txBody>
      <dsp:txXfrm>
        <a:off x="356413" y="109254"/>
        <a:ext cx="4298086" cy="799138"/>
      </dsp:txXfrm>
    </dsp:sp>
    <dsp:sp modelId="{91ECFF47-753F-45E9-849E-7AE1D7988375}">
      <dsp:nvSpPr>
        <dsp:cNvPr id="0" name=""/>
        <dsp:cNvSpPr/>
      </dsp:nvSpPr>
      <dsp:spPr>
        <a:xfrm>
          <a:off x="0" y="186962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CBEBC-B49F-4A79-B407-F8EEA06957CE}">
      <dsp:nvSpPr>
        <dsp:cNvPr id="0" name=""/>
        <dsp:cNvSpPr/>
      </dsp:nvSpPr>
      <dsp:spPr>
        <a:xfrm>
          <a:off x="313182" y="1426823"/>
          <a:ext cx="4384548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2800" kern="1200" dirty="0">
              <a:solidFill>
                <a:schemeClr val="tx1"/>
              </a:solidFill>
            </a:rPr>
            <a:t>Are there conflicts in the organisation? </a:t>
          </a:r>
          <a:endParaRPr lang="en-US" sz="2800" kern="1200" dirty="0">
            <a:solidFill>
              <a:schemeClr val="tx1"/>
            </a:solidFill>
          </a:endParaRP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56413" y="1470054"/>
        <a:ext cx="4298086" cy="799138"/>
      </dsp:txXfrm>
    </dsp:sp>
    <dsp:sp modelId="{F9B0AD54-183D-49C9-AFD7-D6938D7A0321}">
      <dsp:nvSpPr>
        <dsp:cNvPr id="0" name=""/>
        <dsp:cNvSpPr/>
      </dsp:nvSpPr>
      <dsp:spPr>
        <a:xfrm>
          <a:off x="0" y="3230423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9735A-F0DE-403B-8EF0-EAD04704CB68}">
      <dsp:nvSpPr>
        <dsp:cNvPr id="0" name=""/>
        <dsp:cNvSpPr/>
      </dsp:nvSpPr>
      <dsp:spPr>
        <a:xfrm>
          <a:off x="313182" y="2787623"/>
          <a:ext cx="4384548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How is conflict Resolution done?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56413" y="2830854"/>
        <a:ext cx="4298086" cy="799138"/>
      </dsp:txXfrm>
    </dsp:sp>
    <dsp:sp modelId="{5E9CF3D2-51F9-4098-91C4-94960EDE3416}">
      <dsp:nvSpPr>
        <dsp:cNvPr id="0" name=""/>
        <dsp:cNvSpPr/>
      </dsp:nvSpPr>
      <dsp:spPr>
        <a:xfrm>
          <a:off x="0" y="4591224"/>
          <a:ext cx="626364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17428-188C-4BCF-AC00-D87B1A450422}">
      <dsp:nvSpPr>
        <dsp:cNvPr id="0" name=""/>
        <dsp:cNvSpPr/>
      </dsp:nvSpPr>
      <dsp:spPr>
        <a:xfrm>
          <a:off x="313182" y="4148424"/>
          <a:ext cx="4384548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What happens after conflicts are resolved?</a:t>
          </a:r>
        </a:p>
      </dsp:txBody>
      <dsp:txXfrm>
        <a:off x="356413" y="4191655"/>
        <a:ext cx="4298086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455FC-92E2-422A-93B0-C04ABED24D82}">
      <dsp:nvSpPr>
        <dsp:cNvPr id="0" name=""/>
        <dsp:cNvSpPr/>
      </dsp:nvSpPr>
      <dsp:spPr>
        <a:xfrm>
          <a:off x="0" y="0"/>
          <a:ext cx="2637049" cy="8734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 formal rewards reflect the accomplishment of the organisation ?</a:t>
          </a:r>
          <a:endParaRPr lang="en-US" sz="1200" kern="1200"/>
        </a:p>
      </dsp:txBody>
      <dsp:txXfrm>
        <a:off x="25582" y="25582"/>
        <a:ext cx="1592363" cy="822261"/>
      </dsp:txXfrm>
    </dsp:sp>
    <dsp:sp modelId="{481549F4-A78D-4F6B-9066-3FCB0B78D29F}">
      <dsp:nvSpPr>
        <dsp:cNvPr id="0" name=""/>
        <dsp:cNvSpPr/>
      </dsp:nvSpPr>
      <dsp:spPr>
        <a:xfrm>
          <a:off x="196922" y="994734"/>
          <a:ext cx="2637049" cy="873425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 the rewards work effectively?</a:t>
          </a:r>
          <a:endParaRPr lang="en-US" sz="1200" kern="1200"/>
        </a:p>
      </dsp:txBody>
      <dsp:txXfrm>
        <a:off x="222504" y="1020316"/>
        <a:ext cx="1821236" cy="822261"/>
      </dsp:txXfrm>
    </dsp:sp>
    <dsp:sp modelId="{E60F843E-42FE-45F8-87C3-832200C82C51}">
      <dsp:nvSpPr>
        <dsp:cNvPr id="0" name=""/>
        <dsp:cNvSpPr/>
      </dsp:nvSpPr>
      <dsp:spPr>
        <a:xfrm>
          <a:off x="393844" y="1989468"/>
          <a:ext cx="2637049" cy="87342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Who gets Rewarded and for what? </a:t>
          </a:r>
          <a:endParaRPr lang="en-US" sz="1200" kern="1200"/>
        </a:p>
      </dsp:txBody>
      <dsp:txXfrm>
        <a:off x="419426" y="2015050"/>
        <a:ext cx="1821236" cy="822261"/>
      </dsp:txXfrm>
    </dsp:sp>
    <dsp:sp modelId="{041D6D7F-6B51-47D6-AF72-4165D8B5202C}">
      <dsp:nvSpPr>
        <dsp:cNvPr id="0" name=""/>
        <dsp:cNvSpPr/>
      </dsp:nvSpPr>
      <dsp:spPr>
        <a:xfrm>
          <a:off x="590767" y="2984202"/>
          <a:ext cx="2637049" cy="873425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Are rewards timely and equitable</a:t>
          </a:r>
          <a:endParaRPr lang="en-US" sz="1200" kern="1200"/>
        </a:p>
      </dsp:txBody>
      <dsp:txXfrm>
        <a:off x="616349" y="3009784"/>
        <a:ext cx="1821236" cy="822261"/>
      </dsp:txXfrm>
    </dsp:sp>
    <dsp:sp modelId="{B35CD122-B8C3-4725-82C3-CDC538191BB0}">
      <dsp:nvSpPr>
        <dsp:cNvPr id="0" name=""/>
        <dsp:cNvSpPr/>
      </dsp:nvSpPr>
      <dsp:spPr>
        <a:xfrm>
          <a:off x="787689" y="3978936"/>
          <a:ext cx="2637049" cy="87342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the rewards in line with the organizational vision and goals</a:t>
          </a:r>
        </a:p>
      </dsp:txBody>
      <dsp:txXfrm>
        <a:off x="813271" y="4004518"/>
        <a:ext cx="1821236" cy="822261"/>
      </dsp:txXfrm>
    </dsp:sp>
    <dsp:sp modelId="{114B3BC2-2EF8-456C-9FCE-0193AFBD8A2C}">
      <dsp:nvSpPr>
        <dsp:cNvPr id="0" name=""/>
        <dsp:cNvSpPr/>
      </dsp:nvSpPr>
      <dsp:spPr>
        <a:xfrm>
          <a:off x="2069322" y="638085"/>
          <a:ext cx="567726" cy="567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197060" y="638085"/>
        <a:ext cx="312250" cy="427214"/>
      </dsp:txXfrm>
    </dsp:sp>
    <dsp:sp modelId="{29361C52-6BB8-41A9-9852-C55E8366444F}">
      <dsp:nvSpPr>
        <dsp:cNvPr id="0" name=""/>
        <dsp:cNvSpPr/>
      </dsp:nvSpPr>
      <dsp:spPr>
        <a:xfrm>
          <a:off x="2266245" y="1632819"/>
          <a:ext cx="567726" cy="567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393983" y="1632819"/>
        <a:ext cx="312250" cy="427214"/>
      </dsp:txXfrm>
    </dsp:sp>
    <dsp:sp modelId="{A4BEB2EE-15A1-460E-A6F8-0D71A4DB4088}">
      <dsp:nvSpPr>
        <dsp:cNvPr id="0" name=""/>
        <dsp:cNvSpPr/>
      </dsp:nvSpPr>
      <dsp:spPr>
        <a:xfrm>
          <a:off x="2463167" y="2612996"/>
          <a:ext cx="567726" cy="567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590905" y="2612996"/>
        <a:ext cx="312250" cy="427214"/>
      </dsp:txXfrm>
    </dsp:sp>
    <dsp:sp modelId="{4FBB3F45-D09E-44E7-9575-BE21F5A11AAE}">
      <dsp:nvSpPr>
        <dsp:cNvPr id="0" name=""/>
        <dsp:cNvSpPr/>
      </dsp:nvSpPr>
      <dsp:spPr>
        <a:xfrm>
          <a:off x="2660090" y="3617435"/>
          <a:ext cx="567726" cy="567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87828" y="3617435"/>
        <a:ext cx="312250" cy="427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BD40-8DEF-40B4-A1E4-A32644EB23EC}">
      <dsp:nvSpPr>
        <dsp:cNvPr id="0" name=""/>
        <dsp:cNvSpPr/>
      </dsp:nvSpPr>
      <dsp:spPr>
        <a:xfrm>
          <a:off x="529624" y="1217"/>
          <a:ext cx="2095042" cy="1257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Leaders understand the mission and vision </a:t>
          </a:r>
        </a:p>
      </dsp:txBody>
      <dsp:txXfrm>
        <a:off x="529624" y="1217"/>
        <a:ext cx="2095042" cy="1257025"/>
      </dsp:txXfrm>
    </dsp:sp>
    <dsp:sp modelId="{6187FA23-3CCF-4DE7-8641-77C05D83EB15}">
      <dsp:nvSpPr>
        <dsp:cNvPr id="0" name=""/>
        <dsp:cNvSpPr/>
      </dsp:nvSpPr>
      <dsp:spPr>
        <a:xfrm>
          <a:off x="2834171" y="1217"/>
          <a:ext cx="2095042" cy="1257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Is the purpose still valid ? </a:t>
          </a:r>
          <a:endParaRPr lang="en-US" sz="1900" kern="1200" dirty="0"/>
        </a:p>
      </dsp:txBody>
      <dsp:txXfrm>
        <a:off x="2834171" y="1217"/>
        <a:ext cx="2095042" cy="1257025"/>
      </dsp:txXfrm>
    </dsp:sp>
    <dsp:sp modelId="{D0FCBD27-7AD3-4ED3-A547-62EF61E54CD4}">
      <dsp:nvSpPr>
        <dsp:cNvPr id="0" name=""/>
        <dsp:cNvSpPr/>
      </dsp:nvSpPr>
      <dsp:spPr>
        <a:xfrm>
          <a:off x="529624" y="1467747"/>
          <a:ext cx="2095042" cy="1257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Do leaders reflect the purpose?</a:t>
          </a:r>
          <a:endParaRPr lang="en-US" sz="1900" kern="1200" dirty="0"/>
        </a:p>
      </dsp:txBody>
      <dsp:txXfrm>
        <a:off x="529624" y="1467747"/>
        <a:ext cx="2095042" cy="1257025"/>
      </dsp:txXfrm>
    </dsp:sp>
    <dsp:sp modelId="{6B55A82E-8844-4DD5-84EB-81FC67C07285}">
      <dsp:nvSpPr>
        <dsp:cNvPr id="0" name=""/>
        <dsp:cNvSpPr/>
      </dsp:nvSpPr>
      <dsp:spPr>
        <a:xfrm>
          <a:off x="2834171" y="1467747"/>
          <a:ext cx="2095042" cy="1257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How are the leaders chosen </a:t>
          </a:r>
          <a:endParaRPr lang="en-US" sz="1900" kern="1200" dirty="0"/>
        </a:p>
      </dsp:txBody>
      <dsp:txXfrm>
        <a:off x="2834171" y="1467747"/>
        <a:ext cx="2095042" cy="1257025"/>
      </dsp:txXfrm>
    </dsp:sp>
    <dsp:sp modelId="{F9126CB3-5AB5-4F4F-BC66-5730FE0A9156}">
      <dsp:nvSpPr>
        <dsp:cNvPr id="0" name=""/>
        <dsp:cNvSpPr/>
      </dsp:nvSpPr>
      <dsp:spPr>
        <a:xfrm>
          <a:off x="1681897" y="2934276"/>
          <a:ext cx="2095042" cy="12570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Are the leaders effective and provide right direction?</a:t>
          </a:r>
          <a:endParaRPr lang="en-US" sz="1900" kern="1200" dirty="0"/>
        </a:p>
      </dsp:txBody>
      <dsp:txXfrm>
        <a:off x="1681897" y="2934276"/>
        <a:ext cx="2095042" cy="1257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5727C-5DD1-4452-AD0E-1EE4761B05AC}">
      <dsp:nvSpPr>
        <dsp:cNvPr id="0" name=""/>
        <dsp:cNvSpPr/>
      </dsp:nvSpPr>
      <dsp:spPr>
        <a:xfrm>
          <a:off x="0" y="16883"/>
          <a:ext cx="62636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Are there planning, budgeting, and controlling systems in place ?</a:t>
          </a:r>
          <a:endParaRPr lang="en-US" sz="2600" kern="1200"/>
        </a:p>
      </dsp:txBody>
      <dsp:txXfrm>
        <a:off x="50489" y="67372"/>
        <a:ext cx="6162662" cy="933302"/>
      </dsp:txXfrm>
    </dsp:sp>
    <dsp:sp modelId="{93F06184-028F-4B50-B53B-BB6E26ED0C1F}">
      <dsp:nvSpPr>
        <dsp:cNvPr id="0" name=""/>
        <dsp:cNvSpPr/>
      </dsp:nvSpPr>
      <dsp:spPr>
        <a:xfrm>
          <a:off x="0" y="1126043"/>
          <a:ext cx="6263640" cy="10342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Are there supportive policies and procedures?</a:t>
          </a:r>
          <a:endParaRPr lang="en-US" sz="2600" kern="1200"/>
        </a:p>
      </dsp:txBody>
      <dsp:txXfrm>
        <a:off x="50489" y="1176532"/>
        <a:ext cx="6162662" cy="933302"/>
      </dsp:txXfrm>
    </dsp:sp>
    <dsp:sp modelId="{003EDCED-8459-4D58-B94B-64877B460A25}">
      <dsp:nvSpPr>
        <dsp:cNvPr id="0" name=""/>
        <dsp:cNvSpPr/>
      </dsp:nvSpPr>
      <dsp:spPr>
        <a:xfrm>
          <a:off x="0" y="2235203"/>
          <a:ext cx="6263640" cy="1034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Is there supportive, efficient and effective communication?</a:t>
          </a:r>
          <a:endParaRPr lang="en-US" sz="2600" kern="1200"/>
        </a:p>
      </dsp:txBody>
      <dsp:txXfrm>
        <a:off x="50489" y="2285692"/>
        <a:ext cx="6162662" cy="933302"/>
      </dsp:txXfrm>
    </dsp:sp>
    <dsp:sp modelId="{E4515DC7-CEB8-495F-9464-0E8CF7B0B6F5}">
      <dsp:nvSpPr>
        <dsp:cNvPr id="0" name=""/>
        <dsp:cNvSpPr/>
      </dsp:nvSpPr>
      <dsp:spPr>
        <a:xfrm>
          <a:off x="0" y="3344363"/>
          <a:ext cx="6263640" cy="10342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How is performance measurement evaluated?</a:t>
          </a:r>
          <a:endParaRPr lang="en-US" sz="2600" kern="1200"/>
        </a:p>
      </dsp:txBody>
      <dsp:txXfrm>
        <a:off x="50489" y="3394852"/>
        <a:ext cx="6162662" cy="933302"/>
      </dsp:txXfrm>
    </dsp:sp>
    <dsp:sp modelId="{80567347-7EE8-4F54-B59A-22DC835A1946}">
      <dsp:nvSpPr>
        <dsp:cNvPr id="0" name=""/>
        <dsp:cNvSpPr/>
      </dsp:nvSpPr>
      <dsp:spPr>
        <a:xfrm>
          <a:off x="0" y="4453523"/>
          <a:ext cx="6263640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Is training and development used to align the expectation of effective  performance? </a:t>
          </a:r>
          <a:endParaRPr lang="en-US" sz="2600" kern="1200"/>
        </a:p>
      </dsp:txBody>
      <dsp:txXfrm>
        <a:off x="50489" y="4504012"/>
        <a:ext cx="61626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850F-C104-9C2A-B3CB-251029DC0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C698-644E-58BC-CC34-ADF0204EA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3731-B03B-1445-C62E-B3838789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8695-31D0-3416-1C0A-557225F5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BA17-60E7-03F1-42A5-B860E3B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7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2FC3-20FC-2190-630E-C5C2B9FD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F530-24B7-FFBA-D740-02AC0FB6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0243-6185-8C2B-BABE-27B730EE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ECA1-63F1-E60F-52B4-7ECF573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8B17-7D7E-CDAE-A74B-1CA641DE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9BB19-FEB1-DB42-F83B-21453E175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13A81-EDDC-A746-77FB-033B2D5A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B6B9-23D3-A903-6883-D57C190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9B11-C69B-9A0D-54E3-854CC9D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26E0-E4D6-1BA7-1853-55D8986C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92BF-2774-7411-76BC-4067B3C8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F470-9C56-0FC6-8473-4688C477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995B-ED3C-D2AF-B51E-4E19D952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23FB-C422-66BE-0E20-A0A81417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D996-CE85-2011-0A39-D4E4E614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1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0337-BA0D-5773-EE1F-572A9711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F4302-BCDF-A766-92C7-E7D4DA2F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A38F-405A-FB41-B7A8-CEF51904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3984-2E9E-75B2-73CD-80C633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A706-45B5-3174-C151-C9B93C1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1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948-D473-9274-FEE4-15690EA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1730-3568-DBD7-948B-D05F6AFE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59354-72B0-0855-5FE6-42331E19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0C32-5A10-AE1D-0DBA-FEE91823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BCF4-3649-9572-023F-B261C8C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7D328-409C-8826-151E-81644E6B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D73A-76F5-24FE-738A-D2A17119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6071-CC58-1566-586C-D9AE26BC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15A1-A166-D912-022B-742F0A2E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439CB-3ABE-C045-7B69-5C6AA5C28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6BE5-5DE8-2068-CCF2-81DE21873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E5237-D831-73F4-56C0-9E9C0DAA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8780C-505F-B6A6-005D-B0CBA149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9A5F9-F09E-98DD-B8A7-A84F330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C9D7-019D-49EC-033D-B8224F9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9C764-F6DC-04F4-1882-8573726F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DB5FA-6276-8ACE-B06A-3CFDD94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78CFC-E7EE-22C2-4F21-BDC8B41B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A4D76-F3C5-625B-6657-1A849B9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5533A-8EF7-8852-107B-7335045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1B4AD-4735-5625-3628-5CCA8424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9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AEF-0457-4AEC-12E3-D9779D1D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C5F4-4E52-7C09-7DE8-21C3CB15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0D69-C5B7-34CC-D63B-30A8FC5C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6D74-69FD-3812-797D-DBA59CAB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636A-07CB-CB22-B457-E19F64B0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72EB-43C7-7E80-224E-C217198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0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42EB-CE50-7AEA-8D83-2A120EAA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05DB0-D574-7F36-9ED1-47061A22E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22ACD-A20A-FBB2-7D13-9D59C904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4A2F-6BDA-42D3-482A-0ACAF25C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BCFF-AB57-3F2B-92CC-2957626A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20C5-BFD8-92DF-A780-5A653BA1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6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E7CBD-E2BF-6BAC-9DCE-D5FA946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548B-B719-A80C-5DA7-8DE30121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34FD-67D9-415D-D0A8-816D29E8D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8EC7-353A-47DF-BA5F-77831355B73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00A3-7A6D-DBA4-B852-D57093A81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EE4F-97D5-CDCA-99E6-7F202570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361-8C64-4D9A-A7AA-DC098B45C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wlresources.dpi.wi.gov/courseware/lesson/2138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hyperlink" Target="https://creativecommons.org/licenses/by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oplematters.in/article/training-development/identifying-skill-gap-in-your-organization-a-guide-21755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wikidoc.org/index.php/Polyoxometalate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2DE34-850D-F369-638C-2DA9B559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/>
              <a:t>Negotiated Workplace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C28CB-D6B8-17A9-BA8F-12D32C28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sz="4000" dirty="0"/>
              <a:t>Week 3</a:t>
            </a:r>
          </a:p>
          <a:p>
            <a:r>
              <a:rPr lang="en-GB" sz="4000" dirty="0"/>
              <a:t>Sandra Okwara</a:t>
            </a:r>
          </a:p>
        </p:txBody>
      </p:sp>
    </p:spTree>
    <p:extLst>
      <p:ext uri="{BB962C8B-B14F-4D97-AF65-F5344CB8AC3E}">
        <p14:creationId xmlns:p14="http://schemas.microsoft.com/office/powerpoint/2010/main" val="426812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52EA-9F9F-1367-1D8E-205692B5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082900" cy="5506358"/>
          </a:xfrm>
        </p:spPr>
        <p:txBody>
          <a:bodyPr>
            <a:normAutofit/>
          </a:bodyPr>
          <a:lstStyle/>
          <a:p>
            <a:endParaRPr lang="en-GB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24389-6A47-CB05-7A58-966C6A32C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1252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11D93BE-9ABE-AF6B-36A9-742F43432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8961" y="559406"/>
            <a:ext cx="5369181" cy="5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0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52EA-9F9F-1367-1D8E-205692B5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082900" cy="5506358"/>
          </a:xfrm>
        </p:spPr>
        <p:txBody>
          <a:bodyPr>
            <a:normAutofit/>
          </a:bodyPr>
          <a:lstStyle/>
          <a:p>
            <a:endParaRPr lang="en-GB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24389-6A47-CB05-7A58-966C6A32C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70133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11D93BE-9ABE-AF6B-36A9-742F43432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8961" y="559406"/>
            <a:ext cx="5369181" cy="5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8A8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852AB-63BB-8850-EBA0-0F3690A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GB" sz="3700" b="1">
                <a:solidFill>
                  <a:srgbClr val="FFFFFF"/>
                </a:solidFill>
              </a:rPr>
              <a:t>Strategies on providing effective and motivating rewards</a:t>
            </a:r>
            <a:br>
              <a:rPr lang="en-GB" sz="3700">
                <a:solidFill>
                  <a:srgbClr val="FFFFFF"/>
                </a:solidFill>
              </a:rPr>
            </a:b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C2E19-6A84-8FB5-E3FE-B367FB46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674255"/>
            <a:ext cx="6579910" cy="3618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CC4D4F-6D6A-5760-64E5-6BC4212C8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10831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6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2E67D-B428-C4B0-0AB2-1EF33F59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dirty="0"/>
              <a:t>Leadership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70067F5-BC39-E8B1-9DD5-A538AA8E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182" y="1612327"/>
            <a:ext cx="4777381" cy="34636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497F3-4BBC-5D1B-EAC3-C7DB5DE3A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82633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A4201E-97E0-C814-7EB4-C2110D4B9F45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lresources.dpi.wi.gov/courseware/lesson/21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BE8DB-6C5C-4E74-3E37-905AFF95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Available Support Mechanism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C4DAC-1665-9F0B-F6B5-9BC76AEFD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24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61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94D7D-237E-272B-D22E-A9FDF3C8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Connection of the elements with each other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CD9CE-621B-4092-F916-299BE996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06" y="640080"/>
            <a:ext cx="831359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FF415-9B73-FF0C-EFF2-03735610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 Environment </a:t>
            </a:r>
          </a:p>
        </p:txBody>
      </p:sp>
      <p:pic>
        <p:nvPicPr>
          <p:cNvPr id="18" name="Picture 17" descr="Diagram, timeline&#10;&#10;Description automatically generated">
            <a:extLst>
              <a:ext uri="{FF2B5EF4-FFF2-40B4-BE49-F238E27FC236}">
                <a16:creationId xmlns:a16="http://schemas.microsoft.com/office/drawing/2014/main" id="{6AD81512-BF92-8929-E2C9-E9F07F45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FF415-9B73-FF0C-EFF2-03735610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 Environment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D81512-BF92-8929-E2C9-E9F07F45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96759"/>
            <a:ext cx="7225748" cy="4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B758-B79D-B1A0-C2A0-8C96B686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 Environment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7E6B3-1B89-4240-FC52-BE7B95A9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22832"/>
            <a:ext cx="7225748" cy="54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92EC-65B6-65BD-209E-FD6F307A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90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Weisbord's Model Compared with Other Strategic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A54FF7-441E-5996-7209-CFF07128B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61515"/>
              </p:ext>
            </p:extLst>
          </p:nvPr>
        </p:nvGraphicFramePr>
        <p:xfrm>
          <a:off x="838200" y="2852056"/>
          <a:ext cx="10515600" cy="386442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36933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2230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16095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9184786"/>
                    </a:ext>
                  </a:extLst>
                </a:gridCol>
              </a:tblGrid>
              <a:tr h="441649">
                <a:tc>
                  <a:txBody>
                    <a:bodyPr/>
                    <a:lstStyle/>
                    <a:p>
                      <a:pPr algn="l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Weisbord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1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McKinsey 7S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1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Miles and Snow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1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Nadler and Tushman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1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2216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Purpose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Strategy Shared Values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Strategy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Strategy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78286"/>
                  </a:ext>
                </a:extLst>
              </a:tr>
              <a:tr h="772885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Structure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Structure Skills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Structure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Structure</a:t>
                      </a:r>
                      <a:br>
                        <a:rPr lang="en-GB">
                          <a:effectLst/>
                          <a:latin typeface="inherit"/>
                        </a:rPr>
                      </a:br>
                      <a:r>
                        <a:rPr lang="en-GB">
                          <a:effectLst/>
                          <a:latin typeface="inherit"/>
                        </a:rPr>
                        <a:t>Work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72535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Relationships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Staff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People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012824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Rewards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41704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Leadership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Style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Culture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5581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Supporting Mechanisms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Systems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Culture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70895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Outside Environment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  <a:latin typeface="inherit"/>
                        </a:rPr>
                        <a:t>Environment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anchor="ctr">
                    <a:lnL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301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8C9C8B-36F8-74B9-929D-05678423324C}"/>
              </a:ext>
            </a:extLst>
          </p:cNvPr>
          <p:cNvSpPr txBox="1"/>
          <p:nvPr/>
        </p:nvSpPr>
        <p:spPr>
          <a:xfrm>
            <a:off x="947057" y="1426030"/>
            <a:ext cx="9916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All of these models emerged in the late 1970s and early 1980s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 While they take different approaches, the message is the same: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Create consistency with your mission, environment and internal processes, You will improve your chances of success.</a:t>
            </a:r>
          </a:p>
        </p:txBody>
      </p:sp>
    </p:spTree>
    <p:extLst>
      <p:ext uri="{BB962C8B-B14F-4D97-AF65-F5344CB8AC3E}">
        <p14:creationId xmlns:p14="http://schemas.microsoft.com/office/powerpoint/2010/main" val="30894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F36D-67FE-F29B-B934-101BC36B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75" y="420213"/>
            <a:ext cx="10058400" cy="23338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7200" b="1" dirty="0"/>
              <a:t>Evaluation of Workplace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7431-9C21-BA94-BA38-B34702FB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2492829"/>
            <a:ext cx="11647715" cy="43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AC00D-91EB-0779-BC33-D725EACD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399" cy="1899912"/>
          </a:xfrm>
        </p:spPr>
        <p:txBody>
          <a:bodyPr>
            <a:normAutofit/>
          </a:bodyPr>
          <a:lstStyle/>
          <a:p>
            <a:r>
              <a:rPr lang="en-GB" sz="3100" dirty="0"/>
              <a:t>REFERENCES </a:t>
            </a:r>
            <a:br>
              <a:rPr lang="en-GB" sz="3100" dirty="0"/>
            </a:b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2090-7956-DA55-0514-125FBB97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959429"/>
            <a:ext cx="10809513" cy="418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Weisbord, M. (1979) 'Organizational Diagnosis: Six Places to Look for Trouble With or Without a Theory,' Group and Organizational Studies, Volume 1, No. 4. (Available here.) [Accessed 16 July 2013.</a:t>
            </a:r>
          </a:p>
        </p:txBody>
      </p:sp>
    </p:spTree>
    <p:extLst>
      <p:ext uri="{BB962C8B-B14F-4D97-AF65-F5344CB8AC3E}">
        <p14:creationId xmlns:p14="http://schemas.microsoft.com/office/powerpoint/2010/main" val="28249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6AFB-40D3-2CF3-37C8-58C2D9CF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30" y="-1143001"/>
            <a:ext cx="6988084" cy="7500258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Well designed and working effectively ?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Identification of gaps in an organisation is an important step in changing things in the organisation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D0A1C6-A435-BC87-7C22-995FAFB3B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36763"/>
              </p:ext>
            </p:extLst>
          </p:nvPr>
        </p:nvGraphicFramePr>
        <p:xfrm>
          <a:off x="308611" y="3352800"/>
          <a:ext cx="775770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DAC58F-B542-591A-E7B5-16B9565FD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1" y="425903"/>
            <a:ext cx="4234542" cy="21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46874-35B3-D2EB-0F85-331AE28D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620392"/>
            <a:ext cx="4800600" cy="3052198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Are there gaps in your Organisation?</a:t>
            </a:r>
            <a:br>
              <a:rPr lang="en-GB" sz="6000" b="1" dirty="0"/>
            </a:br>
            <a:r>
              <a:rPr lang="en-GB" sz="6000" b="1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A5C2ED-F4B8-10B9-1735-4E077BCF8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03552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62D071-1CC7-CE2E-EEC3-E3D9D1428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7123" y="3008656"/>
            <a:ext cx="4265598" cy="3228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B6AB7-05D8-9E8A-EDB1-72EC10B5B7E4}"/>
              </a:ext>
            </a:extLst>
          </p:cNvPr>
          <p:cNvSpPr txBox="1"/>
          <p:nvPr/>
        </p:nvSpPr>
        <p:spPr>
          <a:xfrm>
            <a:off x="230982" y="7593806"/>
            <a:ext cx="594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8" tooltip="https://www.peoplematters.in/article/training-development/identifying-skill-gap-in-your-organization-a-guide-21755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9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6247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F73AB-942D-9D47-0B45-3971494F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365125"/>
            <a:ext cx="9133114" cy="1899912"/>
          </a:xfrm>
        </p:spPr>
        <p:txBody>
          <a:bodyPr>
            <a:normAutofit/>
          </a:bodyPr>
          <a:lstStyle/>
          <a:p>
            <a:r>
              <a:rPr lang="en-GB" sz="4000" b="1" dirty="0"/>
              <a:t>Weisbord’s Six Box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A678D-E027-2735-F1B5-988AD5D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2288536"/>
            <a:ext cx="11288486" cy="46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491D8C-8625-CF0B-8CE3-C32BD9F5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Using the Six-Box Model as a Strategic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C934-74F5-141E-F0E1-B22E3786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Simple and straight forward</a:t>
            </a:r>
          </a:p>
          <a:p>
            <a:r>
              <a:rPr lang="en-GB" dirty="0">
                <a:solidFill>
                  <a:schemeClr val="tx2"/>
                </a:solidFill>
              </a:rPr>
              <a:t>Helps to create consistency with the organisation mission, environment, and internal processes, to improve chances of success</a:t>
            </a:r>
          </a:p>
          <a:p>
            <a:r>
              <a:rPr lang="en-GB" dirty="0">
                <a:solidFill>
                  <a:schemeClr val="tx2"/>
                </a:solidFill>
              </a:rPr>
              <a:t>Emphasizes the need for internal consistency</a:t>
            </a:r>
          </a:p>
          <a:p>
            <a:r>
              <a:rPr lang="en-GB" dirty="0">
                <a:solidFill>
                  <a:schemeClr val="tx2"/>
                </a:solidFill>
              </a:rPr>
              <a:t>Acknowledges the role of the external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68596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95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5C143-3A59-470C-415C-231F4B8F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the wisebord six box model </a:t>
            </a:r>
          </a:p>
        </p:txBody>
      </p:sp>
      <p:pic>
        <p:nvPicPr>
          <p:cNvPr id="1026" name="Picture 2" descr="Weisbord's Six Box Model Template – Strategy Software Online Tools">
            <a:extLst>
              <a:ext uri="{FF2B5EF4-FFF2-40B4-BE49-F238E27FC236}">
                <a16:creationId xmlns:a16="http://schemas.microsoft.com/office/drawing/2014/main" id="{A4E5E528-ED77-7AD5-BBDB-099D02CC0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1353809"/>
            <a:ext cx="7347537" cy="415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4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BC01-3127-1281-DE8D-85861FE8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b="1"/>
              <a:t>Purposes of the organisation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AAD7-6084-204B-DE0F-E8D99F7F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/>
              <a:t>Mission and Vision of the organisation</a:t>
            </a:r>
          </a:p>
          <a:p>
            <a:r>
              <a:rPr lang="en-GB" sz="1900"/>
              <a:t>Does the organisation have a clear mission and vision?</a:t>
            </a:r>
          </a:p>
          <a:p>
            <a:r>
              <a:rPr lang="en-GB" sz="1900"/>
              <a:t>How are the goals of the organisation established using the mission and vision</a:t>
            </a:r>
          </a:p>
          <a:p>
            <a:r>
              <a:rPr lang="en-GB" sz="1900"/>
              <a:t>Do the members of the organisation understand the goals and agree with them?</a:t>
            </a:r>
          </a:p>
          <a:p>
            <a:r>
              <a:rPr lang="en-GB" sz="1900"/>
              <a:t>Do the employees take part in setting the goals?</a:t>
            </a:r>
          </a:p>
          <a:p>
            <a:r>
              <a:rPr lang="en-GB" sz="1900"/>
              <a:t> Do the goals take consideration of the competencies and capabilities of the employees?</a:t>
            </a:r>
          </a:p>
          <a:p>
            <a:r>
              <a:rPr lang="en-GB" sz="1900"/>
              <a:t>Does the organisation do what they say in their mission and vision statement?</a:t>
            </a:r>
          </a:p>
          <a:p>
            <a:endParaRPr lang="en-GB" sz="1900"/>
          </a:p>
          <a:p>
            <a:pPr marL="0" indent="0">
              <a:buNone/>
            </a:pPr>
            <a:endParaRPr lang="en-GB" sz="1900"/>
          </a:p>
          <a:p>
            <a:endParaRPr lang="en-GB" sz="190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900BD39-B0C5-2503-6BE6-F958FC783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9" r="275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9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327DC-F593-689E-788F-9C17831C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1"/>
              <a:t>STRUCTURE OF THE ORGANISATION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E1E68-931F-91F7-CAE2-73F3B35C1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47" r="4847"/>
          <a:stretch/>
        </p:blipFill>
        <p:spPr>
          <a:xfrm>
            <a:off x="703182" y="658739"/>
            <a:ext cx="4777381" cy="53707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F4A4C-6512-9F3A-A7DF-E74E31798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685727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750D29-DC09-7C17-F55A-B9C770D231D9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wikidoc.org/index.php/Polyoxometal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139DD48D34B34CA9FC721ECB307CE1" ma:contentTypeVersion="4" ma:contentTypeDescription="Create a new document." ma:contentTypeScope="" ma:versionID="c1776cd6574d0431aa5146d39600313a">
  <xsd:schema xmlns:xsd="http://www.w3.org/2001/XMLSchema" xmlns:xs="http://www.w3.org/2001/XMLSchema" xmlns:p="http://schemas.microsoft.com/office/2006/metadata/properties" xmlns:ns3="d9ef90a5-be7b-404a-9870-f5b2bae18420" targetNamespace="http://schemas.microsoft.com/office/2006/metadata/properties" ma:root="true" ma:fieldsID="5951b144aecc9458a70fa329ac2770f4" ns3:_="">
    <xsd:import namespace="d9ef90a5-be7b-404a-9870-f5b2bae184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f90a5-be7b-404a-9870-f5b2bae184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EA31E-2E98-4BA5-BD0F-D905AF5F0D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B7364E-B340-442A-8760-3E3C2035C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ef90a5-be7b-404a-9870-f5b2bae18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BE62A1-F485-449D-BB6F-48AB5D7EDD4E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d9ef90a5-be7b-404a-9870-f5b2bae1842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626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Wingdings</vt:lpstr>
      <vt:lpstr>Office Theme</vt:lpstr>
      <vt:lpstr>Negotiated Workplace Learning</vt:lpstr>
      <vt:lpstr>Evaluation of Workplace Issues</vt:lpstr>
      <vt:lpstr>      Well designed and working effectively ?   Identification of gaps in an organisation is an important step in changing things in the organisation</vt:lpstr>
      <vt:lpstr>Are there gaps in your Organisation?  </vt:lpstr>
      <vt:lpstr>Weisbord’s Six Box model </vt:lpstr>
      <vt:lpstr>Using the Six-Box Model as a Strategic Tool</vt:lpstr>
      <vt:lpstr>Using the wisebord six box model </vt:lpstr>
      <vt:lpstr>Purposes of the organisation </vt:lpstr>
      <vt:lpstr>STRUCTURE OF THE ORGANISATION </vt:lpstr>
      <vt:lpstr>PowerPoint Presentation</vt:lpstr>
      <vt:lpstr>PowerPoint Presentation</vt:lpstr>
      <vt:lpstr>Strategies on providing effective and motivating rewards </vt:lpstr>
      <vt:lpstr>Leadership</vt:lpstr>
      <vt:lpstr>Available Support Mechanism </vt:lpstr>
      <vt:lpstr>Connection of the elements with each other </vt:lpstr>
      <vt:lpstr>External Environment </vt:lpstr>
      <vt:lpstr>External Environment </vt:lpstr>
      <vt:lpstr>External Environment  </vt:lpstr>
      <vt:lpstr>Weisbord's Model Compared with Other Strategic Tools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Negotiated Workplace Learning Assignment</dc:title>
  <dc:creator>sandra</dc:creator>
  <cp:lastModifiedBy>Sandra Okwara</cp:lastModifiedBy>
  <cp:revision>3</cp:revision>
  <dcterms:created xsi:type="dcterms:W3CDTF">2022-04-27T22:03:36Z</dcterms:created>
  <dcterms:modified xsi:type="dcterms:W3CDTF">2022-05-05T07:05:02Z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0x010100C2139DD48D34B34CA9FC721ECB307CE1</vt:lpwstr>
  </property>
</Properties>
</file>