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DD5"/>
    <a:srgbClr val="420021"/>
    <a:srgbClr val="FFFFFF"/>
    <a:srgbClr val="FBD1EC"/>
    <a:srgbClr val="800040"/>
    <a:srgbClr val="F8B6E0"/>
    <a:srgbClr val="DECAEE"/>
    <a:srgbClr val="9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8" autoAdjust="0"/>
    <p:restoredTop sz="94660"/>
  </p:normalViewPr>
  <p:slideViewPr>
    <p:cSldViewPr snapToGrid="0">
      <p:cViewPr varScale="1">
        <p:scale>
          <a:sx n="16" d="100"/>
          <a:sy n="16" d="100"/>
        </p:scale>
        <p:origin x="1938" y="156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F13DCE-75B1-4F88-8D4C-9A942BECB5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9801C-8B8B-4718-B7BC-7DA34D12C00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394D4E7-E488-4330-9E2F-776D12FE6899}" type="datetime1">
              <a:rPr lang="en-US" altLang="en-US"/>
              <a:pPr>
                <a:defRPr/>
              </a:pPr>
              <a:t>2/11/2022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68378B-66E4-4D8A-A39F-1F6236D751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C02F929-DCF0-4CC0-BCA5-44B3C41FE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A426-779A-404E-8443-BA06E58C5C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C4CBD-6B34-49F6-AC0F-5674C8765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EC8DDCC8-4D7D-4900-B692-D5555A14A0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9B8BC66B-6E39-47CD-9095-F873A7384B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EB78681-CD42-4F09-9F63-DA9CCDE89D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9600">
                <a:solidFill>
                  <a:srgbClr val="000000"/>
                </a:solidFill>
              </a:rPr>
              <a:t>Copyright Colin Purrington (</a:t>
            </a:r>
            <a:r>
              <a:rPr lang="en-US" altLang="en-US" sz="9600">
                <a:solidFill>
                  <a:srgbClr val="000000"/>
                </a:solidFill>
                <a:latin typeface="Times New Roman" panose="02020603050405020304" pitchFamily="18" charset="0"/>
              </a:rPr>
              <a:t>http://colinpurrington.com/tips/academic/posterdesign).</a:t>
            </a:r>
            <a:endParaRPr lang="en-US" altLang="en-US" sz="9600">
              <a:solidFill>
                <a:srgbClr val="000000"/>
              </a:solidFill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E4EFB23C-6E1D-480A-8605-C2728A5C9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0A0FD8-9068-40B0-9F21-043DDE448D73}" type="slidenum">
              <a:rPr lang="en-US" altLang="en-US" sz="1200"/>
              <a:pPr>
                <a:spcBef>
                  <a:spcPct val="0"/>
                </a:spcBef>
              </a:pPr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DDB474-A9E6-4270-B908-8BA66897CE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FACC77-8D1B-4C2E-9867-718EE2EC9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80BFDA-EF6B-42C6-BF8E-C2B8E508C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626F6-2B6E-46BA-B118-02F9BFAEA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04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9ADC95-9F1B-4F70-9965-AA1C7E98E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5EBCC4-1219-46FC-9F2B-C4B6BDC88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E21342-69D0-4A38-8EDF-10F20E8AF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10E9D-8AD3-4ED2-BBA5-09CB9B706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57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850D82-EB90-4C32-905B-D26E9414E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3C29C-FAEA-4D31-92D1-3F2B489D60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B2B941-D035-4906-994F-1ADFC7569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F8813-47A9-411F-A83D-B78C5C3C4E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55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CD296C-25A6-48EA-BA19-9E14F9734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AAB12D-AB06-4671-B2F5-2AA27EA01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C22BEB-D5DB-4EF0-95D0-12A27FD6A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9BB61-A513-49F2-A5AC-23026EE2AE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49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25871D-1690-46A2-A2CE-65EC2AFAB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F26DB-9236-4D43-A517-09E589BE3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24439C-7108-46D6-B727-496973F39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8FBBB-7C05-47AD-AF2B-E57D4DE97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8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A019A-04AE-4A49-9440-5239EF0CC2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0BAEF-0B8A-410F-B488-AEB22E207A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7DA85-AF4B-4A92-8D51-43C354426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DCAAD-EBCD-4182-9A69-2445011A2B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9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44428A-8094-4771-94B6-460CBC4C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4E09BC2-7307-4401-8CA4-6E1557586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C772A8-CF32-4B1B-90A2-38ABB0055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82059-D0B3-49B2-B7BB-6C2A1F299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07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653FE3B-E6A8-485E-A95A-015CAFD07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BE33AE-AC96-4827-B638-0141A04FE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4F50FF-237D-4A5C-ADB6-8D0632CD9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5D138-7393-4D6E-8A2C-C84C96469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71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61E4C8-400E-43B9-8452-31193C5E0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F6BBDA-F6C3-4682-B8D4-2F6B708EA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E33FA2-8907-4527-B1B7-D2557A881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D7F18-C173-491E-B0DC-D31BA9191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92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B06D9-65E8-40F2-901D-9EB43B8F1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F9FD1-883B-4FB4-8992-2139A0FB1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ABE81-0567-4E0F-A8AD-E9E4D6E1E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DBBC8-E6B7-4E85-ABB6-4F111376C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06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D07C9-D63A-4967-9221-EA03E776E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4EFFA-F4A7-4B3A-AB55-F38620F32B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B5E90-3F33-4AC6-A120-22FE27D943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1BE39-AA73-4DD7-9EF5-CDD2763A7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8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71A448-53D0-4FB9-B968-4956CEF17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C71967-27DB-42AE-86E6-5730B0288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C63F02A-ADCC-4B78-AC94-0174A3611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D6D822-AF58-4491-AAD0-66BD12CD13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94D7D9-19B3-4FDD-AF40-8BBD90B7C3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panose="02020603050405020304" pitchFamily="18" charset="0"/>
              </a:defRPr>
            </a:lvl1pPr>
          </a:lstStyle>
          <a:p>
            <a:fld id="{50383C20-1DE7-4566-9F0B-C5DD324718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09A8408-AE0A-453C-928D-5E179892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67275" cy="42794238"/>
          </a:xfrm>
          <a:prstGeom prst="rect">
            <a:avLst/>
          </a:prstGeom>
          <a:solidFill>
            <a:srgbClr val="80004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0280" tIns="40140" rIns="80280" bIns="40140"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Text Box 7">
            <a:extLst>
              <a:ext uri="{FF2B5EF4-FFF2-40B4-BE49-F238E27FC236}">
                <a16:creationId xmlns:a16="http://schemas.microsoft.com/office/drawing/2014/main" id="{A2F51341-D12A-4B6A-BBF0-1819E3AC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29300"/>
            <a:ext cx="16002000" cy="11029950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40000"/>
                  <a:satMod val="350000"/>
                </a:schemeClr>
              </a:gs>
              <a:gs pos="53000">
                <a:schemeClr val="lt1">
                  <a:tint val="45000"/>
                  <a:shade val="99000"/>
                  <a:satMod val="350000"/>
                  <a:lumMod val="0"/>
                  <a:lumOff val="100000"/>
                </a:schemeClr>
              </a:gs>
              <a:gs pos="100000">
                <a:srgbClr val="F1AE27">
                  <a:lumMod val="67000"/>
                  <a:lumOff val="33000"/>
                </a:srgb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02806" tIns="401404" rIns="802806" bIns="802806"/>
          <a:lstStyle>
            <a:lvl1pPr eaLnBrk="0" hangingPunct="0">
              <a:spcBef>
                <a:spcPct val="20000"/>
              </a:spcBef>
              <a:buChar char="•"/>
              <a:tabLst>
                <a:tab pos="500063" algn="l"/>
              </a:tabLst>
              <a:defRPr sz="12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500063" algn="l"/>
              </a:tabLst>
              <a:defRPr sz="11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500063" algn="l"/>
              </a:tabLst>
              <a:defRPr sz="9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6000" b="1" dirty="0">
                <a:solidFill>
                  <a:srgbClr val="800040"/>
                </a:solidFill>
                <a:latin typeface="Calibri" pitchFamily="34" charset="0"/>
              </a:rPr>
              <a:t>Introduction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endParaRPr lang="en-US" altLang="en-US" sz="2500" i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endParaRPr lang="en-US" altLang="en-US" sz="2500" dirty="0"/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E0505288-EAA8-4BD7-A18F-161C6D635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200" y="8012136"/>
            <a:ext cx="12930188" cy="8847114"/>
          </a:xfrm>
          <a:prstGeom prst="rect">
            <a:avLst/>
          </a:prstGeom>
          <a:gradFill flip="none" rotWithShape="1">
            <a:gsLst>
              <a:gs pos="0">
                <a:srgbClr val="F1AE27">
                  <a:lumMod val="61000"/>
                  <a:lumOff val="39000"/>
                </a:srgbClr>
              </a:gs>
              <a:gs pos="57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02806" tIns="401404" rIns="802806" bIns="802806"/>
          <a:lstStyle>
            <a:lvl1pPr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endParaRPr lang="en-US" altLang="en-US" sz="4000" dirty="0">
              <a:solidFill>
                <a:schemeClr val="tx2"/>
              </a:solidFill>
              <a:latin typeface="Calibri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en-US" sz="2100" dirty="0">
                <a:solidFill>
                  <a:srgbClr val="FF8000"/>
                </a:solidFill>
                <a:latin typeface="Times New Roman" pitchFamily="18" charset="0"/>
              </a:rPr>
              <a:t>	</a:t>
            </a:r>
            <a:endParaRPr lang="en-US" altLang="en-US" sz="21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endParaRPr lang="en-US" altLang="en-US" sz="2500" dirty="0">
              <a:latin typeface="Times New Roman" pitchFamily="18" charset="0"/>
            </a:endParaRPr>
          </a:p>
        </p:txBody>
      </p:sp>
      <p:sp>
        <p:nvSpPr>
          <p:cNvPr id="2054" name="Text Box 12">
            <a:extLst>
              <a:ext uri="{FF2B5EF4-FFF2-40B4-BE49-F238E27FC236}">
                <a16:creationId xmlns:a16="http://schemas.microsoft.com/office/drawing/2014/main" id="{8FF0C476-E019-49E2-9306-BAA1FB09F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287875"/>
            <a:ext cx="29221112" cy="13496925"/>
          </a:xfrm>
          <a:prstGeom prst="rect">
            <a:avLst/>
          </a:prstGeom>
          <a:gradFill flip="none" rotWithShape="1">
            <a:gsLst>
              <a:gs pos="0">
                <a:srgbClr val="F1AE27"/>
              </a:gs>
              <a:gs pos="93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800040"/>
            </a:solidFill>
            <a:round/>
            <a:headEnd/>
            <a:tailEnd/>
          </a:ln>
          <a:effectLst>
            <a:softEdge rad="127000"/>
          </a:effectLst>
        </p:spPr>
        <p:txBody>
          <a:bodyPr lIns="802806" tIns="401404" rIns="802806" bIns="802806"/>
          <a:lstStyle>
            <a:lvl1pPr eaLnBrk="0" hangingPunct="0">
              <a:spcBef>
                <a:spcPct val="20000"/>
              </a:spcBef>
              <a:buChar char="•"/>
              <a:tabLst>
                <a:tab pos="500063" algn="l"/>
              </a:tabLst>
              <a:defRPr sz="12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500063" algn="l"/>
              </a:tabLst>
              <a:defRPr sz="11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500063" algn="l"/>
              </a:tabLst>
              <a:defRPr sz="9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7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5000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344" name="Text Box 13">
            <a:extLst>
              <a:ext uri="{FF2B5EF4-FFF2-40B4-BE49-F238E27FC236}">
                <a16:creationId xmlns:a16="http://schemas.microsoft.com/office/drawing/2014/main" id="{13058E8D-E516-47F6-976A-405A5560C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356299"/>
            <a:ext cx="29313188" cy="636270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40000"/>
                  <a:satMod val="350000"/>
                </a:schemeClr>
              </a:gs>
              <a:gs pos="53000">
                <a:schemeClr val="lt1">
                  <a:tint val="45000"/>
                  <a:shade val="99000"/>
                  <a:satMod val="350000"/>
                  <a:lumMod val="0"/>
                  <a:lumOff val="100000"/>
                </a:schemeClr>
              </a:gs>
              <a:gs pos="100000">
                <a:srgbClr val="F1AE27">
                  <a:lumMod val="67000"/>
                  <a:lumOff val="33000"/>
                </a:srgbClr>
              </a:gs>
            </a:gsLst>
            <a:lin ang="16200000" scaled="1"/>
            <a:tileRect/>
          </a:gradFill>
          <a:ln w="38100">
            <a:solidFill>
              <a:srgbClr val="000000"/>
            </a:solidFill>
            <a:round/>
            <a:headEnd/>
            <a:tailEnd/>
          </a:ln>
          <a:effectLst>
            <a:softEdge rad="127000"/>
          </a:effectLst>
        </p:spPr>
        <p:txBody>
          <a:bodyPr lIns="802806" tIns="401404" rIns="822960" bIns="802806" spcCol="457200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10000"/>
              </a:spcBef>
              <a:defRPr/>
            </a:pPr>
            <a:r>
              <a:rPr lang="en-US" sz="2500" dirty="0">
                <a:latin typeface="Times New Roman" charset="0"/>
              </a:rPr>
              <a:t> </a:t>
            </a:r>
          </a:p>
          <a:p>
            <a:pPr eaLnBrk="1" hangingPunct="1">
              <a:spcBef>
                <a:spcPct val="10000"/>
              </a:spcBef>
              <a:defRPr/>
            </a:pPr>
            <a:endParaRPr lang="en-US" sz="2500" dirty="0">
              <a:latin typeface="Times New Roman" charset="0"/>
            </a:endParaRP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55D16284-B9EF-401B-BD4B-726978F0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200" y="6271559"/>
            <a:ext cx="12930188" cy="1332773"/>
          </a:xfrm>
          <a:prstGeom prst="rect">
            <a:avLst/>
          </a:prstGeom>
          <a:solidFill>
            <a:srgbClr val="FAF3FF"/>
          </a:solidFill>
          <a:ln>
            <a:noFill/>
          </a:ln>
          <a:effectLst>
            <a:softEdge rad="228600"/>
          </a:effec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  <a:defRPr/>
            </a:pPr>
            <a:r>
              <a:rPr lang="en-US" altLang="en-US" sz="5500" b="1" dirty="0">
                <a:solidFill>
                  <a:schemeClr val="tx2"/>
                </a:solidFill>
                <a:latin typeface="Calibri" pitchFamily="34" charset="0"/>
              </a:rPr>
              <a:t>Authors</a:t>
            </a:r>
            <a:endParaRPr lang="en-US" altLang="en-US" sz="53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" name="Text Box 15">
            <a:extLst>
              <a:ext uri="{FF2B5EF4-FFF2-40B4-BE49-F238E27FC236}">
                <a16:creationId xmlns:a16="http://schemas.microsoft.com/office/drawing/2014/main" id="{002C9B8C-49C7-4CE2-87D2-97E533CD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76201"/>
            <a:ext cx="29313188" cy="410169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softEdge rad="127000"/>
          </a:effectLst>
        </p:spPr>
        <p:txBody>
          <a:bodyPr lIns="802806" tIns="401404" rIns="802806" bIns="802806" spcCol="802806"/>
          <a:lstStyle/>
          <a:p>
            <a:pPr marL="439035" indent="-439035" eaLnBrk="1" hangingPunct="1">
              <a:spcBef>
                <a:spcPct val="50000"/>
              </a:spcBef>
              <a:defRPr/>
            </a:pPr>
            <a:r>
              <a:rPr lang="en-US" sz="6000" b="1" dirty="0">
                <a:solidFill>
                  <a:srgbClr val="80004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  <a:endParaRPr lang="en-US" sz="35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439035" indent="-439035" eaLnBrk="1" hangingPunct="1">
              <a:spcBef>
                <a:spcPct val="10000"/>
              </a:spcBef>
              <a:defRPr/>
            </a:pPr>
            <a:endParaRPr lang="en-US" sz="25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093" name="Rectangle 180">
            <a:extLst>
              <a:ext uri="{FF2B5EF4-FFF2-40B4-BE49-F238E27FC236}">
                <a16:creationId xmlns:a16="http://schemas.microsoft.com/office/drawing/2014/main" id="{D2622694-87FE-46CF-B1F3-ECC8951A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30413"/>
            <a:ext cx="29221113" cy="1466850"/>
          </a:xfrm>
          <a:prstGeom prst="rect">
            <a:avLst/>
          </a:prstGeom>
          <a:solidFill>
            <a:srgbClr val="800040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 eaLnBrk="1" hangingPunct="1"/>
            <a:r>
              <a:rPr lang="en-US" altLang="en-US" sz="9000" b="1" i="1">
                <a:solidFill>
                  <a:srgbClr val="F7EDD5"/>
                </a:solidFill>
                <a:latin typeface="Calibri" panose="020F0502020204030204" pitchFamily="34" charset="0"/>
              </a:rPr>
              <a:t>Main Title</a:t>
            </a:r>
            <a:endParaRPr lang="en-US" altLang="en-US" sz="105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094" name="Picture 5">
            <a:extLst>
              <a:ext uri="{FF2B5EF4-FFF2-40B4-BE49-F238E27FC236}">
                <a16:creationId xmlns:a16="http://schemas.microsoft.com/office/drawing/2014/main" id="{55D2E316-C454-4678-A823-27C386FFD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2025" y="38633400"/>
            <a:ext cx="6154738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8256</TotalTime>
  <Words>24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MS PGothic</vt:lpstr>
      <vt:lpstr>Arial</vt:lpstr>
      <vt:lpstr>Times New Roman</vt:lpstr>
      <vt:lpstr>Calibri</vt:lpstr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Murray Allen</cp:lastModifiedBy>
  <cp:revision>616</cp:revision>
  <cp:lastPrinted>2011-10-30T12:54:45Z</cp:lastPrinted>
  <dcterms:created xsi:type="dcterms:W3CDTF">2012-06-12T14:08:55Z</dcterms:created>
  <dcterms:modified xsi:type="dcterms:W3CDTF">2022-02-11T10:16:27Z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