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F03127-4EBC-498E-B51B-C9E286740563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7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10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2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29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95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3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33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9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56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8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4F03127-4EBC-498E-B51B-C9E286740563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90463D4-10B4-4258-B335-FE3A7543C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2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Assessment Details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19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needed?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Prepare Presentation </a:t>
            </a:r>
            <a:r>
              <a:rPr lang="en-GB" dirty="0" smtClean="0">
                <a:solidFill>
                  <a:schemeClr val="tx1"/>
                </a:solidFill>
              </a:rPr>
              <a:t>slides </a:t>
            </a:r>
            <a:r>
              <a:rPr lang="en-GB" dirty="0">
                <a:solidFill>
                  <a:schemeClr val="tx1"/>
                </a:solidFill>
              </a:rPr>
              <a:t>and Presentation Notes </a:t>
            </a:r>
            <a:endParaRPr lang="en-GB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GB" dirty="0"/>
          </a:p>
          <a:p>
            <a:r>
              <a:rPr lang="en-GB" b="1" dirty="0">
                <a:solidFill>
                  <a:schemeClr val="accent2"/>
                </a:solidFill>
              </a:rPr>
              <a:t>Maximum 10 </a:t>
            </a:r>
            <a:r>
              <a:rPr lang="en-GB" b="1" dirty="0" err="1">
                <a:solidFill>
                  <a:schemeClr val="accent2"/>
                </a:solidFill>
              </a:rPr>
              <a:t>Powerpoint</a:t>
            </a:r>
            <a:r>
              <a:rPr lang="en-GB" b="1" dirty="0">
                <a:solidFill>
                  <a:schemeClr val="accent2"/>
                </a:solidFill>
              </a:rPr>
              <a:t> slides</a:t>
            </a:r>
            <a:endParaRPr lang="en-GB" dirty="0">
              <a:solidFill>
                <a:schemeClr val="accent2"/>
              </a:solidFill>
            </a:endParaRPr>
          </a:p>
          <a:p>
            <a:pPr marL="45720" indent="0">
              <a:buNone/>
            </a:pPr>
            <a:r>
              <a:rPr lang="en-GB" dirty="0" smtClean="0">
                <a:solidFill>
                  <a:schemeClr val="accent2"/>
                </a:solidFill>
              </a:rPr>
              <a:t>AND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b="1" dirty="0">
                <a:solidFill>
                  <a:schemeClr val="accent2"/>
                </a:solidFill>
              </a:rPr>
              <a:t>1500 words Presentation Notes </a:t>
            </a:r>
            <a:endParaRPr lang="en-GB" dirty="0">
              <a:solidFill>
                <a:schemeClr val="accent2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Weighting % of final </a:t>
            </a:r>
            <a:r>
              <a:rPr lang="en-US" dirty="0" smtClean="0">
                <a:solidFill>
                  <a:schemeClr val="tx1"/>
                </a:solidFill>
              </a:rPr>
              <a:t>mark: 100%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3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Module Learning </a:t>
            </a:r>
            <a:r>
              <a:rPr lang="en-GB" b="1" dirty="0" smtClean="0"/>
              <a:t>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What are the learning outcomes and how do we use them?</a:t>
            </a:r>
          </a:p>
          <a:p>
            <a:r>
              <a:rPr lang="en-GB" b="1" dirty="0">
                <a:solidFill>
                  <a:schemeClr val="tx1"/>
                </a:solidFill>
              </a:rPr>
              <a:t>LO1.</a:t>
            </a:r>
            <a:r>
              <a:rPr lang="en-GB" dirty="0">
                <a:solidFill>
                  <a:schemeClr val="tx1"/>
                </a:solidFill>
              </a:rPr>
              <a:t> Explore a variety of contemporary issues within your own area of health and social care sector that could influence service improvement. </a:t>
            </a:r>
          </a:p>
          <a:p>
            <a:r>
              <a:rPr lang="en-GB" dirty="0">
                <a:solidFill>
                  <a:schemeClr val="tx1"/>
                </a:solidFill>
              </a:rPr>
              <a:t> </a:t>
            </a:r>
          </a:p>
          <a:p>
            <a:r>
              <a:rPr lang="en-GB" b="1" dirty="0">
                <a:solidFill>
                  <a:schemeClr val="tx1"/>
                </a:solidFill>
              </a:rPr>
              <a:t>LO2.</a:t>
            </a:r>
            <a:r>
              <a:rPr lang="en-GB" dirty="0">
                <a:solidFill>
                  <a:schemeClr val="tx1"/>
                </a:solidFill>
              </a:rPr>
              <a:t> Analyse a key perspective and the impact upon care delivery.</a:t>
            </a:r>
          </a:p>
          <a:p>
            <a:r>
              <a:rPr lang="en-GB" dirty="0">
                <a:solidFill>
                  <a:schemeClr val="tx1"/>
                </a:solidFill>
              </a:rPr>
              <a:t> </a:t>
            </a:r>
          </a:p>
          <a:p>
            <a:r>
              <a:rPr lang="en-GB" b="1" dirty="0">
                <a:solidFill>
                  <a:schemeClr val="tx1"/>
                </a:solidFill>
              </a:rPr>
              <a:t>LO3.</a:t>
            </a:r>
            <a:r>
              <a:rPr lang="en-GB" dirty="0">
                <a:solidFill>
                  <a:schemeClr val="tx1"/>
                </a:solidFill>
              </a:rPr>
              <a:t> Hypothesise a potential outcome to minimise disruption to services, based upon identified contemporary issue.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68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Tasks to be completed </a:t>
            </a:r>
            <a:br>
              <a:rPr lang="en-GB" b="1" dirty="0">
                <a:solidFill>
                  <a:schemeClr val="tx1"/>
                </a:solidFill>
              </a:rPr>
            </a:b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You need to choose </a:t>
            </a:r>
            <a:r>
              <a:rPr lang="en-GB" dirty="0">
                <a:solidFill>
                  <a:schemeClr val="tx1"/>
                </a:solidFill>
              </a:rPr>
              <a:t>a specific area within the area of health and social care that aligns with your career interests. 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Then, explore </a:t>
            </a:r>
            <a:r>
              <a:rPr lang="en-GB" dirty="0">
                <a:solidFill>
                  <a:schemeClr val="tx1"/>
                </a:solidFill>
              </a:rPr>
              <a:t>a variety of contemporary issues </a:t>
            </a:r>
            <a:r>
              <a:rPr lang="en-GB" dirty="0" smtClean="0">
                <a:solidFill>
                  <a:schemeClr val="tx1"/>
                </a:solidFill>
              </a:rPr>
              <a:t>such as “Covid-19” within </a:t>
            </a:r>
            <a:r>
              <a:rPr lang="en-GB" dirty="0">
                <a:solidFill>
                  <a:schemeClr val="tx1"/>
                </a:solidFill>
              </a:rPr>
              <a:t>that specified area that are currently being discussed by practitioners and </a:t>
            </a:r>
            <a:r>
              <a:rPr lang="en-GB" dirty="0" smtClean="0">
                <a:solidFill>
                  <a:schemeClr val="tx1"/>
                </a:solidFill>
              </a:rPr>
              <a:t>writers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Pick a specific </a:t>
            </a:r>
            <a:r>
              <a:rPr lang="en-GB" dirty="0" smtClean="0">
                <a:solidFill>
                  <a:schemeClr val="tx1"/>
                </a:solidFill>
              </a:rPr>
              <a:t>perspective </a:t>
            </a:r>
            <a:r>
              <a:rPr lang="en-GB" dirty="0" smtClean="0">
                <a:solidFill>
                  <a:srgbClr val="FF0000"/>
                </a:solidFill>
              </a:rPr>
              <a:t>“ a problem” </a:t>
            </a:r>
            <a:r>
              <a:rPr lang="en-GB" dirty="0">
                <a:solidFill>
                  <a:schemeClr val="tx1"/>
                </a:solidFill>
              </a:rPr>
              <a:t>within that framework and </a:t>
            </a:r>
            <a:r>
              <a:rPr lang="en-GB" dirty="0">
                <a:solidFill>
                  <a:srgbClr val="FF0000"/>
                </a:solidFill>
              </a:rPr>
              <a:t>evaluate</a:t>
            </a:r>
            <a:r>
              <a:rPr lang="en-GB" dirty="0">
                <a:solidFill>
                  <a:schemeClr val="tx1"/>
                </a:solidFill>
              </a:rPr>
              <a:t> its impact on care delivery. 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Based </a:t>
            </a:r>
            <a:r>
              <a:rPr lang="en-GB" dirty="0">
                <a:solidFill>
                  <a:schemeClr val="tx1"/>
                </a:solidFill>
              </a:rPr>
              <a:t>on your analysis, put forward </a:t>
            </a:r>
            <a:r>
              <a:rPr lang="en-GB" dirty="0">
                <a:solidFill>
                  <a:srgbClr val="FF0000"/>
                </a:solidFill>
              </a:rPr>
              <a:t>recommendations</a:t>
            </a:r>
            <a:r>
              <a:rPr lang="en-GB" dirty="0">
                <a:solidFill>
                  <a:schemeClr val="tx1"/>
                </a:solidFill>
              </a:rPr>
              <a:t> as to how the chosen issue can be implemented in such a way that it achieves the most appropriate results possible and yet minimises disruptions to services provided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8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complete this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400" dirty="0">
                <a:solidFill>
                  <a:schemeClr val="tx1"/>
                </a:solidFill>
              </a:rPr>
              <a:t>Create a maximum 10 power point slides with key points of the summary of the findings.</a:t>
            </a:r>
          </a:p>
          <a:p>
            <a:pPr lvl="0"/>
            <a:r>
              <a:rPr lang="en-GB" sz="2400" dirty="0">
                <a:solidFill>
                  <a:schemeClr val="tx1"/>
                </a:solidFill>
              </a:rPr>
              <a:t>Prepare 1500 words presentation notes by elaborating and supporting the key points that you are emphasising in your power point slides.  </a:t>
            </a:r>
          </a:p>
          <a:p>
            <a:pPr lvl="0"/>
            <a:r>
              <a:rPr lang="en-GB" sz="2400" dirty="0">
                <a:solidFill>
                  <a:schemeClr val="tx1"/>
                </a:solidFill>
              </a:rPr>
              <a:t>Submit both in a single file (either in Word or PDF)</a:t>
            </a:r>
          </a:p>
          <a:p>
            <a:pPr lvl="0"/>
            <a:r>
              <a:rPr lang="en-GB" sz="2400" dirty="0">
                <a:solidFill>
                  <a:schemeClr val="tx1"/>
                </a:solidFill>
              </a:rPr>
              <a:t>Online submission will take place on </a:t>
            </a:r>
            <a:r>
              <a:rPr lang="en-GB" sz="2400" dirty="0" err="1">
                <a:solidFill>
                  <a:schemeClr val="tx1"/>
                </a:solidFill>
              </a:rPr>
              <a:t>Turnitin</a:t>
            </a:r>
            <a:endParaRPr lang="en-GB" sz="24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68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 will use learning outcomes to mark: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LO1.</a:t>
            </a:r>
            <a:r>
              <a:rPr lang="en-GB" dirty="0">
                <a:solidFill>
                  <a:schemeClr val="tx1"/>
                </a:solidFill>
              </a:rPr>
              <a:t> Explore a variety of contemporary issues within your own area of health and </a:t>
            </a:r>
            <a:r>
              <a:rPr lang="en-GB" dirty="0" smtClean="0">
                <a:solidFill>
                  <a:schemeClr val="tx1"/>
                </a:solidFill>
              </a:rPr>
              <a:t>social </a:t>
            </a:r>
            <a:r>
              <a:rPr lang="en-GB" dirty="0">
                <a:solidFill>
                  <a:schemeClr val="tx1"/>
                </a:solidFill>
              </a:rPr>
              <a:t>care sector that could influence service </a:t>
            </a:r>
            <a:r>
              <a:rPr lang="en-GB" dirty="0" smtClean="0">
                <a:solidFill>
                  <a:schemeClr val="tx1"/>
                </a:solidFill>
              </a:rPr>
              <a:t>improvement</a:t>
            </a:r>
            <a:r>
              <a:rPr lang="en-GB" b="1" dirty="0" smtClean="0">
                <a:solidFill>
                  <a:srgbClr val="FF0000"/>
                </a:solidFill>
              </a:rPr>
              <a:t>= 30%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LO2</a:t>
            </a:r>
            <a:r>
              <a:rPr lang="en-GB" dirty="0">
                <a:solidFill>
                  <a:schemeClr val="tx1"/>
                </a:solidFill>
              </a:rPr>
              <a:t>. Analyse a key </a:t>
            </a:r>
            <a:r>
              <a:rPr lang="en-GB" dirty="0" smtClean="0">
                <a:solidFill>
                  <a:schemeClr val="tx1"/>
                </a:solidFill>
              </a:rPr>
              <a:t>perspective </a:t>
            </a:r>
            <a:r>
              <a:rPr lang="en-GB" dirty="0">
                <a:solidFill>
                  <a:schemeClr val="tx1"/>
                </a:solidFill>
              </a:rPr>
              <a:t>and the impact upon care </a:t>
            </a:r>
            <a:r>
              <a:rPr lang="en-GB" dirty="0" smtClean="0">
                <a:solidFill>
                  <a:schemeClr val="tx1"/>
                </a:solidFill>
              </a:rPr>
              <a:t>delivery </a:t>
            </a:r>
            <a:r>
              <a:rPr lang="en-GB" b="1" dirty="0" smtClean="0">
                <a:solidFill>
                  <a:srgbClr val="FF0000"/>
                </a:solidFill>
              </a:rPr>
              <a:t>=30%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LO3. </a:t>
            </a:r>
            <a:r>
              <a:rPr lang="en-GB" dirty="0" smtClean="0">
                <a:solidFill>
                  <a:schemeClr val="tx1"/>
                </a:solidFill>
              </a:rPr>
              <a:t>Hypothesise </a:t>
            </a:r>
            <a:r>
              <a:rPr lang="en-GB" dirty="0">
                <a:solidFill>
                  <a:schemeClr val="tx1"/>
                </a:solidFill>
              </a:rPr>
              <a:t>a potential outcome to minimise disruption to services, based </a:t>
            </a:r>
            <a:r>
              <a:rPr lang="en-GB" dirty="0" smtClean="0">
                <a:solidFill>
                  <a:schemeClr val="tx1"/>
                </a:solidFill>
              </a:rPr>
              <a:t>upon </a:t>
            </a:r>
            <a:r>
              <a:rPr lang="en-GB" dirty="0">
                <a:solidFill>
                  <a:schemeClr val="tx1"/>
                </a:solidFill>
              </a:rPr>
              <a:t>identified contemporary </a:t>
            </a:r>
            <a:r>
              <a:rPr lang="en-GB" dirty="0" smtClean="0">
                <a:solidFill>
                  <a:schemeClr val="tx1"/>
                </a:solidFill>
              </a:rPr>
              <a:t>issue </a:t>
            </a:r>
            <a:r>
              <a:rPr lang="en-GB" b="1" dirty="0" smtClean="0">
                <a:solidFill>
                  <a:srgbClr val="FF0000"/>
                </a:solidFill>
              </a:rPr>
              <a:t>=30%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Research </a:t>
            </a:r>
            <a:r>
              <a:rPr lang="en-GB" dirty="0" smtClean="0">
                <a:solidFill>
                  <a:schemeClr val="tx1"/>
                </a:solidFill>
              </a:rPr>
              <a:t>sources </a:t>
            </a:r>
            <a:r>
              <a:rPr lang="en-GB" dirty="0">
                <a:solidFill>
                  <a:schemeClr val="tx1"/>
                </a:solidFill>
              </a:rPr>
              <a:t>and presentation </a:t>
            </a:r>
            <a:r>
              <a:rPr lang="en-GB" dirty="0" smtClean="0">
                <a:solidFill>
                  <a:schemeClr val="tx1"/>
                </a:solidFill>
              </a:rPr>
              <a:t>skills </a:t>
            </a:r>
            <a:r>
              <a:rPr lang="en-GB" b="1" dirty="0" smtClean="0">
                <a:solidFill>
                  <a:srgbClr val="FF0000"/>
                </a:solidFill>
              </a:rPr>
              <a:t>=10%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8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Due Date?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This presentation is due on Friday 8 March 2021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4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 of how 1500 nots could be completed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Start by planning what each slide will focus on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What is the problem I’m discussing then ask yourself who is affected by this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Is there a response from the government? From NHS?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Is this helping the issue you are discussing?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Can you offer a recommendation?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6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-68826"/>
            <a:ext cx="9872871" cy="6164826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sz="6000" dirty="0" smtClean="0"/>
              <a:t>Any questions? 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85406900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1205</TotalTime>
  <Words>425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Corbel</vt:lpstr>
      <vt:lpstr>Basis</vt:lpstr>
      <vt:lpstr>Assessment Details </vt:lpstr>
      <vt:lpstr>What is needed?</vt:lpstr>
      <vt:lpstr>Module Learning Outcomes</vt:lpstr>
      <vt:lpstr>Tasks to be completed  </vt:lpstr>
      <vt:lpstr>How to complete this task</vt:lpstr>
      <vt:lpstr>How I will use learning outcomes to mark:</vt:lpstr>
      <vt:lpstr>Due Date?</vt:lpstr>
      <vt:lpstr>An example of how 1500 nots could be completed </vt:lpstr>
      <vt:lpstr>PowerPoint Presentation</vt:lpstr>
    </vt:vector>
  </TitlesOfParts>
  <Company>University of Bedfordshire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Details </dc:title>
  <dc:creator>Afaf Dirie</dc:creator>
  <cp:lastModifiedBy>Afaf Dirie</cp:lastModifiedBy>
  <cp:revision>6</cp:revision>
  <dcterms:created xsi:type="dcterms:W3CDTF">2021-01-05T19:57:20Z</dcterms:created>
  <dcterms:modified xsi:type="dcterms:W3CDTF">2021-01-06T16:03:00Z</dcterms:modified>
</cp:coreProperties>
</file>