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F03127-4EBC-498E-B51B-C9E286740563}" type="datetimeFigureOut">
              <a:rPr lang="en-GB" smtClean="0"/>
              <a:t>20/01/2023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0463D4-10B4-4258-B335-FE3A7543CE2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7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20/01/2023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10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20/01/2023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82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20/01/2023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29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20/01/2023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95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20/01/2023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33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20/01/2023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45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20/01/2023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33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20/01/2023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9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20/01/2023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56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3127-4EBC-498E-B51B-C9E286740563}" type="datetimeFigureOut">
              <a:rPr lang="en-GB" smtClean="0"/>
              <a:t>20/01/2023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63D4-10B4-4258-B335-FE3A7543CE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98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4F03127-4EBC-498E-B51B-C9E286740563}" type="datetimeFigureOut">
              <a:rPr lang="en-GB" smtClean="0"/>
              <a:t>20/01/2023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90463D4-10B4-4258-B335-FE3A7543CE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12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Assessment Details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19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needed?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334986"/>
            <a:ext cx="9872871" cy="339634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Prepare 15 minutes individually recorded presentation.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Maximum 10 -12 </a:t>
            </a:r>
            <a:r>
              <a:rPr lang="en-US" dirty="0" smtClean="0">
                <a:solidFill>
                  <a:schemeClr val="tx1"/>
                </a:solidFill>
              </a:rPr>
              <a:t>PowerPoint </a:t>
            </a:r>
            <a:r>
              <a:rPr lang="en-US" dirty="0">
                <a:solidFill>
                  <a:schemeClr val="tx1"/>
                </a:solidFill>
              </a:rPr>
              <a:t>slides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Weighting % of final mark: 100%</a:t>
            </a:r>
          </a:p>
          <a:p>
            <a:pPr marL="4572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3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Module Learning </a:t>
            </a:r>
            <a:r>
              <a:rPr lang="en-GB" b="1" dirty="0" smtClean="0"/>
              <a:t>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What are the learning outcomes and how do we use them?</a:t>
            </a:r>
          </a:p>
          <a:p>
            <a:r>
              <a:rPr lang="en-GB" b="1" dirty="0">
                <a:solidFill>
                  <a:schemeClr val="tx1"/>
                </a:solidFill>
              </a:rPr>
              <a:t>LO1.</a:t>
            </a:r>
            <a:r>
              <a:rPr lang="en-GB" dirty="0">
                <a:solidFill>
                  <a:schemeClr val="tx1"/>
                </a:solidFill>
              </a:rPr>
              <a:t> Explore a variety of contemporary issues within your own area of health and social care sector that could influence service improvement. </a:t>
            </a:r>
          </a:p>
          <a:p>
            <a:r>
              <a:rPr lang="en-GB" dirty="0">
                <a:solidFill>
                  <a:schemeClr val="tx1"/>
                </a:solidFill>
              </a:rPr>
              <a:t> </a:t>
            </a:r>
          </a:p>
          <a:p>
            <a:r>
              <a:rPr lang="en-GB" b="1" dirty="0">
                <a:solidFill>
                  <a:schemeClr val="tx1"/>
                </a:solidFill>
              </a:rPr>
              <a:t>LO2.</a:t>
            </a:r>
            <a:r>
              <a:rPr lang="en-GB" dirty="0">
                <a:solidFill>
                  <a:schemeClr val="tx1"/>
                </a:solidFill>
              </a:rPr>
              <a:t> Analyse a key perspective and the impact upon care delivery.</a:t>
            </a:r>
          </a:p>
          <a:p>
            <a:r>
              <a:rPr lang="en-GB" dirty="0">
                <a:solidFill>
                  <a:schemeClr val="tx1"/>
                </a:solidFill>
              </a:rPr>
              <a:t> </a:t>
            </a:r>
          </a:p>
          <a:p>
            <a:r>
              <a:rPr lang="en-GB" b="1" dirty="0">
                <a:solidFill>
                  <a:schemeClr val="tx1"/>
                </a:solidFill>
              </a:rPr>
              <a:t>LO3.</a:t>
            </a:r>
            <a:r>
              <a:rPr lang="en-GB" dirty="0">
                <a:solidFill>
                  <a:schemeClr val="tx1"/>
                </a:solidFill>
              </a:rPr>
              <a:t> Hypothesise a potential outcome to minimise disruption to services, based upon identified contemporary issue.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68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Tasks to be completed </a:t>
            </a:r>
            <a:br>
              <a:rPr lang="en-GB" b="1" dirty="0">
                <a:solidFill>
                  <a:schemeClr val="tx1"/>
                </a:solidFill>
              </a:rPr>
            </a:b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You need to choose </a:t>
            </a:r>
            <a:r>
              <a:rPr lang="en-GB" dirty="0">
                <a:solidFill>
                  <a:schemeClr val="tx1"/>
                </a:solidFill>
              </a:rPr>
              <a:t>a specific area within the area of health and social care that aligns with your career interests. 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Then, explore </a:t>
            </a:r>
            <a:r>
              <a:rPr lang="en-GB" dirty="0">
                <a:solidFill>
                  <a:schemeClr val="tx1"/>
                </a:solidFill>
              </a:rPr>
              <a:t>a variety of contemporary issues </a:t>
            </a:r>
            <a:r>
              <a:rPr lang="en-GB" dirty="0" smtClean="0">
                <a:solidFill>
                  <a:schemeClr val="tx1"/>
                </a:solidFill>
              </a:rPr>
              <a:t>such as “Covid-19” within </a:t>
            </a:r>
            <a:r>
              <a:rPr lang="en-GB" dirty="0">
                <a:solidFill>
                  <a:schemeClr val="tx1"/>
                </a:solidFill>
              </a:rPr>
              <a:t>that specified area that are currently being discussed by practitioners and </a:t>
            </a:r>
            <a:r>
              <a:rPr lang="en-GB" dirty="0" smtClean="0">
                <a:solidFill>
                  <a:schemeClr val="tx1"/>
                </a:solidFill>
              </a:rPr>
              <a:t>writers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Pick a specific </a:t>
            </a:r>
            <a:r>
              <a:rPr lang="en-GB" dirty="0" smtClean="0">
                <a:solidFill>
                  <a:schemeClr val="tx1"/>
                </a:solidFill>
              </a:rPr>
              <a:t>perspective </a:t>
            </a:r>
            <a:r>
              <a:rPr lang="en-GB" dirty="0" smtClean="0">
                <a:solidFill>
                  <a:srgbClr val="FF0000"/>
                </a:solidFill>
              </a:rPr>
              <a:t>“ a problem” </a:t>
            </a:r>
            <a:r>
              <a:rPr lang="en-GB" dirty="0">
                <a:solidFill>
                  <a:schemeClr val="tx1"/>
                </a:solidFill>
              </a:rPr>
              <a:t>within that framework and </a:t>
            </a:r>
            <a:r>
              <a:rPr lang="en-GB" dirty="0">
                <a:solidFill>
                  <a:srgbClr val="FF0000"/>
                </a:solidFill>
              </a:rPr>
              <a:t>evaluate</a:t>
            </a:r>
            <a:r>
              <a:rPr lang="en-GB" dirty="0">
                <a:solidFill>
                  <a:schemeClr val="tx1"/>
                </a:solidFill>
              </a:rPr>
              <a:t> its impact on care delivery. 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Based </a:t>
            </a:r>
            <a:r>
              <a:rPr lang="en-GB" dirty="0">
                <a:solidFill>
                  <a:schemeClr val="tx1"/>
                </a:solidFill>
              </a:rPr>
              <a:t>on your analysis, put forward </a:t>
            </a:r>
            <a:r>
              <a:rPr lang="en-GB" dirty="0">
                <a:solidFill>
                  <a:srgbClr val="FF0000"/>
                </a:solidFill>
              </a:rPr>
              <a:t>recommendations</a:t>
            </a:r>
            <a:r>
              <a:rPr lang="en-GB" dirty="0">
                <a:solidFill>
                  <a:schemeClr val="tx1"/>
                </a:solidFill>
              </a:rPr>
              <a:t> as to how the chosen issue can be implemented in such a way that it achieves the most appropriate results possible and yet minimises disruptions to services provided</a:t>
            </a:r>
          </a:p>
        </p:txBody>
      </p:sp>
    </p:spTree>
    <p:extLst>
      <p:ext uri="{BB962C8B-B14F-4D97-AF65-F5344CB8AC3E}">
        <p14:creationId xmlns:p14="http://schemas.microsoft.com/office/powerpoint/2010/main" val="92848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complete this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449287"/>
            <a:ext cx="9872871" cy="2645228"/>
          </a:xfrm>
        </p:spPr>
        <p:txBody>
          <a:bodyPr/>
          <a:lstStyle/>
          <a:p>
            <a:pPr lvl="0"/>
            <a:r>
              <a:rPr lang="en-GB" sz="2400" dirty="0">
                <a:solidFill>
                  <a:schemeClr val="tx1"/>
                </a:solidFill>
              </a:rPr>
              <a:t>Create a maximum </a:t>
            </a:r>
            <a:r>
              <a:rPr lang="en-GB" sz="2400" dirty="0" smtClean="0">
                <a:solidFill>
                  <a:schemeClr val="tx1"/>
                </a:solidFill>
              </a:rPr>
              <a:t>10-12 </a:t>
            </a:r>
            <a:r>
              <a:rPr lang="en-GB" sz="2400" dirty="0">
                <a:solidFill>
                  <a:schemeClr val="tx1"/>
                </a:solidFill>
              </a:rPr>
              <a:t>power point slides with key points of the summary of the findings.</a:t>
            </a:r>
          </a:p>
          <a:p>
            <a:pPr lvl="0"/>
            <a:r>
              <a:rPr lang="en-GB" sz="2400" dirty="0" smtClean="0">
                <a:solidFill>
                  <a:schemeClr val="tx1"/>
                </a:solidFill>
              </a:rPr>
              <a:t>Record your individual presentation based on </a:t>
            </a:r>
            <a:r>
              <a:rPr lang="en-GB" sz="2400" dirty="0">
                <a:solidFill>
                  <a:schemeClr val="tx1"/>
                </a:solidFill>
              </a:rPr>
              <a:t>your </a:t>
            </a:r>
            <a:r>
              <a:rPr lang="en-GB" sz="2400" dirty="0" smtClean="0">
                <a:solidFill>
                  <a:schemeClr val="tx1"/>
                </a:solidFill>
              </a:rPr>
              <a:t>PowerPoint </a:t>
            </a:r>
            <a:r>
              <a:rPr lang="en-GB" sz="2400" dirty="0">
                <a:solidFill>
                  <a:schemeClr val="tx1"/>
                </a:solidFill>
              </a:rPr>
              <a:t>slides.  </a:t>
            </a:r>
          </a:p>
          <a:p>
            <a:pPr lvl="0"/>
            <a:r>
              <a:rPr lang="en-GB" sz="2400" dirty="0">
                <a:solidFill>
                  <a:schemeClr val="tx1"/>
                </a:solidFill>
              </a:rPr>
              <a:t>Submit </a:t>
            </a:r>
            <a:r>
              <a:rPr lang="en-GB" sz="2400" dirty="0" smtClean="0">
                <a:solidFill>
                  <a:schemeClr val="tx1"/>
                </a:solidFill>
              </a:rPr>
              <a:t>your </a:t>
            </a:r>
            <a:r>
              <a:rPr lang="en-US" sz="2400" dirty="0">
                <a:solidFill>
                  <a:schemeClr val="tx1"/>
                </a:solidFill>
              </a:rPr>
              <a:t>presentation video on the portal through </a:t>
            </a:r>
            <a:r>
              <a:rPr lang="en-US" sz="2400" dirty="0">
                <a:solidFill>
                  <a:schemeClr val="tx1"/>
                </a:solidFill>
              </a:rPr>
              <a:t>Turnitin</a:t>
            </a:r>
            <a:r>
              <a:rPr lang="en-GB" sz="2400" dirty="0" smtClean="0">
                <a:solidFill>
                  <a:schemeClr val="tx1"/>
                </a:solidFill>
              </a:rPr>
              <a:t> (PDF</a:t>
            </a:r>
            <a:r>
              <a:rPr lang="en-GB" sz="2400" dirty="0">
                <a:solidFill>
                  <a:schemeClr val="tx1"/>
                </a:solidFill>
              </a:rPr>
              <a:t>)</a:t>
            </a:r>
          </a:p>
          <a:p>
            <a:pPr marL="45720" lvl="0" indent="0">
              <a:buNone/>
            </a:pP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68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 will use learning outcomes to mark: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LO1.</a:t>
            </a:r>
            <a:r>
              <a:rPr lang="en-GB" dirty="0">
                <a:solidFill>
                  <a:schemeClr val="tx1"/>
                </a:solidFill>
              </a:rPr>
              <a:t> Explore a variety of contemporary issues within your own area of health and </a:t>
            </a:r>
            <a:r>
              <a:rPr lang="en-GB" dirty="0" smtClean="0">
                <a:solidFill>
                  <a:schemeClr val="tx1"/>
                </a:solidFill>
              </a:rPr>
              <a:t>social </a:t>
            </a:r>
            <a:r>
              <a:rPr lang="en-GB" dirty="0">
                <a:solidFill>
                  <a:schemeClr val="tx1"/>
                </a:solidFill>
              </a:rPr>
              <a:t>care sector that could influence service </a:t>
            </a:r>
            <a:r>
              <a:rPr lang="en-GB" dirty="0" smtClean="0">
                <a:solidFill>
                  <a:schemeClr val="tx1"/>
                </a:solidFill>
              </a:rPr>
              <a:t>improvement </a:t>
            </a:r>
            <a:r>
              <a:rPr lang="en-GB" b="1" dirty="0" smtClean="0">
                <a:solidFill>
                  <a:srgbClr val="FF0000"/>
                </a:solidFill>
              </a:rPr>
              <a:t>= 30%</a:t>
            </a:r>
          </a:p>
          <a:p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LO2</a:t>
            </a:r>
            <a:r>
              <a:rPr lang="en-GB" dirty="0">
                <a:solidFill>
                  <a:schemeClr val="tx1"/>
                </a:solidFill>
              </a:rPr>
              <a:t>. Analyse a key </a:t>
            </a:r>
            <a:r>
              <a:rPr lang="en-GB" dirty="0" smtClean="0">
                <a:solidFill>
                  <a:schemeClr val="tx1"/>
                </a:solidFill>
              </a:rPr>
              <a:t>perspective </a:t>
            </a:r>
            <a:r>
              <a:rPr lang="en-GB" dirty="0">
                <a:solidFill>
                  <a:schemeClr val="tx1"/>
                </a:solidFill>
              </a:rPr>
              <a:t>and the impact upon care </a:t>
            </a:r>
            <a:r>
              <a:rPr lang="en-GB" dirty="0" smtClean="0">
                <a:solidFill>
                  <a:schemeClr val="tx1"/>
                </a:solidFill>
              </a:rPr>
              <a:t>delivery </a:t>
            </a:r>
            <a:r>
              <a:rPr lang="en-GB" b="1" dirty="0" smtClean="0">
                <a:solidFill>
                  <a:srgbClr val="FF0000"/>
                </a:solidFill>
              </a:rPr>
              <a:t>= 30%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LO3. </a:t>
            </a:r>
            <a:r>
              <a:rPr lang="en-GB" dirty="0" smtClean="0">
                <a:solidFill>
                  <a:schemeClr val="tx1"/>
                </a:solidFill>
              </a:rPr>
              <a:t>Hypothesise </a:t>
            </a:r>
            <a:r>
              <a:rPr lang="en-GB" dirty="0">
                <a:solidFill>
                  <a:schemeClr val="tx1"/>
                </a:solidFill>
              </a:rPr>
              <a:t>a potential outcome to minimise disruption to services, based </a:t>
            </a:r>
            <a:r>
              <a:rPr lang="en-GB" dirty="0" smtClean="0">
                <a:solidFill>
                  <a:schemeClr val="tx1"/>
                </a:solidFill>
              </a:rPr>
              <a:t>upon </a:t>
            </a:r>
            <a:r>
              <a:rPr lang="en-GB" dirty="0">
                <a:solidFill>
                  <a:schemeClr val="tx1"/>
                </a:solidFill>
              </a:rPr>
              <a:t>identified contemporary </a:t>
            </a:r>
            <a:r>
              <a:rPr lang="en-GB" dirty="0" smtClean="0">
                <a:solidFill>
                  <a:schemeClr val="tx1"/>
                </a:solidFill>
              </a:rPr>
              <a:t>issue </a:t>
            </a:r>
            <a:r>
              <a:rPr lang="en-GB" b="1" dirty="0" smtClean="0">
                <a:solidFill>
                  <a:srgbClr val="FF0000"/>
                </a:solidFill>
              </a:rPr>
              <a:t>= 35%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Research </a:t>
            </a:r>
            <a:r>
              <a:rPr lang="en-GB" dirty="0" smtClean="0">
                <a:solidFill>
                  <a:schemeClr val="tx1"/>
                </a:solidFill>
              </a:rPr>
              <a:t>sources </a:t>
            </a:r>
            <a:r>
              <a:rPr lang="en-GB" dirty="0">
                <a:solidFill>
                  <a:schemeClr val="tx1"/>
                </a:solidFill>
              </a:rPr>
              <a:t>and presentation </a:t>
            </a:r>
            <a:r>
              <a:rPr lang="en-GB" dirty="0" smtClean="0">
                <a:solidFill>
                  <a:schemeClr val="tx1"/>
                </a:solidFill>
              </a:rPr>
              <a:t>skills </a:t>
            </a:r>
            <a:r>
              <a:rPr lang="en-GB" b="1" dirty="0" smtClean="0">
                <a:solidFill>
                  <a:srgbClr val="FF0000"/>
                </a:solidFill>
              </a:rPr>
              <a:t>= 5%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8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Due Date?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This presentation is due for </a:t>
            </a:r>
            <a:r>
              <a:rPr lang="en-GB" sz="2800" dirty="0" smtClean="0">
                <a:solidFill>
                  <a:schemeClr val="tx1"/>
                </a:solidFill>
              </a:rPr>
              <a:t>submission on: Friday, 13th Feb </a:t>
            </a:r>
            <a:r>
              <a:rPr lang="en-GB" sz="2800" dirty="0" smtClean="0">
                <a:solidFill>
                  <a:schemeClr val="tx1"/>
                </a:solidFill>
              </a:rPr>
              <a:t>2023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4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points!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Start by planning what each slide will focus on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What is the problem I’m discussing then ask yourself who is affected by this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Is there a response from the government? From NHS?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Is this helping the issue you are discussing?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Can you offer a recommendation?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6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-68826"/>
            <a:ext cx="9872871" cy="6164826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sz="6000" dirty="0" smtClean="0"/>
              <a:t>Any questions? 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85406900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1311</TotalTime>
  <Words>401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Corbel</vt:lpstr>
      <vt:lpstr>Basis</vt:lpstr>
      <vt:lpstr>Assessment Details </vt:lpstr>
      <vt:lpstr>What is needed?</vt:lpstr>
      <vt:lpstr>Module Learning Outcomes</vt:lpstr>
      <vt:lpstr>Tasks to be completed  </vt:lpstr>
      <vt:lpstr>How to complete this task</vt:lpstr>
      <vt:lpstr>How I will use learning outcomes to mark:</vt:lpstr>
      <vt:lpstr>Due Date?</vt:lpstr>
      <vt:lpstr>Key points!</vt:lpstr>
      <vt:lpstr>PowerPoint Presentation</vt:lpstr>
    </vt:vector>
  </TitlesOfParts>
  <Company>University of Bedfordshire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Details</dc:title>
  <dc:creator>Afaf Dirie</dc:creator>
  <cp:lastModifiedBy>Chijioke Olivier Agomo</cp:lastModifiedBy>
  <cp:revision>18</cp:revision>
  <dcterms:created xsi:type="dcterms:W3CDTF">2021-01-05T19:57:20Z</dcterms:created>
  <dcterms:modified xsi:type="dcterms:W3CDTF">2023-01-20T16:00:12Z</dcterms:modified>
</cp:coreProperties>
</file>