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54" r:id="rId4"/>
    <p:sldMasterId id="2147483655" r:id="rId5"/>
    <p:sldMasterId id="2147483796" r:id="rId6"/>
    <p:sldMasterId id="2147483808" r:id="rId7"/>
  </p:sldMasterIdLst>
  <p:notesMasterIdLst>
    <p:notesMasterId r:id="rId29"/>
  </p:notesMasterIdLst>
  <p:sldIdLst>
    <p:sldId id="259" r:id="rId8"/>
    <p:sldId id="256" r:id="rId9"/>
    <p:sldId id="287" r:id="rId10"/>
    <p:sldId id="258" r:id="rId11"/>
    <p:sldId id="296" r:id="rId12"/>
    <p:sldId id="284" r:id="rId13"/>
    <p:sldId id="292" r:id="rId14"/>
    <p:sldId id="289" r:id="rId15"/>
    <p:sldId id="294" r:id="rId16"/>
    <p:sldId id="293" r:id="rId17"/>
    <p:sldId id="282" r:id="rId18"/>
    <p:sldId id="283" r:id="rId19"/>
    <p:sldId id="262" r:id="rId20"/>
    <p:sldId id="266" r:id="rId21"/>
    <p:sldId id="269" r:id="rId22"/>
    <p:sldId id="278" r:id="rId23"/>
    <p:sldId id="270" r:id="rId24"/>
    <p:sldId id="272" r:id="rId25"/>
    <p:sldId id="288" r:id="rId26"/>
    <p:sldId id="276" r:id="rId27"/>
    <p:sldId id="277" r:id="rId28"/>
  </p:sldIdLst>
  <p:sldSz cx="13004800" cy="9753600"/>
  <p:notesSz cx="6858000" cy="9144000"/>
  <p:defaultTextStyle>
    <a:defPPr>
      <a:defRPr lang="en-US"/>
    </a:defPPr>
    <a:lvl1pPr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1pPr>
    <a:lvl2pPr marL="4556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2pPr>
    <a:lvl3pPr marL="9128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3pPr>
    <a:lvl4pPr marL="13700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4pPr>
    <a:lvl5pPr marL="18272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5pPr>
    <a:lvl6pPr marL="22860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6pPr>
    <a:lvl7pPr marL="27432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7pPr>
    <a:lvl8pPr marL="32004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8pPr>
    <a:lvl9pPr marL="36576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31" autoAdjust="0"/>
  </p:normalViewPr>
  <p:slideViewPr>
    <p:cSldViewPr>
      <p:cViewPr varScale="1">
        <p:scale>
          <a:sx n="48" d="100"/>
          <a:sy n="48" d="100"/>
        </p:scale>
        <p:origin x="1216" y="5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oefler Text" charset="0"/>
                <a:ea typeface="ヒラギノ明朝 ProN W3" charset="0"/>
                <a:cs typeface="ヒラギノ明朝 ProN W3" charset="0"/>
                <a:sym typeface="Hoefler Text"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3C8A0C92-2306-6A4B-BE9F-7EB3E9540B12}" type="datetimeFigureOut">
              <a:rPr lang="en-US"/>
              <a:pPr>
                <a:defRPr/>
              </a:pPr>
              <a:t>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oefler Text" charset="0"/>
                <a:ea typeface="ヒラギノ明朝 ProN W3" charset="0"/>
                <a:cs typeface="ヒラギノ明朝 ProN W3" charset="0"/>
                <a:sym typeface="Hoefler Text"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F3DD91E7-A4F2-9D4A-B708-FE4FC2BF2F31}" type="slidenum">
              <a:rPr lang="en-US"/>
              <a:pPr>
                <a:defRPr/>
              </a:pPr>
              <a:t>‹#›</a:t>
            </a:fld>
            <a:endParaRPr lang="en-US"/>
          </a:p>
        </p:txBody>
      </p:sp>
    </p:spTree>
    <p:extLst>
      <p:ext uri="{BB962C8B-B14F-4D97-AF65-F5344CB8AC3E}">
        <p14:creationId xmlns:p14="http://schemas.microsoft.com/office/powerpoint/2010/main" val="1288393913"/>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1pPr>
    <a:lvl2pPr marL="4556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2pPr>
    <a:lvl3pPr marL="9128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3pPr>
    <a:lvl4pPr marL="13700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4pPr>
    <a:lvl5pPr marL="18272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5pPr>
    <a:lvl6pPr marL="2285884" algn="l" defTabSz="457176" rtl="0" eaLnBrk="1" latinLnBrk="0" hangingPunct="1">
      <a:defRPr sz="1100" kern="1200">
        <a:solidFill>
          <a:schemeClr val="tx1"/>
        </a:solidFill>
        <a:latin typeface="+mn-lt"/>
        <a:ea typeface="+mn-ea"/>
        <a:cs typeface="+mn-cs"/>
      </a:defRPr>
    </a:lvl6pPr>
    <a:lvl7pPr marL="2743060" algn="l" defTabSz="457176" rtl="0" eaLnBrk="1" latinLnBrk="0" hangingPunct="1">
      <a:defRPr sz="1100" kern="1200">
        <a:solidFill>
          <a:schemeClr val="tx1"/>
        </a:solidFill>
        <a:latin typeface="+mn-lt"/>
        <a:ea typeface="+mn-ea"/>
        <a:cs typeface="+mn-cs"/>
      </a:defRPr>
    </a:lvl7pPr>
    <a:lvl8pPr marL="3200236" algn="l" defTabSz="457176" rtl="0" eaLnBrk="1" latinLnBrk="0" hangingPunct="1">
      <a:defRPr sz="1100" kern="1200">
        <a:solidFill>
          <a:schemeClr val="tx1"/>
        </a:solidFill>
        <a:latin typeface="+mn-lt"/>
        <a:ea typeface="+mn-ea"/>
        <a:cs typeface="+mn-cs"/>
      </a:defRPr>
    </a:lvl8pPr>
    <a:lvl9pPr marL="3657413" algn="l" defTabSz="457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600">
                <a:solidFill>
                  <a:srgbClr val="59554F"/>
                </a:solidFill>
                <a:latin typeface="Hoefler Text" charset="0"/>
                <a:ea typeface="ヒラギノ明朝 ProN W3" charset="0"/>
                <a:cs typeface="ヒラギノ明朝 ProN W3" charset="0"/>
                <a:sym typeface="Hoefler Text" charset="0"/>
              </a:defRPr>
            </a:lvl1pPr>
            <a:lvl2pPr marL="742950" indent="-285750" eaLnBrk="0" hangingPunct="0">
              <a:defRPr sz="3600">
                <a:solidFill>
                  <a:srgbClr val="59554F"/>
                </a:solidFill>
                <a:latin typeface="Hoefler Text" charset="0"/>
                <a:ea typeface="ヒラギノ明朝 ProN W3" charset="0"/>
                <a:cs typeface="ヒラギノ明朝 ProN W3" charset="0"/>
                <a:sym typeface="Hoefler Text" charset="0"/>
              </a:defRPr>
            </a:lvl2pPr>
            <a:lvl3pPr marL="1143000" indent="-228600" eaLnBrk="0" hangingPunct="0">
              <a:defRPr sz="3600">
                <a:solidFill>
                  <a:srgbClr val="59554F"/>
                </a:solidFill>
                <a:latin typeface="Hoefler Text" charset="0"/>
                <a:ea typeface="ヒラギノ明朝 ProN W3" charset="0"/>
                <a:cs typeface="ヒラギノ明朝 ProN W3" charset="0"/>
                <a:sym typeface="Hoefler Text" charset="0"/>
              </a:defRPr>
            </a:lvl3pPr>
            <a:lvl4pPr marL="1600200" indent="-228600" eaLnBrk="0" hangingPunct="0">
              <a:defRPr sz="3600">
                <a:solidFill>
                  <a:srgbClr val="59554F"/>
                </a:solidFill>
                <a:latin typeface="Hoefler Text" charset="0"/>
                <a:ea typeface="ヒラギノ明朝 ProN W3" charset="0"/>
                <a:cs typeface="ヒラギノ明朝 ProN W3" charset="0"/>
                <a:sym typeface="Hoefler Text" charset="0"/>
              </a:defRPr>
            </a:lvl4pPr>
            <a:lvl5pPr marL="2057400" indent="-228600" eaLnBrk="0" hangingPunct="0">
              <a:defRPr sz="3600">
                <a:solidFill>
                  <a:srgbClr val="59554F"/>
                </a:solidFill>
                <a:latin typeface="Hoefler Text" charset="0"/>
                <a:ea typeface="ヒラギノ明朝 ProN W3" charset="0"/>
                <a:cs typeface="ヒラギノ明朝 ProN W3" charset="0"/>
                <a:sym typeface="Hoefler Text" charset="0"/>
              </a:defRPr>
            </a:lvl5pPr>
            <a:lvl6pPr marL="25146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6pPr>
            <a:lvl7pPr marL="29718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7pPr>
            <a:lvl8pPr marL="34290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8pPr>
            <a:lvl9pPr marL="38862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9pPr>
          </a:lstStyle>
          <a:p>
            <a:pPr eaLnBrk="1" hangingPunct="1"/>
            <a:fld id="{5F21311A-AC2C-144E-A2D2-A55D36DBEB83}" type="slidenum">
              <a:rPr lang="en-US" sz="1200"/>
              <a:pPr eaLnBrk="1" hangingPunct="1"/>
              <a:t>14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18950839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7107536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9901" y="254000"/>
            <a:ext cx="2857500" cy="822960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787401" y="254000"/>
            <a:ext cx="8420100" cy="822960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0002109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602703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5311055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20688163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18048113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928857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13456517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98736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37080441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5572000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Baskervill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18700846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50830940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54000"/>
            <a:ext cx="2925761" cy="84582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54000"/>
            <a:ext cx="8624887" cy="8458200"/>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658488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59840027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596629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258224347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74703469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95581032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Tree>
    <p:extLst>
      <p:ext uri="{BB962C8B-B14F-4D97-AF65-F5344CB8AC3E}">
        <p14:creationId xmlns:p14="http://schemas.microsoft.com/office/powerpoint/2010/main" val="420774903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666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113523610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3609861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Baskervill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02818292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740720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11461450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87050734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67238403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370168348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sz="half" idx="1"/>
          </p:nvPr>
        </p:nvSpPr>
        <p:spPr>
          <a:xfrm>
            <a:off x="787401"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1337961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6885306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Tree>
    <p:extLst>
      <p:ext uri="{BB962C8B-B14F-4D97-AF65-F5344CB8AC3E}">
        <p14:creationId xmlns:p14="http://schemas.microsoft.com/office/powerpoint/2010/main" val="806264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87401" y="2768601"/>
            <a:ext cx="2559050" cy="5714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3498850" y="2768601"/>
            <a:ext cx="2559050" cy="5714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36043075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64150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88637617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oefler Text"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262695800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44387030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6"/>
            <a:ext cx="2925761" cy="8105775"/>
          </a:xfrm>
          <a:prstGeom prst="rect">
            <a:avLst/>
          </a:prstGeom>
        </p:spPr>
        <p:txBody>
          <a:bodyPr vert="eaVert"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390526"/>
            <a:ext cx="8624887" cy="810577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99585390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402835598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34962478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259657469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55772456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3900027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59277129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Tree>
    <p:extLst>
      <p:ext uri="{BB962C8B-B14F-4D97-AF65-F5344CB8AC3E}">
        <p14:creationId xmlns:p14="http://schemas.microsoft.com/office/powerpoint/2010/main" val="168946722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50400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269989904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Baskervill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364605858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67103980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37698015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544513" y="0"/>
            <a:ext cx="14127163" cy="97536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525"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Rectangle 2"/>
                <p:cNvSpPr/>
                <p:nvPr/>
              </p:nvSpPr>
              <p:spPr>
                <a:xfrm>
                  <a:off x="425"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Rectangle 3"/>
                <p:cNvSpPr/>
                <p:nvPr/>
              </p:nvSpPr>
              <p:spPr>
                <a:xfrm>
                  <a:off x="22922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4624"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8" name="Rectangle 37"/>
                <p:cNvSpPr/>
                <p:nvPr/>
              </p:nvSpPr>
              <p:spPr>
                <a:xfrm>
                  <a:off x="52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Rectangle 38"/>
                <p:cNvSpPr/>
                <p:nvPr/>
              </p:nvSpPr>
              <p:spPr>
                <a:xfrm>
                  <a:off x="229328" y="0"/>
                  <a:ext cx="762309"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439" y="1116"/>
                  <a:ext cx="160051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5" name="Rectangle 34"/>
                <p:cNvSpPr/>
                <p:nvPr/>
              </p:nvSpPr>
              <p:spPr>
                <a:xfrm>
                  <a:off x="339" y="1116"/>
                  <a:ext cx="4576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Rectangle 35"/>
                <p:cNvSpPr/>
                <p:nvPr/>
              </p:nvSpPr>
              <p:spPr>
                <a:xfrm>
                  <a:off x="230259" y="1116"/>
                  <a:ext cx="7623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31" name="Rectangle 30"/>
              <p:cNvSpPr/>
              <p:nvPr/>
            </p:nvSpPr>
            <p:spPr>
              <a:xfrm>
                <a:off x="3809735" y="0"/>
                <a:ext cx="28193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 name="Rectangle 31"/>
              <p:cNvSpPr/>
              <p:nvPr/>
            </p:nvSpPr>
            <p:spPr>
              <a:xfrm>
                <a:off x="289563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312443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6" name="Freeform 5"/>
            <p:cNvSpPr/>
            <p:nvPr/>
          </p:nvSpPr>
          <p:spPr>
            <a:xfrm>
              <a:off x="-11853" y="5035228"/>
              <a:ext cx="9144353"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7" name="Freeform 6"/>
            <p:cNvSpPr/>
            <p:nvPr/>
          </p:nvSpPr>
          <p:spPr>
            <a:xfrm>
              <a:off x="-11853" y="3468068"/>
              <a:ext cx="9144353"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8" name="Freeform 7"/>
            <p:cNvSpPr/>
            <p:nvPr/>
          </p:nvSpPr>
          <p:spPr>
            <a:xfrm>
              <a:off x="-24130" y="5641330"/>
              <a:ext cx="3004589"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9" name="Freeform 8"/>
            <p:cNvSpPr/>
            <p:nvPr/>
          </p:nvSpPr>
          <p:spPr>
            <a:xfrm>
              <a:off x="-11853" y="5284143"/>
              <a:ext cx="9144353"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 name="Freeform 9"/>
            <p:cNvSpPr/>
            <p:nvPr/>
          </p:nvSpPr>
          <p:spPr>
            <a:xfrm>
              <a:off x="2137791" y="5132338"/>
              <a:ext cx="6982432"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Hexagon 10"/>
            <p:cNvSpPr/>
            <p:nvPr/>
          </p:nvSpPr>
          <p:spPr>
            <a:xfrm rot="1800000">
              <a:off x="2996085" y="2859732"/>
              <a:ext cx="160162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Hexagon 11"/>
            <p:cNvSpPr/>
            <p:nvPr/>
          </p:nvSpPr>
          <p:spPr>
            <a:xfrm rot="1800000">
              <a:off x="3720445"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Hexagon 12"/>
            <p:cNvSpPr/>
            <p:nvPr/>
          </p:nvSpPr>
          <p:spPr>
            <a:xfrm rot="1800000">
              <a:off x="3729374" y="1592833"/>
              <a:ext cx="1601629"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Hexagon 13"/>
            <p:cNvSpPr/>
            <p:nvPr/>
          </p:nvSpPr>
          <p:spPr>
            <a:xfrm rot="1800000">
              <a:off x="2977111" y="325934"/>
              <a:ext cx="1601629"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Hexagon 14"/>
            <p:cNvSpPr/>
            <p:nvPr/>
          </p:nvSpPr>
          <p:spPr>
            <a:xfrm rot="1800000">
              <a:off x="4462663" y="5383486"/>
              <a:ext cx="1601629"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Freeform 15"/>
            <p:cNvSpPr/>
            <p:nvPr/>
          </p:nvSpPr>
          <p:spPr>
            <a:xfrm rot="1800000">
              <a:off x="-382404" y="4201418"/>
              <a:ext cx="1261214"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Hexagon 16"/>
            <p:cNvSpPr/>
            <p:nvPr/>
          </p:nvSpPr>
          <p:spPr>
            <a:xfrm rot="1800000">
              <a:off x="23864" y="5402461"/>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Hexagon 17"/>
            <p:cNvSpPr/>
            <p:nvPr/>
          </p:nvSpPr>
          <p:spPr>
            <a:xfrm rot="1800000">
              <a:off x="52883" y="2849687"/>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Hexagon 18"/>
            <p:cNvSpPr/>
            <p:nvPr/>
          </p:nvSpPr>
          <p:spPr>
            <a:xfrm rot="1800000">
              <a:off x="777243"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Hexagon 19"/>
            <p:cNvSpPr/>
            <p:nvPr/>
          </p:nvSpPr>
          <p:spPr>
            <a:xfrm rot="1800000">
              <a:off x="1510532" y="5412507"/>
              <a:ext cx="160162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Hexagon 20"/>
            <p:cNvSpPr/>
            <p:nvPr/>
          </p:nvSpPr>
          <p:spPr>
            <a:xfrm rot="1800000">
              <a:off x="1529506" y="2859732"/>
              <a:ext cx="1601629"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Hexagon 21"/>
            <p:cNvSpPr/>
            <p:nvPr/>
          </p:nvSpPr>
          <p:spPr>
            <a:xfrm rot="1800000">
              <a:off x="796217" y="1563812"/>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Hexagon 22"/>
            <p:cNvSpPr/>
            <p:nvPr/>
          </p:nvSpPr>
          <p:spPr>
            <a:xfrm rot="1800000">
              <a:off x="6806511" y="4145607"/>
              <a:ext cx="160051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Hexagon 23"/>
            <p:cNvSpPr/>
            <p:nvPr/>
          </p:nvSpPr>
          <p:spPr>
            <a:xfrm rot="1800000">
              <a:off x="7548729" y="5421437"/>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Hexagon 24"/>
            <p:cNvSpPr/>
            <p:nvPr/>
          </p:nvSpPr>
          <p:spPr>
            <a:xfrm rot="1800000">
              <a:off x="7548729" y="2868662"/>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Freeform 25"/>
            <p:cNvSpPr/>
            <p:nvPr/>
          </p:nvSpPr>
          <p:spPr>
            <a:xfrm rot="1800000">
              <a:off x="8306573" y="4055195"/>
              <a:ext cx="1243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Freeform 26"/>
            <p:cNvSpPr/>
            <p:nvPr/>
          </p:nvSpPr>
          <p:spPr>
            <a:xfrm rot="1800000">
              <a:off x="8306573" y="1511350"/>
              <a:ext cx="1242239"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3" name="Rectangle 42"/>
          <p:cNvSpPr/>
          <p:nvPr/>
        </p:nvSpPr>
        <p:spPr>
          <a:xfrm>
            <a:off x="6486525" y="-30163"/>
            <a:ext cx="5232400" cy="8920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4" name="Rectangle 43"/>
          <p:cNvSpPr/>
          <p:nvPr/>
        </p:nvSpPr>
        <p:spPr>
          <a:xfrm>
            <a:off x="6611938" y="-30163"/>
            <a:ext cx="4984750" cy="32893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5" name="Rectangle 44"/>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6" name="Rectangle 45"/>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2" name="Title 1"/>
          <p:cNvSpPr>
            <a:spLocks noGrp="1"/>
          </p:cNvSpPr>
          <p:nvPr>
            <p:ph type="ctrTitle"/>
          </p:nvPr>
        </p:nvSpPr>
        <p:spPr>
          <a:xfrm>
            <a:off x="6731898" y="3852055"/>
            <a:ext cx="4712327" cy="2420850"/>
          </a:xfrm>
        </p:spPr>
        <p:txBody>
          <a:bodyPr>
            <a:normAutofit/>
          </a:bodyPr>
          <a:lstStyle>
            <a:lvl1pPr>
              <a:defRPr sz="5100"/>
            </a:lvl1pPr>
          </a:lstStyle>
          <a:p>
            <a:r>
              <a:rPr lang="en-GB" smtClean="0"/>
              <a:t>Click to edit Master title style</a:t>
            </a:r>
            <a:endParaRPr lang="en-US" dirty="0"/>
          </a:p>
        </p:txBody>
      </p:sp>
      <p:sp>
        <p:nvSpPr>
          <p:cNvPr id="3" name="Subtitle 2"/>
          <p:cNvSpPr>
            <a:spLocks noGrp="1"/>
          </p:cNvSpPr>
          <p:nvPr>
            <p:ph type="subTitle" idx="1"/>
          </p:nvPr>
        </p:nvSpPr>
        <p:spPr>
          <a:xfrm>
            <a:off x="6731898" y="6287759"/>
            <a:ext cx="4707275" cy="1792895"/>
          </a:xfrm>
        </p:spPr>
        <p:txBody>
          <a:bodyPr>
            <a:normAutofit/>
          </a:bodyPr>
          <a:lstStyle>
            <a:lvl1pPr marL="0" indent="0" algn="l">
              <a:buNone/>
              <a:defRPr sz="2600">
                <a:solidFill>
                  <a:srgbClr val="42424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GB" smtClean="0"/>
              <a:t>Click to edit Master subtitle style</a:t>
            </a:r>
            <a:endParaRPr lang="en-US" dirty="0"/>
          </a:p>
        </p:txBody>
      </p:sp>
      <p:sp>
        <p:nvSpPr>
          <p:cNvPr id="47" name="Date Placeholder 3"/>
          <p:cNvSpPr>
            <a:spLocks noGrp="1"/>
          </p:cNvSpPr>
          <p:nvPr>
            <p:ph type="dt" sz="half" idx="10"/>
          </p:nvPr>
        </p:nvSpPr>
        <p:spPr>
          <a:xfrm>
            <a:off x="6738938" y="2157413"/>
            <a:ext cx="3035300" cy="1068387"/>
          </a:xfrm>
        </p:spPr>
        <p:txBody>
          <a:bodyPr anchor="b"/>
          <a:lstStyle>
            <a:lvl1pPr algn="l">
              <a:defRPr sz="3400" smtClean="0"/>
            </a:lvl1pPr>
          </a:lstStyle>
          <a:p>
            <a:pPr>
              <a:defRPr/>
            </a:pPr>
            <a:fld id="{DA49677B-8F4E-C04E-8FB5-334C5DBA393E}" type="datetime4">
              <a:rPr lang="en-US"/>
              <a:pPr>
                <a:defRPr/>
              </a:pPr>
              <a:t>February 2, 2021</a:t>
            </a:fld>
            <a:endParaRPr lang="en-US" dirty="0"/>
          </a:p>
        </p:txBody>
      </p:sp>
      <p:sp>
        <p:nvSpPr>
          <p:cNvPr id="48" name="Footer Placeholder 4"/>
          <p:cNvSpPr>
            <a:spLocks noGrp="1"/>
          </p:cNvSpPr>
          <p:nvPr>
            <p:ph type="ftr" sz="quarter" idx="11"/>
          </p:nvPr>
        </p:nvSpPr>
        <p:spPr>
          <a:xfrm>
            <a:off x="7542213" y="8134350"/>
            <a:ext cx="4027487" cy="520700"/>
          </a:xfrm>
        </p:spPr>
        <p:txBody>
          <a:bodyPr>
            <a:normAutofit/>
          </a:bodyPr>
          <a:lstStyle>
            <a:lvl1pPr>
              <a:defRPr dirty="0">
                <a:solidFill>
                  <a:schemeClr val="accent1"/>
                </a:solidFill>
              </a:defRPr>
            </a:lvl1pPr>
          </a:lstStyle>
          <a:p>
            <a:pPr>
              <a:defRPr/>
            </a:pPr>
            <a:endParaRPr lang="en-US"/>
          </a:p>
        </p:txBody>
      </p:sp>
      <p:sp>
        <p:nvSpPr>
          <p:cNvPr id="49" name="Slide Number Placeholder 5"/>
          <p:cNvSpPr>
            <a:spLocks noGrp="1"/>
          </p:cNvSpPr>
          <p:nvPr>
            <p:ph type="sldNum" sz="quarter" idx="12"/>
          </p:nvPr>
        </p:nvSpPr>
        <p:spPr>
          <a:xfrm>
            <a:off x="6611938" y="8134350"/>
            <a:ext cx="915987" cy="520700"/>
          </a:xfrm>
        </p:spPr>
        <p:txBody>
          <a:bodyPr/>
          <a:lstStyle>
            <a:lvl1pPr>
              <a:defRPr smtClean="0">
                <a:solidFill>
                  <a:schemeClr val="accent1"/>
                </a:solidFill>
              </a:defRPr>
            </a:lvl1pPr>
          </a:lstStyle>
          <a:p>
            <a:pPr>
              <a:defRPr/>
            </a:pPr>
            <a:fld id="{C024C490-F2DB-2945-902D-C2FF4180CF05}" type="slidenum">
              <a:rPr lang="en-US"/>
              <a:pPr>
                <a:defRPr/>
              </a:pPr>
              <a:t>‹#›</a:t>
            </a:fld>
            <a:endParaRPr lang="en-US" dirty="0"/>
          </a:p>
        </p:txBody>
      </p:sp>
    </p:spTree>
    <p:extLst>
      <p:ext uri="{BB962C8B-B14F-4D97-AF65-F5344CB8AC3E}">
        <p14:creationId xmlns:p14="http://schemas.microsoft.com/office/powerpoint/2010/main" val="6736652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C9DA899-7D7A-CC4E-9366-E30F49B8866A}" type="datetime4">
              <a:rPr lang="en-US"/>
              <a:pPr>
                <a:defRPr/>
              </a:pPr>
              <a:t>February 2, 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2C463C-390A-F44A-8233-415041130DD0}" type="slidenum">
              <a:rPr lang="en-US"/>
              <a:pPr>
                <a:defRPr/>
              </a:pPr>
              <a:t>‹#›</a:t>
            </a:fld>
            <a:endParaRPr lang="en-US"/>
          </a:p>
        </p:txBody>
      </p:sp>
    </p:spTree>
    <p:extLst>
      <p:ext uri="{BB962C8B-B14F-4D97-AF65-F5344CB8AC3E}">
        <p14:creationId xmlns:p14="http://schemas.microsoft.com/office/powerpoint/2010/main" val="25259661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90073" y="4125624"/>
            <a:ext cx="9439954" cy="1937173"/>
          </a:xfrm>
        </p:spPr>
        <p:txBody>
          <a:bodyPr/>
          <a:lstStyle>
            <a:lvl1pPr algn="l">
              <a:defRPr sz="5700" b="0" cap="none" baseline="0"/>
            </a:lvl1pPr>
          </a:lstStyle>
          <a:p>
            <a:r>
              <a:rPr lang="en-GB" smtClean="0"/>
              <a:t>Click to edit Master title style</a:t>
            </a:r>
            <a:endParaRPr lang="en-US" dirty="0"/>
          </a:p>
        </p:txBody>
      </p:sp>
      <p:sp>
        <p:nvSpPr>
          <p:cNvPr id="3" name="Text Placeholder 2"/>
          <p:cNvSpPr>
            <a:spLocks noGrp="1"/>
          </p:cNvSpPr>
          <p:nvPr>
            <p:ph type="body" idx="1"/>
          </p:nvPr>
        </p:nvSpPr>
        <p:spPr>
          <a:xfrm>
            <a:off x="1790074" y="6068907"/>
            <a:ext cx="9439953" cy="2162365"/>
          </a:xfrm>
        </p:spPr>
        <p:txBody>
          <a:bodyPr/>
          <a:lstStyle>
            <a:lvl1pPr marL="0" indent="0">
              <a:buNone/>
              <a:defRPr sz="2800">
                <a:solidFill>
                  <a:schemeClr val="tx1">
                    <a:tint val="75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9D44A0-D683-7B45-B43C-7929E5E2AA6E}" type="datetime4">
              <a:rPr lang="en-US"/>
              <a:pPr>
                <a:defRPr/>
              </a:pPr>
              <a:t>February 2, 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4296AD-5B19-7342-944E-75E129F67736}" type="slidenum">
              <a:rPr lang="en-US"/>
              <a:pPr>
                <a:defRPr/>
              </a:pPr>
              <a:t>‹#›</a:t>
            </a:fld>
            <a:endParaRPr lang="en-US"/>
          </a:p>
        </p:txBody>
      </p:sp>
    </p:spTree>
    <p:extLst>
      <p:ext uri="{BB962C8B-B14F-4D97-AF65-F5344CB8AC3E}">
        <p14:creationId xmlns:p14="http://schemas.microsoft.com/office/powerpoint/2010/main" val="2094193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9" name="Content Placeholder 8"/>
          <p:cNvSpPr>
            <a:spLocks noGrp="1"/>
          </p:cNvSpPr>
          <p:nvPr>
            <p:ph sz="quarter" idx="13"/>
          </p:nvPr>
        </p:nvSpPr>
        <p:spPr>
          <a:xfrm>
            <a:off x="1482547" y="3290214"/>
            <a:ext cx="4863795" cy="4967834"/>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1" name="Content Placeholder 10"/>
          <p:cNvSpPr>
            <a:spLocks noGrp="1"/>
          </p:cNvSpPr>
          <p:nvPr>
            <p:ph sz="quarter" idx="14"/>
          </p:nvPr>
        </p:nvSpPr>
        <p:spPr>
          <a:xfrm>
            <a:off x="6606439" y="3290213"/>
            <a:ext cx="4863795" cy="4967834"/>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FD5D8117-2D21-9141-BE24-192E0FFDD4D5}" type="datetime4">
              <a:rPr lang="en-US"/>
              <a:pPr>
                <a:defRPr/>
              </a:pPr>
              <a:t>February 2, 2021</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E85E5EF1-DA44-1F44-8C17-18CA8D136A68}" type="slidenum">
              <a:rPr lang="en-US"/>
              <a:pPr>
                <a:defRPr/>
              </a:pPr>
              <a:t>‹#›</a:t>
            </a:fld>
            <a:endParaRPr lang="en-US"/>
          </a:p>
        </p:txBody>
      </p:sp>
    </p:spTree>
    <p:extLst>
      <p:ext uri="{BB962C8B-B14F-4D97-AF65-F5344CB8AC3E}">
        <p14:creationId xmlns:p14="http://schemas.microsoft.com/office/powerpoint/2010/main" val="425947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4881717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2008336" y="3293879"/>
            <a:ext cx="4347944" cy="909884"/>
          </a:xfrm>
        </p:spPr>
        <p:txBody>
          <a:bodyPr anchor="b"/>
          <a:lstStyle>
            <a:lvl1pPr marL="0" indent="0">
              <a:buNone/>
              <a:defRPr sz="3400" b="1">
                <a:solidFill>
                  <a:schemeClr val="accent1"/>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4" name="Content Placeholder 3"/>
          <p:cNvSpPr>
            <a:spLocks noGrp="1"/>
          </p:cNvSpPr>
          <p:nvPr>
            <p:ph sz="half" idx="2"/>
          </p:nvPr>
        </p:nvSpPr>
        <p:spPr>
          <a:xfrm>
            <a:off x="1481559" y="4230676"/>
            <a:ext cx="4863795" cy="4033134"/>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7127946" y="3293881"/>
            <a:ext cx="4345909" cy="909884"/>
          </a:xfrm>
        </p:spPr>
        <p:txBody>
          <a:bodyPr anchor="b"/>
          <a:lstStyle>
            <a:lvl1pPr marL="0" indent="0">
              <a:buNone/>
              <a:defRPr sz="3400" b="1">
                <a:solidFill>
                  <a:schemeClr val="accent1"/>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6" name="Content Placeholder 5"/>
          <p:cNvSpPr>
            <a:spLocks noGrp="1"/>
          </p:cNvSpPr>
          <p:nvPr>
            <p:ph sz="quarter" idx="4"/>
          </p:nvPr>
        </p:nvSpPr>
        <p:spPr>
          <a:xfrm>
            <a:off x="6606439" y="4230676"/>
            <a:ext cx="4863795" cy="4033134"/>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23304B9-BD3F-5148-ABD8-6CB4337A0F92}" type="datetime4">
              <a:rPr lang="en-US"/>
              <a:pPr>
                <a:defRPr/>
              </a:pPr>
              <a:t>February 2, 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F327682-1329-644E-950C-7F8B03F3C764}" type="slidenum">
              <a:rPr lang="en-US"/>
              <a:pPr>
                <a:defRPr/>
              </a:pPr>
              <a:t>‹#›</a:t>
            </a:fld>
            <a:endParaRPr lang="en-US"/>
          </a:p>
        </p:txBody>
      </p:sp>
    </p:spTree>
    <p:extLst>
      <p:ext uri="{BB962C8B-B14F-4D97-AF65-F5344CB8AC3E}">
        <p14:creationId xmlns:p14="http://schemas.microsoft.com/office/powerpoint/2010/main" val="14823909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03D8C57-C0C0-7445-A1FF-FE4566B62056}" type="datetime4">
              <a:rPr lang="en-US"/>
              <a:pPr>
                <a:defRPr/>
              </a:pPr>
              <a:t>February 2, 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DA14586-7D88-C040-B129-A8082211A41A}" type="slidenum">
              <a:rPr lang="en-US"/>
              <a:pPr>
                <a:defRPr/>
              </a:pPr>
              <a:t>‹#›</a:t>
            </a:fld>
            <a:endParaRPr lang="en-US"/>
          </a:p>
        </p:txBody>
      </p:sp>
    </p:spTree>
    <p:extLst>
      <p:ext uri="{BB962C8B-B14F-4D97-AF65-F5344CB8AC3E}">
        <p14:creationId xmlns:p14="http://schemas.microsoft.com/office/powerpoint/2010/main" val="33024169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6DABF1-348A-1141-8EFD-387ACF89F8C9}" type="datetime4">
              <a:rPr lang="en-US"/>
              <a:pPr>
                <a:defRPr/>
              </a:pPr>
              <a:t>February 2, 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971F229-6A5D-644D-995D-239C920839EE}" type="slidenum">
              <a:rPr lang="en-US"/>
              <a:pPr>
                <a:defRPr/>
              </a:pPr>
              <a:t>‹#›</a:t>
            </a:fld>
            <a:endParaRPr lang="en-US"/>
          </a:p>
        </p:txBody>
      </p:sp>
    </p:spTree>
    <p:extLst>
      <p:ext uri="{BB962C8B-B14F-4D97-AF65-F5344CB8AC3E}">
        <p14:creationId xmlns:p14="http://schemas.microsoft.com/office/powerpoint/2010/main" val="26053849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544513" y="0"/>
            <a:ext cx="14127163" cy="97536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525"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Rectangle 2"/>
                <p:cNvSpPr/>
                <p:nvPr/>
              </p:nvSpPr>
              <p:spPr>
                <a:xfrm>
                  <a:off x="425"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Rectangle 3"/>
                <p:cNvSpPr/>
                <p:nvPr/>
              </p:nvSpPr>
              <p:spPr>
                <a:xfrm>
                  <a:off x="22922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4624"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Rectangle 38"/>
                <p:cNvSpPr/>
                <p:nvPr/>
              </p:nvSpPr>
              <p:spPr>
                <a:xfrm>
                  <a:off x="52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0" name="Rectangle 39"/>
                <p:cNvSpPr/>
                <p:nvPr/>
              </p:nvSpPr>
              <p:spPr>
                <a:xfrm>
                  <a:off x="229328" y="0"/>
                  <a:ext cx="762309"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439" y="1116"/>
                  <a:ext cx="160051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Rectangle 35"/>
                <p:cNvSpPr/>
                <p:nvPr/>
              </p:nvSpPr>
              <p:spPr>
                <a:xfrm>
                  <a:off x="339" y="1116"/>
                  <a:ext cx="4576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Rectangle 36"/>
                <p:cNvSpPr/>
                <p:nvPr/>
              </p:nvSpPr>
              <p:spPr>
                <a:xfrm>
                  <a:off x="230259" y="1116"/>
                  <a:ext cx="7623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32" name="Rectangle 31"/>
              <p:cNvSpPr/>
              <p:nvPr/>
            </p:nvSpPr>
            <p:spPr>
              <a:xfrm>
                <a:off x="3809735" y="0"/>
                <a:ext cx="28193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289563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4" name="Rectangle 33"/>
              <p:cNvSpPr/>
              <p:nvPr/>
            </p:nvSpPr>
            <p:spPr>
              <a:xfrm>
                <a:off x="312443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7" name="Freeform 6"/>
            <p:cNvSpPr/>
            <p:nvPr/>
          </p:nvSpPr>
          <p:spPr>
            <a:xfrm>
              <a:off x="-11853" y="5035228"/>
              <a:ext cx="9144353"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8" name="Freeform 7"/>
            <p:cNvSpPr/>
            <p:nvPr/>
          </p:nvSpPr>
          <p:spPr>
            <a:xfrm>
              <a:off x="-11853" y="3468068"/>
              <a:ext cx="9144353"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9" name="Freeform 8"/>
            <p:cNvSpPr/>
            <p:nvPr/>
          </p:nvSpPr>
          <p:spPr>
            <a:xfrm>
              <a:off x="-24130" y="5641330"/>
              <a:ext cx="3004589"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 name="Freeform 9"/>
            <p:cNvSpPr/>
            <p:nvPr/>
          </p:nvSpPr>
          <p:spPr>
            <a:xfrm>
              <a:off x="-11853" y="5284143"/>
              <a:ext cx="9144353"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Freeform 10"/>
            <p:cNvSpPr/>
            <p:nvPr/>
          </p:nvSpPr>
          <p:spPr>
            <a:xfrm>
              <a:off x="2137791" y="5132338"/>
              <a:ext cx="6982432"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2" name="Hexagon 11"/>
            <p:cNvSpPr/>
            <p:nvPr/>
          </p:nvSpPr>
          <p:spPr>
            <a:xfrm rot="1800000">
              <a:off x="2996085" y="2859732"/>
              <a:ext cx="160162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Hexagon 12"/>
            <p:cNvSpPr/>
            <p:nvPr/>
          </p:nvSpPr>
          <p:spPr>
            <a:xfrm rot="1800000">
              <a:off x="3720445"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Hexagon 13"/>
            <p:cNvSpPr/>
            <p:nvPr/>
          </p:nvSpPr>
          <p:spPr>
            <a:xfrm rot="1800000">
              <a:off x="3729374" y="1592833"/>
              <a:ext cx="1601629"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Hexagon 14"/>
            <p:cNvSpPr/>
            <p:nvPr/>
          </p:nvSpPr>
          <p:spPr>
            <a:xfrm rot="1800000">
              <a:off x="2977111" y="325934"/>
              <a:ext cx="1601629"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Hexagon 15"/>
            <p:cNvSpPr/>
            <p:nvPr/>
          </p:nvSpPr>
          <p:spPr>
            <a:xfrm rot="1800000">
              <a:off x="4462663" y="5383486"/>
              <a:ext cx="1601629"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Freeform 16"/>
            <p:cNvSpPr/>
            <p:nvPr/>
          </p:nvSpPr>
          <p:spPr>
            <a:xfrm rot="1800000">
              <a:off x="-382404" y="4201418"/>
              <a:ext cx="1261214"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Hexagon 17"/>
            <p:cNvSpPr/>
            <p:nvPr/>
          </p:nvSpPr>
          <p:spPr>
            <a:xfrm rot="1800000">
              <a:off x="23864" y="5402461"/>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Hexagon 18"/>
            <p:cNvSpPr/>
            <p:nvPr/>
          </p:nvSpPr>
          <p:spPr>
            <a:xfrm rot="1800000">
              <a:off x="52883" y="2849687"/>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Hexagon 19"/>
            <p:cNvSpPr/>
            <p:nvPr/>
          </p:nvSpPr>
          <p:spPr>
            <a:xfrm rot="1800000">
              <a:off x="777243"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Hexagon 20"/>
            <p:cNvSpPr/>
            <p:nvPr/>
          </p:nvSpPr>
          <p:spPr>
            <a:xfrm rot="1800000">
              <a:off x="1510532" y="5412507"/>
              <a:ext cx="160162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Hexagon 21"/>
            <p:cNvSpPr/>
            <p:nvPr/>
          </p:nvSpPr>
          <p:spPr>
            <a:xfrm rot="1800000">
              <a:off x="1529506" y="2859732"/>
              <a:ext cx="1601629"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Hexagon 22"/>
            <p:cNvSpPr/>
            <p:nvPr/>
          </p:nvSpPr>
          <p:spPr>
            <a:xfrm rot="1800000">
              <a:off x="796217" y="1563812"/>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Hexagon 23"/>
            <p:cNvSpPr/>
            <p:nvPr/>
          </p:nvSpPr>
          <p:spPr>
            <a:xfrm rot="1800000">
              <a:off x="6806511" y="4145607"/>
              <a:ext cx="160051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Hexagon 24"/>
            <p:cNvSpPr/>
            <p:nvPr/>
          </p:nvSpPr>
          <p:spPr>
            <a:xfrm rot="1800000">
              <a:off x="7548729" y="5421437"/>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Hexagon 25"/>
            <p:cNvSpPr/>
            <p:nvPr/>
          </p:nvSpPr>
          <p:spPr>
            <a:xfrm rot="1800000">
              <a:off x="7548729" y="2868662"/>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Freeform 26"/>
            <p:cNvSpPr/>
            <p:nvPr/>
          </p:nvSpPr>
          <p:spPr>
            <a:xfrm rot="1800000">
              <a:off x="8306573" y="4055195"/>
              <a:ext cx="1243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Freeform 27"/>
            <p:cNvSpPr/>
            <p:nvPr/>
          </p:nvSpPr>
          <p:spPr>
            <a:xfrm rot="1800000">
              <a:off x="8306573" y="1511350"/>
              <a:ext cx="1242239"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4" name="Rectangle 43"/>
          <p:cNvSpPr/>
          <p:nvPr/>
        </p:nvSpPr>
        <p:spPr>
          <a:xfrm>
            <a:off x="6486525" y="-30163"/>
            <a:ext cx="5232400" cy="8920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5" name="Rectangle 44"/>
          <p:cNvSpPr/>
          <p:nvPr/>
        </p:nvSpPr>
        <p:spPr>
          <a:xfrm>
            <a:off x="6611938" y="-30163"/>
            <a:ext cx="4984750" cy="88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6" name="Rectangle 45"/>
          <p:cNvSpPr/>
          <p:nvPr/>
        </p:nvSpPr>
        <p:spPr>
          <a:xfrm>
            <a:off x="1287463" y="855663"/>
            <a:ext cx="5067300" cy="8034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7" name="Rectangle 46"/>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3" name="Content Placeholder 2"/>
          <p:cNvSpPr>
            <a:spLocks noGrp="1"/>
          </p:cNvSpPr>
          <p:nvPr>
            <p:ph idx="1"/>
          </p:nvPr>
        </p:nvSpPr>
        <p:spPr>
          <a:xfrm>
            <a:off x="1629716" y="1218172"/>
            <a:ext cx="4395292" cy="7325488"/>
          </a:xfrm>
        </p:spPr>
        <p:txBody>
          <a:bodyPr/>
          <a:lstStyle>
            <a:lvl1pPr>
              <a:defRPr sz="3400"/>
            </a:lvl1pPr>
            <a:lvl2pPr>
              <a:defRPr sz="3100"/>
            </a:lvl2pPr>
            <a:lvl3pPr>
              <a:defRPr sz="2800"/>
            </a:lvl3pPr>
            <a:lvl4pPr>
              <a:defRPr sz="2600"/>
            </a:lvl4pPr>
            <a:lvl5pPr>
              <a:defRPr sz="2300"/>
            </a:lvl5pPr>
            <a:lvl6pPr>
              <a:defRPr sz="2800"/>
            </a:lvl6pPr>
            <a:lvl7pPr>
              <a:defRPr sz="2800"/>
            </a:lvl7pPr>
            <a:lvl8pPr>
              <a:defRPr sz="2800"/>
            </a:lvl8pPr>
            <a:lvl9pPr>
              <a:defRPr sz="2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2" name="Title 1"/>
          <p:cNvSpPr>
            <a:spLocks noGrp="1"/>
          </p:cNvSpPr>
          <p:nvPr>
            <p:ph type="title"/>
          </p:nvPr>
        </p:nvSpPr>
        <p:spPr>
          <a:xfrm>
            <a:off x="6741096" y="3779462"/>
            <a:ext cx="4699836" cy="2080929"/>
          </a:xfrm>
        </p:spPr>
        <p:txBody>
          <a:bodyPr>
            <a:normAutofit/>
          </a:bodyPr>
          <a:lstStyle>
            <a:lvl1pPr algn="l">
              <a:defRPr sz="4000" b="0"/>
            </a:lvl1pPr>
          </a:lstStyle>
          <a:p>
            <a:r>
              <a:rPr lang="en-GB" smtClean="0"/>
              <a:t>Click to edit Master title style</a:t>
            </a:r>
            <a:endParaRPr lang="en-US"/>
          </a:p>
        </p:txBody>
      </p:sp>
      <p:sp>
        <p:nvSpPr>
          <p:cNvPr id="4" name="Text Placeholder 3"/>
          <p:cNvSpPr>
            <a:spLocks noGrp="1"/>
          </p:cNvSpPr>
          <p:nvPr>
            <p:ph type="body" sz="half" idx="2"/>
          </p:nvPr>
        </p:nvSpPr>
        <p:spPr>
          <a:xfrm>
            <a:off x="6736486" y="5883725"/>
            <a:ext cx="4691604" cy="2158797"/>
          </a:xfrm>
        </p:spPr>
        <p:txBody>
          <a:bodyPr>
            <a:normAutofit/>
          </a:bodyPr>
          <a:lstStyle>
            <a:lvl1pPr marL="0" indent="0">
              <a:buNone/>
              <a:defRPr sz="2300">
                <a:solidFill>
                  <a:srgbClr val="424242"/>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4EA0B7A1-4EA5-174C-8352-2BE73AF90930}" type="datetime4">
              <a:rPr lang="en-US"/>
              <a:pPr>
                <a:defRPr/>
              </a:pPr>
              <a:t>February 2, 2021</a:t>
            </a:fld>
            <a:endParaRPr lang="en-US"/>
          </a:p>
        </p:txBody>
      </p:sp>
      <p:sp>
        <p:nvSpPr>
          <p:cNvPr id="49" name="Slide Number Placeholder 6"/>
          <p:cNvSpPr>
            <a:spLocks noGrp="1"/>
          </p:cNvSpPr>
          <p:nvPr>
            <p:ph type="sldNum" sz="quarter" idx="11"/>
          </p:nvPr>
        </p:nvSpPr>
        <p:spPr/>
        <p:txBody>
          <a:bodyPr/>
          <a:lstStyle>
            <a:lvl1pPr>
              <a:defRPr/>
            </a:lvl1pPr>
          </a:lstStyle>
          <a:p>
            <a:pPr>
              <a:defRPr/>
            </a:pPr>
            <a:fld id="{63871125-1B0D-CB44-8FCF-E3AA7922828B}" type="slidenum">
              <a:rPr lang="en-US"/>
              <a:pPr>
                <a:defRPr/>
              </a:pPr>
              <a:t>‹#›</a:t>
            </a:fld>
            <a:endParaRPr lang="en-US"/>
          </a:p>
        </p:txBody>
      </p:sp>
      <p:sp>
        <p:nvSpPr>
          <p:cNvPr id="50" name="Footer Placeholder 5"/>
          <p:cNvSpPr>
            <a:spLocks noGrp="1"/>
          </p:cNvSpPr>
          <p:nvPr>
            <p:ph type="ftr" sz="quarter" idx="12"/>
          </p:nvPr>
        </p:nvSpPr>
        <p:spPr>
          <a:xfrm>
            <a:off x="6600825" y="8142288"/>
            <a:ext cx="4968875" cy="519112"/>
          </a:xfrm>
        </p:spPr>
        <p:txBody>
          <a:bodyPr>
            <a:normAutofit/>
          </a:bodyPr>
          <a:lstStyle>
            <a:lvl1pPr>
              <a:defRPr/>
            </a:lvl1pPr>
          </a:lstStyle>
          <a:p>
            <a:pPr>
              <a:defRPr/>
            </a:pPr>
            <a:endParaRPr lang="en-US"/>
          </a:p>
        </p:txBody>
      </p:sp>
    </p:spTree>
    <p:extLst>
      <p:ext uri="{BB962C8B-B14F-4D97-AF65-F5344CB8AC3E}">
        <p14:creationId xmlns:p14="http://schemas.microsoft.com/office/powerpoint/2010/main" val="24702673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544513" y="0"/>
            <a:ext cx="14127163" cy="97536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525"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Rectangle 2"/>
                <p:cNvSpPr/>
                <p:nvPr/>
              </p:nvSpPr>
              <p:spPr>
                <a:xfrm>
                  <a:off x="425"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Rectangle 3"/>
                <p:cNvSpPr/>
                <p:nvPr/>
              </p:nvSpPr>
              <p:spPr>
                <a:xfrm>
                  <a:off x="22922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4624"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Rectangle 38"/>
                <p:cNvSpPr/>
                <p:nvPr/>
              </p:nvSpPr>
              <p:spPr>
                <a:xfrm>
                  <a:off x="52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0" name="Rectangle 39"/>
                <p:cNvSpPr/>
                <p:nvPr/>
              </p:nvSpPr>
              <p:spPr>
                <a:xfrm>
                  <a:off x="229328" y="0"/>
                  <a:ext cx="762309"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439" y="1116"/>
                  <a:ext cx="160051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Rectangle 35"/>
                <p:cNvSpPr/>
                <p:nvPr/>
              </p:nvSpPr>
              <p:spPr>
                <a:xfrm>
                  <a:off x="339" y="1116"/>
                  <a:ext cx="4576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Rectangle 36"/>
                <p:cNvSpPr/>
                <p:nvPr/>
              </p:nvSpPr>
              <p:spPr>
                <a:xfrm>
                  <a:off x="230259" y="1116"/>
                  <a:ext cx="7623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32" name="Rectangle 31"/>
              <p:cNvSpPr/>
              <p:nvPr/>
            </p:nvSpPr>
            <p:spPr>
              <a:xfrm>
                <a:off x="3809735" y="0"/>
                <a:ext cx="28193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289563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4" name="Rectangle 33"/>
              <p:cNvSpPr/>
              <p:nvPr/>
            </p:nvSpPr>
            <p:spPr>
              <a:xfrm>
                <a:off x="312443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7" name="Freeform 6"/>
            <p:cNvSpPr/>
            <p:nvPr/>
          </p:nvSpPr>
          <p:spPr>
            <a:xfrm>
              <a:off x="-11853" y="5035228"/>
              <a:ext cx="9144353"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8" name="Freeform 7"/>
            <p:cNvSpPr/>
            <p:nvPr/>
          </p:nvSpPr>
          <p:spPr>
            <a:xfrm>
              <a:off x="-11853" y="3468068"/>
              <a:ext cx="9144353"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9" name="Freeform 8"/>
            <p:cNvSpPr/>
            <p:nvPr/>
          </p:nvSpPr>
          <p:spPr>
            <a:xfrm>
              <a:off x="-24130" y="5641330"/>
              <a:ext cx="3004589"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 name="Freeform 9"/>
            <p:cNvSpPr/>
            <p:nvPr/>
          </p:nvSpPr>
          <p:spPr>
            <a:xfrm>
              <a:off x="-11853" y="5284143"/>
              <a:ext cx="9144353"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Freeform 10"/>
            <p:cNvSpPr/>
            <p:nvPr/>
          </p:nvSpPr>
          <p:spPr>
            <a:xfrm>
              <a:off x="2137791" y="5132338"/>
              <a:ext cx="6982432"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2" name="Hexagon 11"/>
            <p:cNvSpPr/>
            <p:nvPr/>
          </p:nvSpPr>
          <p:spPr>
            <a:xfrm rot="1800000">
              <a:off x="2996085" y="2859732"/>
              <a:ext cx="160162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Hexagon 12"/>
            <p:cNvSpPr/>
            <p:nvPr/>
          </p:nvSpPr>
          <p:spPr>
            <a:xfrm rot="1800000">
              <a:off x="3720445"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Hexagon 13"/>
            <p:cNvSpPr/>
            <p:nvPr/>
          </p:nvSpPr>
          <p:spPr>
            <a:xfrm rot="1800000">
              <a:off x="3729374" y="1592833"/>
              <a:ext cx="1601629"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Hexagon 14"/>
            <p:cNvSpPr/>
            <p:nvPr/>
          </p:nvSpPr>
          <p:spPr>
            <a:xfrm rot="1800000">
              <a:off x="2977111" y="325934"/>
              <a:ext cx="1601629"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Hexagon 15"/>
            <p:cNvSpPr/>
            <p:nvPr/>
          </p:nvSpPr>
          <p:spPr>
            <a:xfrm rot="1800000">
              <a:off x="4462663" y="5383486"/>
              <a:ext cx="1601629"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Freeform 16"/>
            <p:cNvSpPr/>
            <p:nvPr/>
          </p:nvSpPr>
          <p:spPr>
            <a:xfrm rot="1800000">
              <a:off x="-382404" y="4201418"/>
              <a:ext cx="1261214"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Hexagon 17"/>
            <p:cNvSpPr/>
            <p:nvPr/>
          </p:nvSpPr>
          <p:spPr>
            <a:xfrm rot="1800000">
              <a:off x="23864" y="5402461"/>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Hexagon 18"/>
            <p:cNvSpPr/>
            <p:nvPr/>
          </p:nvSpPr>
          <p:spPr>
            <a:xfrm rot="1800000">
              <a:off x="52883" y="2849687"/>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Hexagon 19"/>
            <p:cNvSpPr/>
            <p:nvPr/>
          </p:nvSpPr>
          <p:spPr>
            <a:xfrm rot="1800000">
              <a:off x="777243"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Hexagon 20"/>
            <p:cNvSpPr/>
            <p:nvPr/>
          </p:nvSpPr>
          <p:spPr>
            <a:xfrm rot="1800000">
              <a:off x="1510532" y="5412507"/>
              <a:ext cx="160162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Hexagon 21"/>
            <p:cNvSpPr/>
            <p:nvPr/>
          </p:nvSpPr>
          <p:spPr>
            <a:xfrm rot="1800000">
              <a:off x="1529506" y="2859732"/>
              <a:ext cx="1601629"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Hexagon 22"/>
            <p:cNvSpPr/>
            <p:nvPr/>
          </p:nvSpPr>
          <p:spPr>
            <a:xfrm rot="1800000">
              <a:off x="796217" y="1563812"/>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Hexagon 23"/>
            <p:cNvSpPr/>
            <p:nvPr/>
          </p:nvSpPr>
          <p:spPr>
            <a:xfrm rot="1800000">
              <a:off x="6806511" y="4145607"/>
              <a:ext cx="160051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Hexagon 24"/>
            <p:cNvSpPr/>
            <p:nvPr/>
          </p:nvSpPr>
          <p:spPr>
            <a:xfrm rot="1800000">
              <a:off x="7548729" y="5421437"/>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Hexagon 25"/>
            <p:cNvSpPr/>
            <p:nvPr/>
          </p:nvSpPr>
          <p:spPr>
            <a:xfrm rot="1800000">
              <a:off x="7548729" y="2868662"/>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Freeform 26"/>
            <p:cNvSpPr/>
            <p:nvPr/>
          </p:nvSpPr>
          <p:spPr>
            <a:xfrm rot="1800000">
              <a:off x="8306573" y="4055195"/>
              <a:ext cx="1243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Freeform 27"/>
            <p:cNvSpPr/>
            <p:nvPr/>
          </p:nvSpPr>
          <p:spPr>
            <a:xfrm rot="1800000">
              <a:off x="8306573" y="1511350"/>
              <a:ext cx="1242239"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4" name="Rectangle 43"/>
          <p:cNvSpPr/>
          <p:nvPr/>
        </p:nvSpPr>
        <p:spPr>
          <a:xfrm>
            <a:off x="6486525" y="-30163"/>
            <a:ext cx="5232400" cy="8920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5" name="Rectangle 44"/>
          <p:cNvSpPr/>
          <p:nvPr/>
        </p:nvSpPr>
        <p:spPr>
          <a:xfrm>
            <a:off x="6611938" y="-30163"/>
            <a:ext cx="4984750" cy="88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6" name="Rectangle 45"/>
          <p:cNvSpPr/>
          <p:nvPr/>
        </p:nvSpPr>
        <p:spPr>
          <a:xfrm>
            <a:off x="1287463" y="855663"/>
            <a:ext cx="5067300" cy="8034337"/>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7" name="Rectangle 46"/>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2" name="Title 1"/>
          <p:cNvSpPr>
            <a:spLocks noGrp="1"/>
          </p:cNvSpPr>
          <p:nvPr>
            <p:ph type="title"/>
          </p:nvPr>
        </p:nvSpPr>
        <p:spPr>
          <a:xfrm>
            <a:off x="6733403" y="3784397"/>
            <a:ext cx="4694733" cy="2080768"/>
          </a:xfrm>
        </p:spPr>
        <p:txBody>
          <a:bodyPr>
            <a:normAutofit/>
          </a:bodyPr>
          <a:lstStyle>
            <a:lvl1pPr algn="l">
              <a:defRPr sz="4000" b="0"/>
            </a:lvl1pPr>
          </a:lstStyle>
          <a:p>
            <a:r>
              <a:rPr lang="en-GB" smtClean="0"/>
              <a:t>Click to edit Master title style</a:t>
            </a:r>
            <a:endParaRPr lang="en-US"/>
          </a:p>
        </p:txBody>
      </p:sp>
      <p:sp>
        <p:nvSpPr>
          <p:cNvPr id="3" name="Picture Placeholder 2"/>
          <p:cNvSpPr>
            <a:spLocks noGrp="1"/>
          </p:cNvSpPr>
          <p:nvPr>
            <p:ph type="pic" idx="1"/>
          </p:nvPr>
        </p:nvSpPr>
        <p:spPr>
          <a:xfrm>
            <a:off x="1429630" y="986731"/>
            <a:ext cx="4778130" cy="7776870"/>
          </a:xfrm>
        </p:spPr>
        <p:txBody>
          <a:bodyPr rtlCol="0">
            <a:normAutofit/>
          </a:bodyPr>
          <a:lstStyle>
            <a:lvl1pPr marL="0" indent="0">
              <a:buNone/>
              <a:defRPr sz="4600">
                <a:solidFill>
                  <a:schemeClr val="accent1"/>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GB" noProof="0" smtClean="0"/>
              <a:t>Drag picture to placeholder or click icon to add</a:t>
            </a:r>
            <a:endParaRPr lang="en-US" noProof="0" dirty="0"/>
          </a:p>
        </p:txBody>
      </p:sp>
      <p:sp>
        <p:nvSpPr>
          <p:cNvPr id="4" name="Text Placeholder 3"/>
          <p:cNvSpPr>
            <a:spLocks noGrp="1"/>
          </p:cNvSpPr>
          <p:nvPr>
            <p:ph type="body" sz="half" idx="2"/>
          </p:nvPr>
        </p:nvSpPr>
        <p:spPr>
          <a:xfrm>
            <a:off x="6733697" y="5878171"/>
            <a:ext cx="4694148" cy="2161153"/>
          </a:xfrm>
        </p:spPr>
        <p:txBody>
          <a:bodyPr>
            <a:normAutofit/>
          </a:bodyPr>
          <a:lstStyle>
            <a:lvl1pPr marL="0" indent="0">
              <a:buNone/>
              <a:defRPr sz="2300">
                <a:solidFill>
                  <a:srgbClr val="424242"/>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D22B0168-8841-614A-8F38-BE3CBC1463A6}" type="datetime4">
              <a:rPr lang="en-US"/>
              <a:pPr>
                <a:defRPr/>
              </a:pPr>
              <a:t>February 2, 2021</a:t>
            </a:fld>
            <a:endParaRPr lang="en-US"/>
          </a:p>
        </p:txBody>
      </p:sp>
      <p:sp>
        <p:nvSpPr>
          <p:cNvPr id="49" name="Footer Placeholder 5"/>
          <p:cNvSpPr>
            <a:spLocks noGrp="1"/>
          </p:cNvSpPr>
          <p:nvPr>
            <p:ph type="ftr" sz="quarter" idx="11"/>
          </p:nvPr>
        </p:nvSpPr>
        <p:spPr>
          <a:xfrm>
            <a:off x="6600825" y="8142288"/>
            <a:ext cx="4968875" cy="519112"/>
          </a:xfrm>
        </p:spPr>
        <p:txBody>
          <a:bodyPr>
            <a:normAutofit/>
          </a:bodyPr>
          <a:lstStyle>
            <a:lvl1pPr>
              <a:defRPr/>
            </a:lvl1pPr>
          </a:lstStyle>
          <a:p>
            <a:pPr>
              <a:defRPr/>
            </a:pPr>
            <a:endParaRPr lang="en-US"/>
          </a:p>
        </p:txBody>
      </p:sp>
      <p:sp>
        <p:nvSpPr>
          <p:cNvPr id="50" name="Slide Number Placeholder 6"/>
          <p:cNvSpPr>
            <a:spLocks noGrp="1"/>
          </p:cNvSpPr>
          <p:nvPr>
            <p:ph type="sldNum" sz="quarter" idx="12"/>
          </p:nvPr>
        </p:nvSpPr>
        <p:spPr/>
        <p:txBody>
          <a:bodyPr/>
          <a:lstStyle>
            <a:lvl1pPr>
              <a:defRPr/>
            </a:lvl1pPr>
          </a:lstStyle>
          <a:p>
            <a:pPr>
              <a:defRPr/>
            </a:pPr>
            <a:fld id="{446C5D30-073E-B24E-84C0-0CBB60E51CC0}" type="slidenum">
              <a:rPr lang="en-US"/>
              <a:pPr>
                <a:defRPr/>
              </a:pPr>
              <a:t>‹#›</a:t>
            </a:fld>
            <a:endParaRPr lang="en-US"/>
          </a:p>
        </p:txBody>
      </p:sp>
    </p:spTree>
    <p:extLst>
      <p:ext uri="{BB962C8B-B14F-4D97-AF65-F5344CB8AC3E}">
        <p14:creationId xmlns:p14="http://schemas.microsoft.com/office/powerpoint/2010/main" val="42424594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0F9771-572D-A54E-B5BE-CAB4247E32DE}" type="datetime4">
              <a:rPr lang="en-US"/>
              <a:pPr>
                <a:defRPr/>
              </a:pPr>
              <a:t>February 2, 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7FDF37-3724-9A48-BCB7-C4994995522D}" type="slidenum">
              <a:rPr lang="en-US"/>
              <a:pPr>
                <a:defRPr/>
              </a:pPr>
              <a:t>‹#›</a:t>
            </a:fld>
            <a:endParaRPr lang="en-US"/>
          </a:p>
        </p:txBody>
      </p:sp>
    </p:spTree>
    <p:extLst>
      <p:ext uri="{BB962C8B-B14F-4D97-AF65-F5344CB8AC3E}">
        <p14:creationId xmlns:p14="http://schemas.microsoft.com/office/powerpoint/2010/main" val="40063224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1" y="1465098"/>
            <a:ext cx="2111222" cy="6798711"/>
          </a:xfrm>
        </p:spPr>
        <p:txBody>
          <a:bodyPr vert="eaVert" anchor="ctr"/>
          <a:lstStyle/>
          <a:p>
            <a:r>
              <a:rPr lang="en-GB" smtClean="0"/>
              <a:t>Click to edit Master title style</a:t>
            </a:r>
            <a:endParaRPr lang="en-US"/>
          </a:p>
        </p:txBody>
      </p:sp>
      <p:sp>
        <p:nvSpPr>
          <p:cNvPr id="3" name="Vertical Text Placeholder 2"/>
          <p:cNvSpPr>
            <a:spLocks noGrp="1"/>
          </p:cNvSpPr>
          <p:nvPr>
            <p:ph type="body" orient="vert" idx="1"/>
          </p:nvPr>
        </p:nvSpPr>
        <p:spPr>
          <a:xfrm>
            <a:off x="1498021" y="1465098"/>
            <a:ext cx="7713712" cy="679871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38682F-44DF-5E47-9638-A7173B2D1415}" type="datetime4">
              <a:rPr lang="en-US"/>
              <a:pPr>
                <a:defRPr/>
              </a:pPr>
              <a:t>February 2, 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6D3945-DD5D-2D41-874F-5590867F7AF9}" type="slidenum">
              <a:rPr lang="en-US"/>
              <a:pPr>
                <a:defRPr/>
              </a:pPr>
              <a:t>‹#›</a:t>
            </a:fld>
            <a:endParaRPr lang="en-US"/>
          </a:p>
        </p:txBody>
      </p:sp>
    </p:spTree>
    <p:extLst>
      <p:ext uri="{BB962C8B-B14F-4D97-AF65-F5344CB8AC3E}">
        <p14:creationId xmlns:p14="http://schemas.microsoft.com/office/powerpoint/2010/main" val="21700155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692150" y="585788"/>
            <a:ext cx="11620500" cy="8582025"/>
            <a:chOff x="486873" y="411480"/>
            <a:chExt cx="8170254" cy="6035040"/>
          </a:xfrm>
        </p:grpSpPr>
        <p:sp>
          <p:nvSpPr>
            <p:cNvPr id="5" name="Rectangle 4"/>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 name="Rectangle 5"/>
            <p:cNvSpPr>
              <a:spLocks/>
            </p:cNvSpPr>
            <p:nvPr/>
          </p:nvSpPr>
          <p:spPr>
            <a:xfrm>
              <a:off x="562772" y="475112"/>
              <a:ext cx="7982740" cy="5888797"/>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7" name="Straight Connector 6"/>
            <p:cNvCxnSpPr/>
            <p:nvPr/>
          </p:nvCxnSpPr>
          <p:spPr>
            <a:xfrm>
              <a:off x="562772" y="6133939"/>
              <a:ext cx="7982740"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562772" y="457250"/>
              <a:ext cx="7982740" cy="2578791"/>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ctrTitle"/>
          </p:nvPr>
        </p:nvSpPr>
        <p:spPr>
          <a:xfrm>
            <a:off x="1300480" y="1598506"/>
            <a:ext cx="10442223" cy="2736427"/>
          </a:xfrm>
        </p:spPr>
        <p:txBody>
          <a:bodyPr anchor="b">
            <a:noAutofit/>
          </a:bodyPr>
          <a:lstStyle>
            <a:lvl1pPr>
              <a:defRPr sz="7700" kern="1200">
                <a:solidFill>
                  <a:schemeClr val="tx1">
                    <a:lumMod val="75000"/>
                    <a:lumOff val="25000"/>
                  </a:schemeClr>
                </a:solidFill>
                <a:latin typeface="+mj-lt"/>
                <a:ea typeface="+mj-ea"/>
                <a:cs typeface="+mj-cs"/>
              </a:defRPr>
            </a:lvl1pPr>
          </a:lstStyle>
          <a:p>
            <a:r>
              <a:rPr lang="en-GB" smtClean="0"/>
              <a:t>Click to edit Master title style</a:t>
            </a:r>
            <a:endParaRPr dirty="0"/>
          </a:p>
        </p:txBody>
      </p:sp>
      <p:sp>
        <p:nvSpPr>
          <p:cNvPr id="3" name="Subtitle 2"/>
          <p:cNvSpPr>
            <a:spLocks noGrp="1"/>
          </p:cNvSpPr>
          <p:nvPr>
            <p:ph type="subTitle" idx="1"/>
          </p:nvPr>
        </p:nvSpPr>
        <p:spPr>
          <a:xfrm>
            <a:off x="1300480" y="4876800"/>
            <a:ext cx="10442223" cy="2492587"/>
          </a:xfrm>
        </p:spPr>
        <p:txBody>
          <a:bodyPr rtlCol="0">
            <a:normAutofit/>
          </a:bodyPr>
          <a:lstStyle>
            <a:lvl1pPr marL="0" indent="0" algn="ctr" defTabSz="1300460" rtl="0" eaLnBrk="1" latinLnBrk="0" hangingPunct="1">
              <a:spcBef>
                <a:spcPts val="427"/>
              </a:spcBef>
              <a:buClr>
                <a:schemeClr val="tx1">
                  <a:lumMod val="75000"/>
                  <a:lumOff val="25000"/>
                </a:schemeClr>
              </a:buClr>
              <a:buFont typeface="Arial" pitchFamily="34" charset="0"/>
              <a:buNone/>
              <a:defRPr sz="2800" kern="1200">
                <a:solidFill>
                  <a:schemeClr val="tx1">
                    <a:lumMod val="75000"/>
                    <a:lumOff val="25000"/>
                  </a:schemeClr>
                </a:solidFill>
                <a:latin typeface="+mn-lt"/>
                <a:ea typeface="+mn-ea"/>
                <a:cs typeface="+mn-cs"/>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GB" smtClean="0"/>
              <a:t>Click to edit Master subtitle style</a:t>
            </a:r>
            <a:endParaRPr dirty="0"/>
          </a:p>
        </p:txBody>
      </p:sp>
      <p:sp>
        <p:nvSpPr>
          <p:cNvPr id="9" name="Date Placeholder 3"/>
          <p:cNvSpPr>
            <a:spLocks noGrp="1"/>
          </p:cNvSpPr>
          <p:nvPr>
            <p:ph type="dt" sz="half" idx="10"/>
          </p:nvPr>
        </p:nvSpPr>
        <p:spPr>
          <a:xfrm>
            <a:off x="815975" y="8707438"/>
            <a:ext cx="3033713" cy="369887"/>
          </a:xfrm>
        </p:spPr>
        <p:txBody>
          <a:bodyPr/>
          <a:lstStyle>
            <a:lvl1pPr>
              <a:defRPr/>
            </a:lvl1pPr>
          </a:lstStyle>
          <a:p>
            <a:pPr>
              <a:defRPr/>
            </a:pPr>
            <a:fld id="{7D290233-0DD1-4A80-BB1E-9ADC3556DBB6}" type="datetimeFigureOut">
              <a:rPr lang="en-US"/>
              <a:pPr>
                <a:defRPr/>
              </a:pPr>
              <a:t>2/2/2021</a:t>
            </a:fld>
            <a:endParaRPr lang="en-US"/>
          </a:p>
        </p:txBody>
      </p:sp>
      <p:sp>
        <p:nvSpPr>
          <p:cNvPr id="10" name="Footer Placeholder 4"/>
          <p:cNvSpPr>
            <a:spLocks noGrp="1"/>
          </p:cNvSpPr>
          <p:nvPr>
            <p:ph type="ftr" sz="quarter" idx="11"/>
          </p:nvPr>
        </p:nvSpPr>
        <p:spPr>
          <a:xfrm>
            <a:off x="8020050" y="8707438"/>
            <a:ext cx="4117975" cy="366712"/>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5961063" y="8707438"/>
            <a:ext cx="1082675" cy="387350"/>
          </a:xfrm>
        </p:spPr>
        <p:txBody>
          <a:bodyPr/>
          <a:lstStyle>
            <a:lvl1pPr>
              <a:defRPr/>
            </a:lvl1pPr>
          </a:lstStyle>
          <a:p>
            <a:pPr>
              <a:defRPr/>
            </a:pPr>
            <a:fld id="{8AEF3E1F-02CB-D142-8963-CB0DF16AA621}" type="slidenum">
              <a:rPr lang="en-US"/>
              <a:pPr>
                <a:defRPr/>
              </a:pPr>
              <a:t>‹#›</a:t>
            </a:fld>
            <a:endParaRPr lang="en-US"/>
          </a:p>
        </p:txBody>
      </p:sp>
    </p:spTree>
    <p:extLst>
      <p:ext uri="{BB962C8B-B14F-4D97-AF65-F5344CB8AC3E}">
        <p14:creationId xmlns:p14="http://schemas.microsoft.com/office/powerpoint/2010/main" val="27317129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8" name="Straight Connector 7"/>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9E2E4599-634F-1148-A640-B851BF848284}" type="slidenum">
              <a:rPr lang="en-US"/>
              <a:pPr>
                <a:defRPr/>
              </a:pPr>
              <a:t>‹#›</a:t>
            </a:fld>
            <a:endParaRPr lang="en-US"/>
          </a:p>
        </p:txBody>
      </p:sp>
    </p:spTree>
    <p:extLst>
      <p:ext uri="{BB962C8B-B14F-4D97-AF65-F5344CB8AC3E}">
        <p14:creationId xmlns:p14="http://schemas.microsoft.com/office/powerpoint/2010/main" val="1215291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5" name="Group 6"/>
          <p:cNvGrpSpPr>
            <a:grpSpLocks/>
          </p:cNvGrpSpPr>
          <p:nvPr/>
        </p:nvGrpSpPr>
        <p:grpSpPr bwMode="auto">
          <a:xfrm>
            <a:off x="692150" y="585788"/>
            <a:ext cx="11620500" cy="8582025"/>
            <a:chOff x="486873" y="411480"/>
            <a:chExt cx="8170254" cy="6035040"/>
          </a:xfrm>
        </p:grpSpPr>
        <p:sp>
          <p:nvSpPr>
            <p:cNvPr id="6" name="Rectangle 5"/>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7" name="Group 11"/>
            <p:cNvGrpSpPr>
              <a:grpSpLocks/>
            </p:cNvGrpSpPr>
            <p:nvPr/>
          </p:nvGrpSpPr>
          <p:grpSpPr bwMode="auto">
            <a:xfrm>
              <a:off x="562842" y="475488"/>
              <a:ext cx="7982713" cy="5888736"/>
              <a:chOff x="562842" y="475488"/>
              <a:chExt cx="7982713" cy="5888736"/>
            </a:xfrm>
          </p:grpSpPr>
          <p:sp>
            <p:nvSpPr>
              <p:cNvPr id="8" name="Rectangle 7"/>
              <p:cNvSpPr>
                <a:spLocks/>
              </p:cNvSpPr>
              <p:nvPr/>
            </p:nvSpPr>
            <p:spPr>
              <a:xfrm>
                <a:off x="562772" y="475112"/>
                <a:ext cx="7982740" cy="5888797"/>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9" name="Straight Connector 8"/>
              <p:cNvCxnSpPr/>
              <p:nvPr/>
            </p:nvCxnSpPr>
            <p:spPr>
              <a:xfrm>
                <a:off x="562772" y="6132823"/>
                <a:ext cx="7982740" cy="2233"/>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562772" y="3426767"/>
                <a:ext cx="7982740" cy="2233"/>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1280161" y="4895925"/>
            <a:ext cx="10446737" cy="2180217"/>
          </a:xfrm>
        </p:spPr>
        <p:txBody>
          <a:bodyPr anchor="b">
            <a:normAutofit/>
          </a:bodyPr>
          <a:lstStyle>
            <a:lvl1pPr>
              <a:defRPr sz="7700"/>
            </a:lvl1pPr>
          </a:lstStyle>
          <a:p>
            <a:r>
              <a:rPr lang="en-GB" smtClean="0"/>
              <a:t>Click to edit Master title style</a:t>
            </a:r>
            <a:endParaRPr/>
          </a:p>
        </p:txBody>
      </p:sp>
      <p:sp>
        <p:nvSpPr>
          <p:cNvPr id="3" name="Subtitle 2"/>
          <p:cNvSpPr>
            <a:spLocks noGrp="1"/>
          </p:cNvSpPr>
          <p:nvPr>
            <p:ph type="subTitle" idx="1"/>
          </p:nvPr>
        </p:nvSpPr>
        <p:spPr>
          <a:xfrm>
            <a:off x="1280161" y="7152640"/>
            <a:ext cx="10446737" cy="1408853"/>
          </a:xfrm>
        </p:spPr>
        <p:txBody>
          <a:bodyPr>
            <a:normAutofit/>
          </a:bodyPr>
          <a:lstStyle>
            <a:lvl1pPr marL="0" indent="0" algn="ctr">
              <a:spcBef>
                <a:spcPts val="427"/>
              </a:spcBef>
              <a:buNone/>
              <a:defRPr sz="2800">
                <a:solidFill>
                  <a:schemeClr val="tx1">
                    <a:lumMod val="75000"/>
                    <a:lumOff val="2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GB" smtClean="0"/>
              <a:t>Click to edit Master subtitle style</a:t>
            </a:r>
            <a:endParaRPr dirty="0"/>
          </a:p>
        </p:txBody>
      </p:sp>
      <p:sp>
        <p:nvSpPr>
          <p:cNvPr id="14" name="Picture Placeholder 13"/>
          <p:cNvSpPr>
            <a:spLocks noGrp="1"/>
          </p:cNvSpPr>
          <p:nvPr>
            <p:ph type="pic" sz="quarter" idx="12"/>
          </p:nvPr>
        </p:nvSpPr>
        <p:spPr>
          <a:xfrm>
            <a:off x="905234" y="758614"/>
            <a:ext cx="11145114" cy="4023360"/>
          </a:xfrm>
        </p:spPr>
        <p:txBody>
          <a:bodyPr rtlCol="0">
            <a:normAutofit/>
          </a:bodyPr>
          <a:lstStyle>
            <a:lvl1pPr>
              <a:buNone/>
              <a:defRPr sz="2800"/>
            </a:lvl1pPr>
          </a:lstStyle>
          <a:p>
            <a:pPr lvl="0"/>
            <a:r>
              <a:rPr lang="en-GB" noProof="0" smtClean="0"/>
              <a:t>Drag picture to placeholder or click icon to add</a:t>
            </a:r>
            <a:endParaRPr noProof="0"/>
          </a:p>
        </p:txBody>
      </p:sp>
      <p:sp>
        <p:nvSpPr>
          <p:cNvPr id="11" name="Date Placeholder 3"/>
          <p:cNvSpPr>
            <a:spLocks noGrp="1"/>
          </p:cNvSpPr>
          <p:nvPr>
            <p:ph type="dt" sz="half" idx="13"/>
          </p:nvPr>
        </p:nvSpPr>
        <p:spPr>
          <a:xfrm>
            <a:off x="809625" y="8707438"/>
            <a:ext cx="3033713" cy="369887"/>
          </a:xfrm>
        </p:spPr>
        <p:txBody>
          <a:bodyPr/>
          <a:lstStyle>
            <a:lvl1pPr>
              <a:defRPr/>
            </a:lvl1pPr>
          </a:lstStyle>
          <a:p>
            <a:pPr>
              <a:defRPr/>
            </a:pPr>
            <a:fld id="{7D290233-0DD1-4A80-BB1E-9ADC3556DBB6}" type="datetimeFigureOut">
              <a:rPr lang="en-US"/>
              <a:pPr>
                <a:defRPr/>
              </a:pPr>
              <a:t>2/2/2021</a:t>
            </a:fld>
            <a:endParaRPr lang="en-US"/>
          </a:p>
        </p:txBody>
      </p:sp>
      <p:sp>
        <p:nvSpPr>
          <p:cNvPr id="12" name="Footer Placeholder 4"/>
          <p:cNvSpPr>
            <a:spLocks noGrp="1"/>
          </p:cNvSpPr>
          <p:nvPr>
            <p:ph type="ftr" sz="quarter" idx="14"/>
          </p:nvPr>
        </p:nvSpPr>
        <p:spPr>
          <a:xfrm>
            <a:off x="8020050" y="8710613"/>
            <a:ext cx="4117975" cy="366712"/>
          </a:xfrm>
        </p:spPr>
        <p:txBody>
          <a:bodyPr/>
          <a:lstStyle>
            <a:lvl1pPr>
              <a:defRPr/>
            </a:lvl1pPr>
          </a:lstStyle>
          <a:p>
            <a:pPr>
              <a:defRPr/>
            </a:pPr>
            <a:endParaRPr lang="en-US"/>
          </a:p>
        </p:txBody>
      </p:sp>
    </p:spTree>
    <p:extLst>
      <p:ext uri="{BB962C8B-B14F-4D97-AF65-F5344CB8AC3E}">
        <p14:creationId xmlns:p14="http://schemas.microsoft.com/office/powerpoint/2010/main" val="59579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8112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8" name="Straight Connector 7"/>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1280161" y="1950720"/>
            <a:ext cx="10446737" cy="2384213"/>
          </a:xfrm>
        </p:spPr>
        <p:txBody>
          <a:bodyPr anchor="b">
            <a:noAutofit/>
          </a:bodyPr>
          <a:lstStyle>
            <a:lvl1pPr algn="ctr">
              <a:defRPr sz="7700" b="0" i="0" cap="none" baseline="0">
                <a:solidFill>
                  <a:schemeClr val="tx1">
                    <a:lumMod val="75000"/>
                    <a:lumOff val="25000"/>
                  </a:schemeClr>
                </a:solidFill>
              </a:defRPr>
            </a:lvl1pPr>
          </a:lstStyle>
          <a:p>
            <a:r>
              <a:rPr lang="en-GB" smtClean="0"/>
              <a:t>Click to edit Master title style</a:t>
            </a:r>
            <a:endParaRPr dirty="0"/>
          </a:p>
        </p:txBody>
      </p:sp>
      <p:sp>
        <p:nvSpPr>
          <p:cNvPr id="3" name="Text Placeholder 2"/>
          <p:cNvSpPr>
            <a:spLocks noGrp="1"/>
          </p:cNvSpPr>
          <p:nvPr>
            <p:ph type="body" idx="1"/>
          </p:nvPr>
        </p:nvSpPr>
        <p:spPr>
          <a:xfrm>
            <a:off x="1280161" y="4458050"/>
            <a:ext cx="10446737" cy="2133599"/>
          </a:xfrm>
        </p:spPr>
        <p:txBody>
          <a:bodyPr/>
          <a:lstStyle>
            <a:lvl1pPr marL="0" indent="0" algn="ctr">
              <a:spcBef>
                <a:spcPts val="427"/>
              </a:spcBef>
              <a:buNone/>
              <a:defRPr sz="2800">
                <a:solidFill>
                  <a:schemeClr val="tx1">
                    <a:lumMod val="75000"/>
                    <a:lumOff val="25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GB"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CD2AEA1B-A6F3-4543-AE01-CC7B8E3B1A9F}" type="slidenum">
              <a:rPr lang="en-US"/>
              <a:pPr>
                <a:defRPr/>
              </a:pPr>
              <a:t>‹#›</a:t>
            </a:fld>
            <a:endParaRPr lang="en-US"/>
          </a:p>
        </p:txBody>
      </p:sp>
    </p:spTree>
    <p:extLst>
      <p:ext uri="{BB962C8B-B14F-4D97-AF65-F5344CB8AC3E}">
        <p14:creationId xmlns:p14="http://schemas.microsoft.com/office/powerpoint/2010/main" val="2859692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sp>
          <p:nvSpPr>
            <p:cNvPr id="6" name="Rectangle 5"/>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7" name="Group 10"/>
            <p:cNvGrpSpPr>
              <a:grpSpLocks/>
            </p:cNvGrpSpPr>
            <p:nvPr/>
          </p:nvGrpSpPr>
          <p:grpSpPr bwMode="auto">
            <a:xfrm>
              <a:off x="256032" y="237744"/>
              <a:ext cx="8622792" cy="6364224"/>
              <a:chOff x="247157" y="247430"/>
              <a:chExt cx="8622792" cy="6364224"/>
            </a:xfrm>
          </p:grpSpPr>
          <p:sp>
            <p:nvSpPr>
              <p:cNvPr id="8" name="Rectangle 7"/>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9" name="Straight Connector 8"/>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1280158" y="3054775"/>
            <a:ext cx="5071872" cy="5585742"/>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6610772" y="3054775"/>
            <a:ext cx="5071872" cy="5585742"/>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1" name="Date Placeholder 4"/>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2" name="Footer Placeholder 5"/>
          <p:cNvSpPr>
            <a:spLocks noGrp="1"/>
          </p:cNvSpPr>
          <p:nvPr>
            <p:ph type="ftr" sz="quarter" idx="11"/>
          </p:nvPr>
        </p:nvSpPr>
        <p:spPr/>
        <p:txBody>
          <a:bodyPr/>
          <a:lstStyle>
            <a:lvl1pPr>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pPr>
              <a:defRPr/>
            </a:pPr>
            <a:fld id="{20340DEC-97E5-DA47-B3B4-0BDE543CE950}" type="slidenum">
              <a:rPr lang="en-US"/>
              <a:pPr>
                <a:defRPr/>
              </a:pPr>
              <a:t>‹#›</a:t>
            </a:fld>
            <a:endParaRPr lang="en-US"/>
          </a:p>
        </p:txBody>
      </p:sp>
    </p:spTree>
    <p:extLst>
      <p:ext uri="{BB962C8B-B14F-4D97-AF65-F5344CB8AC3E}">
        <p14:creationId xmlns:p14="http://schemas.microsoft.com/office/powerpoint/2010/main" val="5610902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260350" y="247650"/>
            <a:ext cx="12484100" cy="9258300"/>
            <a:chOff x="182880" y="173699"/>
            <a:chExt cx="8778240" cy="6510602"/>
          </a:xfrm>
        </p:grpSpPr>
        <p:grpSp>
          <p:nvGrpSpPr>
            <p:cNvPr id="8" name="Group 7"/>
            <p:cNvGrpSpPr>
              <a:grpSpLocks/>
            </p:cNvGrpSpPr>
            <p:nvPr/>
          </p:nvGrpSpPr>
          <p:grpSpPr bwMode="auto">
            <a:xfrm>
              <a:off x="182880" y="173699"/>
              <a:ext cx="8778240" cy="6510602"/>
              <a:chOff x="182880" y="173699"/>
              <a:chExt cx="8778240" cy="6510602"/>
            </a:xfrm>
          </p:grpSpPr>
          <p:sp>
            <p:nvSpPr>
              <p:cNvPr id="10" name="Rectangle 9"/>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11" name="Group 10"/>
              <p:cNvGrpSpPr>
                <a:grpSpLocks/>
              </p:cNvGrpSpPr>
              <p:nvPr/>
            </p:nvGrpSpPr>
            <p:grpSpPr bwMode="auto">
              <a:xfrm>
                <a:off x="256032" y="237744"/>
                <a:ext cx="8622792" cy="6364224"/>
                <a:chOff x="247157" y="247430"/>
                <a:chExt cx="8622792" cy="6364224"/>
              </a:xfrm>
            </p:grpSpPr>
            <p:sp>
              <p:nvSpPr>
                <p:cNvPr id="12" name="Rectangle 11"/>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3" name="Straight Connector 12"/>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cxnSp>
          <p:nvCxnSpPr>
            <p:cNvPr id="9" name="Straight Connector 8"/>
            <p:cNvCxnSpPr/>
            <p:nvPr/>
          </p:nvCxnSpPr>
          <p:spPr>
            <a:xfrm rot="16200000" flipH="1">
              <a:off x="2217600" y="4026251"/>
              <a:ext cx="4711032" cy="2233"/>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3" name="Text Placeholder 2"/>
          <p:cNvSpPr>
            <a:spLocks noGrp="1"/>
          </p:cNvSpPr>
          <p:nvPr>
            <p:ph type="body" idx="1"/>
          </p:nvPr>
        </p:nvSpPr>
        <p:spPr>
          <a:xfrm>
            <a:off x="899273" y="2430564"/>
            <a:ext cx="5071872" cy="1184004"/>
          </a:xfrm>
        </p:spPr>
        <p:txBody>
          <a:bodyPr anchor="ctr">
            <a:noAutofit/>
          </a:bodyPr>
          <a:lstStyle>
            <a:lvl1pPr marL="0" indent="0" algn="ctr">
              <a:spcBef>
                <a:spcPts val="427"/>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4" name="Content Placeholder 3"/>
          <p:cNvSpPr>
            <a:spLocks noGrp="1"/>
          </p:cNvSpPr>
          <p:nvPr>
            <p:ph sz="half" idx="2"/>
          </p:nvPr>
        </p:nvSpPr>
        <p:spPr>
          <a:xfrm>
            <a:off x="899273" y="3684695"/>
            <a:ext cx="5071872" cy="4955822"/>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Text Placeholder 4"/>
          <p:cNvSpPr>
            <a:spLocks noGrp="1"/>
          </p:cNvSpPr>
          <p:nvPr>
            <p:ph type="body" sz="quarter" idx="3"/>
          </p:nvPr>
        </p:nvSpPr>
        <p:spPr>
          <a:xfrm>
            <a:off x="7033655" y="2430564"/>
            <a:ext cx="5071872" cy="1184004"/>
          </a:xfrm>
        </p:spPr>
        <p:txBody>
          <a:bodyPr anchor="ctr">
            <a:noAutofit/>
          </a:bodyPr>
          <a:lstStyle>
            <a:lvl1pPr marL="0" indent="0" algn="ctr">
              <a:spcBef>
                <a:spcPts val="427"/>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6" name="Content Placeholder 5"/>
          <p:cNvSpPr>
            <a:spLocks noGrp="1"/>
          </p:cNvSpPr>
          <p:nvPr>
            <p:ph sz="quarter" idx="4"/>
          </p:nvPr>
        </p:nvSpPr>
        <p:spPr>
          <a:xfrm>
            <a:off x="7033655" y="3684695"/>
            <a:ext cx="5071872" cy="4955822"/>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Date Placeholder 6"/>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6" name="Footer Placeholder 7"/>
          <p:cNvSpPr>
            <a:spLocks noGrp="1"/>
          </p:cNvSpPr>
          <p:nvPr>
            <p:ph type="ftr" sz="quarter" idx="11"/>
          </p:nvPr>
        </p:nvSpPr>
        <p:spPr/>
        <p:txBody>
          <a:bodyPr/>
          <a:lstStyle>
            <a:lvl1pPr>
              <a:defRPr/>
            </a:lvl1pPr>
          </a:lstStyle>
          <a:p>
            <a:pPr>
              <a:defRPr/>
            </a:pPr>
            <a:endParaRPr lang="en-US"/>
          </a:p>
        </p:txBody>
      </p:sp>
      <p:sp>
        <p:nvSpPr>
          <p:cNvPr id="17" name="Slide Number Placeholder 8"/>
          <p:cNvSpPr>
            <a:spLocks noGrp="1"/>
          </p:cNvSpPr>
          <p:nvPr>
            <p:ph type="sldNum" sz="quarter" idx="12"/>
          </p:nvPr>
        </p:nvSpPr>
        <p:spPr/>
        <p:txBody>
          <a:bodyPr/>
          <a:lstStyle>
            <a:lvl1pPr>
              <a:defRPr/>
            </a:lvl1pPr>
          </a:lstStyle>
          <a:p>
            <a:pPr>
              <a:defRPr/>
            </a:pPr>
            <a:fld id="{25ABA5C0-C95C-A54F-B777-2F900BFB9818}" type="slidenum">
              <a:rPr lang="en-US"/>
              <a:pPr>
                <a:defRPr/>
              </a:pPr>
              <a:t>‹#›</a:t>
            </a:fld>
            <a:endParaRPr lang="en-US"/>
          </a:p>
        </p:txBody>
      </p:sp>
    </p:spTree>
    <p:extLst>
      <p:ext uri="{BB962C8B-B14F-4D97-AF65-F5344CB8AC3E}">
        <p14:creationId xmlns:p14="http://schemas.microsoft.com/office/powerpoint/2010/main" val="20690284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260350" y="247650"/>
            <a:ext cx="12484100" cy="9258300"/>
            <a:chOff x="182880" y="173699"/>
            <a:chExt cx="8778240" cy="6510602"/>
          </a:xfrm>
        </p:grpSpPr>
        <p:sp>
          <p:nvSpPr>
            <p:cNvPr id="4" name="Rectangle 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5" name="Group 10"/>
            <p:cNvGrpSpPr>
              <a:grpSpLocks/>
            </p:cNvGrpSpPr>
            <p:nvPr/>
          </p:nvGrpSpPr>
          <p:grpSpPr bwMode="auto">
            <a:xfrm>
              <a:off x="256032" y="237744"/>
              <a:ext cx="8622792" cy="6364224"/>
              <a:chOff x="247157" y="247430"/>
              <a:chExt cx="8622792" cy="6364224"/>
            </a:xfrm>
          </p:grpSpPr>
          <p:sp>
            <p:nvSpPr>
              <p:cNvPr id="6" name="Rectangle 5"/>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7" name="Straight Connector 6"/>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9" name="Date Placeholder 2"/>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0" name="Footer Placeholder 3"/>
          <p:cNvSpPr>
            <a:spLocks noGrp="1"/>
          </p:cNvSpPr>
          <p:nvPr>
            <p:ph type="ftr" sz="quarter" idx="11"/>
          </p:nvPr>
        </p:nvSpPr>
        <p:spPr/>
        <p:txBody>
          <a:bodyPr/>
          <a:lstStyle>
            <a:lvl1pPr>
              <a:defRPr/>
            </a:lvl1pPr>
          </a:lstStyle>
          <a:p>
            <a:pPr>
              <a:defRPr/>
            </a:pPr>
            <a:endParaRPr lang="en-US"/>
          </a:p>
        </p:txBody>
      </p:sp>
      <p:sp>
        <p:nvSpPr>
          <p:cNvPr id="11" name="Slide Number Placeholder 4"/>
          <p:cNvSpPr>
            <a:spLocks noGrp="1"/>
          </p:cNvSpPr>
          <p:nvPr>
            <p:ph type="sldNum" sz="quarter" idx="12"/>
          </p:nvPr>
        </p:nvSpPr>
        <p:spPr/>
        <p:txBody>
          <a:bodyPr/>
          <a:lstStyle>
            <a:lvl1pPr>
              <a:defRPr/>
            </a:lvl1pPr>
          </a:lstStyle>
          <a:p>
            <a:pPr>
              <a:defRPr/>
            </a:pPr>
            <a:fld id="{1961809A-EE5F-3240-81B6-44DAA3987602}" type="slidenum">
              <a:rPr lang="en-US"/>
              <a:pPr>
                <a:defRPr/>
              </a:pPr>
              <a:t>‹#›</a:t>
            </a:fld>
            <a:endParaRPr lang="en-US"/>
          </a:p>
        </p:txBody>
      </p:sp>
    </p:spTree>
    <p:extLst>
      <p:ext uri="{BB962C8B-B14F-4D97-AF65-F5344CB8AC3E}">
        <p14:creationId xmlns:p14="http://schemas.microsoft.com/office/powerpoint/2010/main" val="28144166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60350" y="247650"/>
            <a:ext cx="12484100" cy="9258300"/>
            <a:chOff x="182880" y="173699"/>
            <a:chExt cx="8778240" cy="6510602"/>
          </a:xfrm>
        </p:grpSpPr>
        <p:sp>
          <p:nvSpPr>
            <p:cNvPr id="3" name="Rectangle 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4" name="Group 10"/>
            <p:cNvGrpSpPr>
              <a:grpSpLocks/>
            </p:cNvGrpSpPr>
            <p:nvPr/>
          </p:nvGrpSpPr>
          <p:grpSpPr bwMode="auto">
            <a:xfrm>
              <a:off x="256032" y="237744"/>
              <a:ext cx="8622792" cy="6364224"/>
              <a:chOff x="247157" y="247430"/>
              <a:chExt cx="8622792" cy="6364224"/>
            </a:xfrm>
          </p:grpSpPr>
          <p:sp>
            <p:nvSpPr>
              <p:cNvPr id="5" name="Rectangle 4"/>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6" name="Straight Connector 5"/>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Date Placeholder 1"/>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3"/>
          <p:cNvSpPr>
            <a:spLocks noGrp="1"/>
          </p:cNvSpPr>
          <p:nvPr>
            <p:ph type="sldNum" sz="quarter" idx="12"/>
          </p:nvPr>
        </p:nvSpPr>
        <p:spPr/>
        <p:txBody>
          <a:bodyPr/>
          <a:lstStyle>
            <a:lvl1pPr>
              <a:defRPr/>
            </a:lvl1pPr>
          </a:lstStyle>
          <a:p>
            <a:pPr>
              <a:defRPr/>
            </a:pPr>
            <a:fld id="{303F451B-BCB0-014C-AD80-4516560ECAAC}" type="slidenum">
              <a:rPr lang="en-US"/>
              <a:pPr>
                <a:defRPr/>
              </a:pPr>
              <a:t>‹#›</a:t>
            </a:fld>
            <a:endParaRPr lang="en-US"/>
          </a:p>
        </p:txBody>
      </p:sp>
    </p:spTree>
    <p:extLst>
      <p:ext uri="{BB962C8B-B14F-4D97-AF65-F5344CB8AC3E}">
        <p14:creationId xmlns:p14="http://schemas.microsoft.com/office/powerpoint/2010/main" val="9799860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1" name="Straight Connector 10"/>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006"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098" y="1663846"/>
            <a:ext cx="4278490" cy="1300480"/>
          </a:xfrm>
        </p:spPr>
        <p:txBody>
          <a:bodyPr anchor="b">
            <a:normAutofit/>
          </a:bodyPr>
          <a:lstStyle>
            <a:lvl1pPr algn="l">
              <a:defRPr sz="4000" b="0"/>
            </a:lvl1pPr>
          </a:lstStyle>
          <a:p>
            <a:r>
              <a:rPr lang="en-GB" smtClean="0"/>
              <a:t>Click to edit Master title style</a:t>
            </a:r>
            <a:endParaRPr dirty="0"/>
          </a:p>
        </p:txBody>
      </p:sp>
      <p:sp>
        <p:nvSpPr>
          <p:cNvPr id="3" name="Content Placeholder 2"/>
          <p:cNvSpPr>
            <a:spLocks noGrp="1"/>
          </p:cNvSpPr>
          <p:nvPr>
            <p:ph idx="1"/>
          </p:nvPr>
        </p:nvSpPr>
        <p:spPr>
          <a:xfrm>
            <a:off x="6155831" y="866987"/>
            <a:ext cx="5852160" cy="7773530"/>
          </a:xfrm>
        </p:spPr>
        <p:txBody>
          <a:bodyPr>
            <a:normAutofit/>
          </a:bodyPr>
          <a:lstStyle>
            <a:lvl1pPr>
              <a:defRPr sz="3400" baseline="0"/>
            </a:lvl1pPr>
            <a:lvl2pPr>
              <a:defRPr sz="3100" baseline="0"/>
            </a:lvl2pPr>
            <a:lvl3pPr>
              <a:defRPr sz="2800" baseline="0"/>
            </a:lvl3pPr>
            <a:lvl4pPr>
              <a:defRPr sz="2600" baseline="0"/>
            </a:lvl4pPr>
            <a:lvl5pPr>
              <a:defRPr sz="2600" baseline="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754098" y="3054775"/>
            <a:ext cx="4278490" cy="4639734"/>
          </a:xfrm>
        </p:spPr>
        <p:txBody>
          <a:bodyPr rtlCol="0">
            <a:normAutofit/>
          </a:bodyPr>
          <a:lstStyle>
            <a:lvl1pPr marL="0" indent="0">
              <a:lnSpc>
                <a:spcPct val="120000"/>
              </a:lnSpc>
              <a:spcBef>
                <a:spcPts val="853"/>
              </a:spcBef>
              <a:buNone/>
              <a:defRPr sz="2300" kern="1200">
                <a:solidFill>
                  <a:schemeClr val="tx1">
                    <a:lumMod val="75000"/>
                    <a:lumOff val="25000"/>
                  </a:schemeClr>
                </a:solidFill>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86AA2842-EA6C-0244-A7A0-A097D65D0043}" type="slidenum">
              <a:rPr lang="en-US"/>
              <a:pPr>
                <a:defRPr/>
              </a:pPr>
              <a:t>‹#›</a:t>
            </a:fld>
            <a:endParaRPr lang="en-US"/>
          </a:p>
        </p:txBody>
      </p:sp>
    </p:spTree>
    <p:extLst>
      <p:ext uri="{BB962C8B-B14F-4D97-AF65-F5344CB8AC3E}">
        <p14:creationId xmlns:p14="http://schemas.microsoft.com/office/powerpoint/2010/main" val="30484559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260350" y="247650"/>
            <a:ext cx="12484100" cy="9258300"/>
            <a:chOff x="182880" y="173699"/>
            <a:chExt cx="8778240" cy="6510602"/>
          </a:xfrm>
        </p:grpSpPr>
        <p:grpSp>
          <p:nvGrpSpPr>
            <p:cNvPr id="7" name="Group 7"/>
            <p:cNvGrpSpPr>
              <a:grpSpLocks/>
            </p:cNvGrpSpPr>
            <p:nvPr/>
          </p:nvGrpSpPr>
          <p:grpSpPr bwMode="auto">
            <a:xfrm>
              <a:off x="182880" y="173699"/>
              <a:ext cx="8778240" cy="6510602"/>
              <a:chOff x="182880" y="173699"/>
              <a:chExt cx="8778240" cy="6510602"/>
            </a:xfrm>
          </p:grpSpPr>
          <p:grpSp>
            <p:nvGrpSpPr>
              <p:cNvPr id="9" name="Group 9"/>
              <p:cNvGrpSpPr>
                <a:grpSpLocks/>
              </p:cNvGrpSpPr>
              <p:nvPr/>
            </p:nvGrpSpPr>
            <p:grpSpPr bwMode="auto">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12" name="Group 10"/>
                <p:cNvGrpSpPr>
                  <a:grpSpLocks/>
                </p:cNvGrpSpPr>
                <p:nvPr/>
              </p:nvGrpSpPr>
              <p:grpSpPr bwMode="auto">
                <a:xfrm>
                  <a:off x="256032" y="237744"/>
                  <a:ext cx="8622792" cy="6364224"/>
                  <a:chOff x="247157" y="247430"/>
                  <a:chExt cx="8622792" cy="6364224"/>
                </a:xfrm>
              </p:grpSpPr>
              <p:sp>
                <p:nvSpPr>
                  <p:cNvPr id="13" name="Rectangle 12"/>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4" name="Straight Connector 13"/>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0" name="Rectangle 9"/>
              <p:cNvSpPr/>
              <p:nvPr/>
            </p:nvSpPr>
            <p:spPr>
              <a:xfrm rot="5400000">
                <a:off x="801006"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8" name="Rectangle 7"/>
            <p:cNvSpPr/>
            <p:nvPr/>
          </p:nvSpPr>
          <p:spPr>
            <a:xfrm rot="10800000">
              <a:off x="258785" y="1594824"/>
              <a:ext cx="3575369" cy="63632"/>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098" y="2409712"/>
            <a:ext cx="4278490" cy="1300480"/>
          </a:xfrm>
        </p:spPr>
        <p:txBody>
          <a:bodyPr anchor="b">
            <a:normAutofit/>
          </a:bodyPr>
          <a:lstStyle>
            <a:lvl1pPr algn="l">
              <a:defRPr sz="4000" b="0"/>
            </a:lvl1pPr>
          </a:lstStyle>
          <a:p>
            <a:r>
              <a:rPr lang="en-GB" smtClean="0"/>
              <a:t>Click to edit Master title style</a:t>
            </a:r>
            <a:endParaRPr dirty="0"/>
          </a:p>
        </p:txBody>
      </p:sp>
      <p:sp>
        <p:nvSpPr>
          <p:cNvPr id="3" name="Content Placeholder 2"/>
          <p:cNvSpPr>
            <a:spLocks noGrp="1"/>
          </p:cNvSpPr>
          <p:nvPr>
            <p:ph idx="1"/>
          </p:nvPr>
        </p:nvSpPr>
        <p:spPr>
          <a:xfrm>
            <a:off x="6155831" y="866987"/>
            <a:ext cx="5852160" cy="7773530"/>
          </a:xfrm>
        </p:spPr>
        <p:txBody>
          <a:bodyPr>
            <a:normAutofit/>
          </a:bodyPr>
          <a:lstStyle>
            <a:lvl1pPr>
              <a:defRPr sz="3400" baseline="0"/>
            </a:lvl1pPr>
            <a:lvl2pPr>
              <a:defRPr sz="3100" baseline="0"/>
            </a:lvl2pPr>
            <a:lvl3pPr>
              <a:defRPr sz="2800" baseline="0"/>
            </a:lvl3pPr>
            <a:lvl4pPr>
              <a:defRPr sz="2600" baseline="0"/>
            </a:lvl4pPr>
            <a:lvl5pPr>
              <a:defRPr sz="2600" baseline="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754098" y="3800637"/>
            <a:ext cx="4278490" cy="4839879"/>
          </a:xfrm>
        </p:spPr>
        <p:txBody>
          <a:bodyPr>
            <a:normAutofit/>
          </a:bodyPr>
          <a:lstStyle>
            <a:lvl1pPr marL="0" indent="0">
              <a:lnSpc>
                <a:spcPct val="120000"/>
              </a:lnSpc>
              <a:spcBef>
                <a:spcPts val="853"/>
              </a:spcBef>
              <a:buNone/>
              <a:defRPr sz="23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7" name="Picture Placeholder 16"/>
          <p:cNvSpPr>
            <a:spLocks noGrp="1"/>
          </p:cNvSpPr>
          <p:nvPr>
            <p:ph type="pic" sz="quarter" idx="13"/>
          </p:nvPr>
        </p:nvSpPr>
        <p:spPr>
          <a:xfrm>
            <a:off x="501891" y="441064"/>
            <a:ext cx="4833902" cy="1713653"/>
          </a:xfrm>
        </p:spPr>
        <p:txBody>
          <a:bodyPr rtlCol="0">
            <a:normAutofit/>
          </a:bodyPr>
          <a:lstStyle>
            <a:lvl1pPr>
              <a:buNone/>
              <a:defRPr sz="2600"/>
            </a:lvl1pPr>
          </a:lstStyle>
          <a:p>
            <a:pPr lvl="0"/>
            <a:r>
              <a:rPr lang="en-GB" noProof="0" smtClean="0"/>
              <a:t>Drag picture to placeholder or click icon to add</a:t>
            </a:r>
            <a:endParaRPr noProof="0"/>
          </a:p>
        </p:txBody>
      </p:sp>
      <p:sp>
        <p:nvSpPr>
          <p:cNvPr id="15" name="Date Placeholder 4"/>
          <p:cNvSpPr>
            <a:spLocks noGrp="1"/>
          </p:cNvSpPr>
          <p:nvPr>
            <p:ph type="dt" sz="half" idx="14"/>
          </p:nvPr>
        </p:nvSpPr>
        <p:spPr/>
        <p:txBody>
          <a:bodyPr/>
          <a:lstStyle>
            <a:lvl1pPr>
              <a:defRPr/>
            </a:lvl1pPr>
          </a:lstStyle>
          <a:p>
            <a:pPr>
              <a:defRPr/>
            </a:pPr>
            <a:fld id="{B01F9CA3-105E-4857-9057-6DB6197DA786}" type="datetimeFigureOut">
              <a:rPr lang="en-US"/>
              <a:pPr>
                <a:defRPr/>
              </a:pPr>
              <a:t>2/2/2021</a:t>
            </a:fld>
            <a:endParaRPr lang="en-US"/>
          </a:p>
        </p:txBody>
      </p:sp>
      <p:sp>
        <p:nvSpPr>
          <p:cNvPr id="16" name="Footer Placeholder 5"/>
          <p:cNvSpPr>
            <a:spLocks noGrp="1"/>
          </p:cNvSpPr>
          <p:nvPr>
            <p:ph type="ftr" sz="quarter" idx="15"/>
          </p:nvPr>
        </p:nvSpPr>
        <p:spPr/>
        <p:txBody>
          <a:bodyPr/>
          <a:lstStyle>
            <a:lvl1pPr>
              <a:defRPr/>
            </a:lvl1pPr>
          </a:lstStyle>
          <a:p>
            <a:pPr>
              <a:defRPr/>
            </a:pPr>
            <a:endParaRPr lang="en-US"/>
          </a:p>
        </p:txBody>
      </p:sp>
      <p:sp>
        <p:nvSpPr>
          <p:cNvPr id="18" name="Slide Number Placeholder 6"/>
          <p:cNvSpPr>
            <a:spLocks noGrp="1"/>
          </p:cNvSpPr>
          <p:nvPr>
            <p:ph type="sldNum" sz="quarter" idx="16"/>
          </p:nvPr>
        </p:nvSpPr>
        <p:spPr/>
        <p:txBody>
          <a:bodyPr/>
          <a:lstStyle>
            <a:lvl1pPr>
              <a:defRPr/>
            </a:lvl1pPr>
          </a:lstStyle>
          <a:p>
            <a:pPr>
              <a:defRPr/>
            </a:pPr>
            <a:fld id="{22D183E0-B68C-E84F-AC98-FA411D269901}" type="slidenum">
              <a:rPr lang="en-US"/>
              <a:pPr>
                <a:defRPr/>
              </a:pPr>
              <a:t>‹#›</a:t>
            </a:fld>
            <a:endParaRPr lang="en-US"/>
          </a:p>
        </p:txBody>
      </p:sp>
    </p:spTree>
    <p:extLst>
      <p:ext uri="{BB962C8B-B14F-4D97-AF65-F5344CB8AC3E}">
        <p14:creationId xmlns:p14="http://schemas.microsoft.com/office/powerpoint/2010/main" val="21348256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1" name="Straight Connector 10"/>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006"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279" y="2405888"/>
            <a:ext cx="4278579" cy="1300480"/>
          </a:xfrm>
        </p:spPr>
        <p:txBody>
          <a:bodyPr anchor="b">
            <a:noAutofit/>
          </a:bodyPr>
          <a:lstStyle>
            <a:lvl1pPr algn="l">
              <a:defRPr sz="4000" b="0"/>
            </a:lvl1pPr>
          </a:lstStyle>
          <a:p>
            <a:r>
              <a:rPr lang="en-GB" smtClean="0"/>
              <a:t>Click to edit Master title style</a:t>
            </a:r>
            <a:endParaRPr/>
          </a:p>
        </p:txBody>
      </p:sp>
      <p:sp>
        <p:nvSpPr>
          <p:cNvPr id="3" name="Picture Placeholder 2"/>
          <p:cNvSpPr>
            <a:spLocks noGrp="1"/>
          </p:cNvSpPr>
          <p:nvPr>
            <p:ph type="pic" idx="1"/>
          </p:nvPr>
        </p:nvSpPr>
        <p:spPr>
          <a:xfrm>
            <a:off x="6170395" y="871502"/>
            <a:ext cx="5852160" cy="7776870"/>
          </a:xfrm>
        </p:spPr>
        <p:txBody>
          <a:bodyPr rtlCol="0">
            <a:normAutofit/>
          </a:bodyPr>
          <a:lstStyle>
            <a:lvl1pPr marL="0" indent="0">
              <a:buNone/>
              <a:defRPr sz="34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GB" noProof="0" smtClean="0"/>
              <a:t>Drag picture to placeholder or click icon to add</a:t>
            </a:r>
            <a:endParaRPr noProof="0"/>
          </a:p>
        </p:txBody>
      </p:sp>
      <p:sp>
        <p:nvSpPr>
          <p:cNvPr id="4" name="Text Placeholder 3"/>
          <p:cNvSpPr>
            <a:spLocks noGrp="1"/>
          </p:cNvSpPr>
          <p:nvPr>
            <p:ph type="body" sz="half" idx="2"/>
          </p:nvPr>
        </p:nvSpPr>
        <p:spPr>
          <a:xfrm>
            <a:off x="754279" y="3797401"/>
            <a:ext cx="4278579" cy="4837786"/>
          </a:xfrm>
        </p:spPr>
        <p:txBody>
          <a:bodyPr rtlCol="0">
            <a:normAutofit/>
          </a:bodyPr>
          <a:lstStyle>
            <a:lvl1pPr marL="0" indent="0">
              <a:lnSpc>
                <a:spcPct val="120000"/>
              </a:lnSpc>
              <a:spcBef>
                <a:spcPts val="853"/>
              </a:spcBef>
              <a:buNone/>
              <a:defRPr sz="2300" kern="1200">
                <a:solidFill>
                  <a:schemeClr val="tx1">
                    <a:lumMod val="75000"/>
                    <a:lumOff val="25000"/>
                  </a:schemeClr>
                </a:solidFill>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D7D36A79-00A7-7143-AB26-F5C215A96F18}" type="slidenum">
              <a:rPr lang="en-US"/>
              <a:pPr>
                <a:defRPr/>
              </a:pPr>
              <a:t>‹#›</a:t>
            </a:fld>
            <a:endParaRPr lang="en-US"/>
          </a:p>
        </p:txBody>
      </p:sp>
    </p:spTree>
    <p:extLst>
      <p:ext uri="{BB962C8B-B14F-4D97-AF65-F5344CB8AC3E}">
        <p14:creationId xmlns:p14="http://schemas.microsoft.com/office/powerpoint/2010/main" val="28731050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1" name="Straight Connector 10"/>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a:off x="256553" y="4202637"/>
              <a:ext cx="8621964" cy="64749"/>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278" y="6098232"/>
            <a:ext cx="11409034" cy="1303030"/>
          </a:xfrm>
        </p:spPr>
        <p:txBody>
          <a:bodyPr anchor="b">
            <a:noAutofit/>
          </a:bodyPr>
          <a:lstStyle>
            <a:lvl1pPr algn="l">
              <a:defRPr sz="5100" b="0"/>
            </a:lvl1pPr>
          </a:lstStyle>
          <a:p>
            <a:r>
              <a:rPr lang="en-GB" smtClean="0"/>
              <a:t>Click to edit Master title style</a:t>
            </a:r>
            <a:endParaRPr dirty="0"/>
          </a:p>
        </p:txBody>
      </p:sp>
      <p:sp>
        <p:nvSpPr>
          <p:cNvPr id="3" name="Picture Placeholder 2"/>
          <p:cNvSpPr>
            <a:spLocks noGrp="1"/>
          </p:cNvSpPr>
          <p:nvPr>
            <p:ph type="pic" idx="1"/>
          </p:nvPr>
        </p:nvSpPr>
        <p:spPr>
          <a:xfrm>
            <a:off x="506805" y="471743"/>
            <a:ext cx="11977421" cy="5380417"/>
          </a:xfrm>
        </p:spPr>
        <p:txBody>
          <a:bodyPr rtlCol="0">
            <a:normAutofit/>
          </a:bodyPr>
          <a:lstStyle>
            <a:lvl1pPr marL="0" indent="0">
              <a:buNone/>
              <a:defRPr sz="34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GB" noProof="0" smtClean="0"/>
              <a:t>Drag picture to placeholder or click icon to add</a:t>
            </a:r>
            <a:endParaRPr noProof="0"/>
          </a:p>
        </p:txBody>
      </p:sp>
      <p:sp>
        <p:nvSpPr>
          <p:cNvPr id="4" name="Text Placeholder 3"/>
          <p:cNvSpPr>
            <a:spLocks noGrp="1"/>
          </p:cNvSpPr>
          <p:nvPr>
            <p:ph type="body" sz="half" idx="2"/>
          </p:nvPr>
        </p:nvSpPr>
        <p:spPr>
          <a:xfrm>
            <a:off x="754278" y="7496885"/>
            <a:ext cx="11409034" cy="1440727"/>
          </a:xfrm>
        </p:spPr>
        <p:txBody>
          <a:bodyPr rtlCol="0">
            <a:normAutofit/>
          </a:bodyPr>
          <a:lstStyle>
            <a:lvl1pPr marL="0" indent="0">
              <a:spcBef>
                <a:spcPts val="0"/>
              </a:spcBef>
              <a:buNone/>
              <a:defRPr sz="2600" kern="1200">
                <a:solidFill>
                  <a:schemeClr val="tx1">
                    <a:lumMod val="75000"/>
                    <a:lumOff val="25000"/>
                  </a:schemeClr>
                </a:solidFill>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B01F9CA3-105E-4857-9057-6DB6197DA786}" type="datetimeFigureOut">
              <a:rPr lang="en-US"/>
              <a:pPr>
                <a:defRPr/>
              </a:pPr>
              <a:t>2/2/2021</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E416CEA1-D8AD-0540-A61B-A7924CF5E7C3}" type="slidenum">
              <a:rPr lang="en-US"/>
              <a:pPr>
                <a:defRPr/>
              </a:pPr>
              <a:t>‹#›</a:t>
            </a:fld>
            <a:endParaRPr lang="en-US"/>
          </a:p>
        </p:txBody>
      </p:sp>
    </p:spTree>
    <p:extLst>
      <p:ext uri="{BB962C8B-B14F-4D97-AF65-F5344CB8AC3E}">
        <p14:creationId xmlns:p14="http://schemas.microsoft.com/office/powerpoint/2010/main" val="25420313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8" name="Straight Connector 7"/>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F19E7C84-1CE7-B341-BD6B-81CA0C661F7A}" type="slidenum">
              <a:rPr lang="en-US"/>
              <a:pPr>
                <a:defRPr/>
              </a:pPr>
              <a:t>‹#›</a:t>
            </a:fld>
            <a:endParaRPr lang="en-US"/>
          </a:p>
        </p:txBody>
      </p:sp>
    </p:spTree>
    <p:extLst>
      <p:ext uri="{BB962C8B-B14F-4D97-AF65-F5344CB8AC3E}">
        <p14:creationId xmlns:p14="http://schemas.microsoft.com/office/powerpoint/2010/main" val="82504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20161859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grpSp>
          <p:nvGrpSpPr>
            <p:cNvPr id="5" name="Group 7"/>
            <p:cNvGrpSpPr>
              <a:grpSpLocks/>
            </p:cNvGrpSpPr>
            <p:nvPr/>
          </p:nvGrpSpPr>
          <p:grpSpPr bwMode="auto">
            <a:xfrm>
              <a:off x="182880" y="173699"/>
              <a:ext cx="8778240" cy="6510602"/>
              <a:chOff x="182880" y="173699"/>
              <a:chExt cx="8778240" cy="6510602"/>
            </a:xfrm>
          </p:grpSpPr>
          <p:sp>
            <p:nvSpPr>
              <p:cNvPr id="7" name="Rectangle 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8" name="Group 10"/>
              <p:cNvGrpSpPr>
                <a:grpSpLocks/>
              </p:cNvGrpSpPr>
              <p:nvPr/>
            </p:nvGrpSpPr>
            <p:grpSpPr bwMode="auto">
              <a:xfrm>
                <a:off x="256032" y="237744"/>
                <a:ext cx="8622792" cy="6364224"/>
                <a:chOff x="247157" y="247430"/>
                <a:chExt cx="8622792" cy="6364224"/>
              </a:xfrm>
            </p:grpSpPr>
            <p:sp>
              <p:nvSpPr>
                <p:cNvPr id="9" name="Rectangle 8"/>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0" name="Straight Connector 9"/>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 name="Rectangle 5"/>
            <p:cNvSpPr/>
            <p:nvPr/>
          </p:nvSpPr>
          <p:spPr>
            <a:xfrm rot="5400000">
              <a:off x="4242424"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Vertical Title 1"/>
          <p:cNvSpPr>
            <a:spLocks noGrp="1"/>
          </p:cNvSpPr>
          <p:nvPr>
            <p:ph type="title" orient="vert"/>
          </p:nvPr>
        </p:nvSpPr>
        <p:spPr>
          <a:xfrm>
            <a:off x="10512213" y="866988"/>
            <a:ext cx="2014468" cy="7845778"/>
          </a:xfrm>
        </p:spPr>
        <p:txBody>
          <a:bodyPr vert="eaVert">
            <a:normAutofit/>
          </a:bodyPr>
          <a:lstStyle>
            <a:lvl1pPr>
              <a:defRPr sz="5100"/>
            </a:lvl1pPr>
          </a:lstStyle>
          <a:p>
            <a:r>
              <a:rPr lang="en-GB" smtClean="0"/>
              <a:t>Click to edit Master title style</a:t>
            </a:r>
            <a:endParaRPr/>
          </a:p>
        </p:txBody>
      </p:sp>
      <p:sp>
        <p:nvSpPr>
          <p:cNvPr id="3" name="Vertical Text Placeholder 2"/>
          <p:cNvSpPr>
            <a:spLocks noGrp="1"/>
          </p:cNvSpPr>
          <p:nvPr>
            <p:ph type="body" orient="vert" idx="1"/>
          </p:nvPr>
        </p:nvSpPr>
        <p:spPr>
          <a:xfrm>
            <a:off x="822361" y="866988"/>
            <a:ext cx="8931238" cy="7845778"/>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1"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2/2/2021</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7C998DFF-99BE-B64C-A74A-7AFFCF21899B}" type="slidenum">
              <a:rPr lang="en-US"/>
              <a:pPr>
                <a:defRPr/>
              </a:pPr>
              <a:t>‹#›</a:t>
            </a:fld>
            <a:endParaRPr lang="en-US"/>
          </a:p>
        </p:txBody>
      </p:sp>
    </p:spTree>
    <p:extLst>
      <p:ext uri="{BB962C8B-B14F-4D97-AF65-F5344CB8AC3E}">
        <p14:creationId xmlns:p14="http://schemas.microsoft.com/office/powerpoint/2010/main" val="125091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oefler Text"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570757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7.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787400" y="254000"/>
            <a:ext cx="11430000" cy="2438400"/>
          </a:xfrm>
          <a:prstGeom prst="rect">
            <a:avLst/>
          </a:prstGeom>
          <a:noFill/>
          <a:ln>
            <a:noFill/>
          </a:ln>
          <a:extLst/>
        </p:spPr>
        <p:txBody>
          <a:bodyPr vert="horz" wrap="square" lIns="50797" tIns="50797" rIns="50797" bIns="50797" numCol="1" anchor="ctr" anchorCtr="0" compatLnSpc="1">
            <a:prstTxWarp prst="textNoShape">
              <a:avLst/>
            </a:prstTxWarp>
          </a:bodyPr>
          <a:lstStyle/>
          <a:p>
            <a:pPr lvl="0"/>
            <a:r>
              <a:rPr lang="en-US">
                <a:sym typeface="Baskerville" charset="0"/>
              </a:rPr>
              <a:t>Click to edit Master title style</a:t>
            </a:r>
          </a:p>
        </p:txBody>
      </p:sp>
      <p:sp>
        <p:nvSpPr>
          <p:cNvPr id="1027" name="Rectangle 2"/>
          <p:cNvSpPr>
            <a:spLocks noGrp="1" noChangeArrowheads="1"/>
          </p:cNvSpPr>
          <p:nvPr>
            <p:ph type="body" idx="1"/>
          </p:nvPr>
        </p:nvSpPr>
        <p:spPr bwMode="auto">
          <a:xfrm>
            <a:off x="787400" y="2768600"/>
            <a:ext cx="5270500"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797" tIns="50797" rIns="50797" bIns="50797" numCol="1" anchor="ctr" anchorCtr="0" compatLnSpc="1">
            <a:prstTxWarp prst="textNoShape">
              <a:avLst/>
            </a:prstTxWarp>
          </a:bodyPr>
          <a:lstStyle/>
          <a:p>
            <a:pPr lvl="0"/>
            <a:r>
              <a:rPr lang="en-US">
                <a:sym typeface="Hoefler Text" charset="0"/>
              </a:rPr>
              <a:t>Click to edit Master text styles</a:t>
            </a:r>
          </a:p>
          <a:p>
            <a:pPr lvl="1"/>
            <a:r>
              <a:rPr lang="en-US">
                <a:sym typeface="Hoefler Text" charset="0"/>
              </a:rPr>
              <a:t>Second level</a:t>
            </a:r>
          </a:p>
          <a:p>
            <a:pPr lvl="2"/>
            <a:r>
              <a:rPr lang="en-US">
                <a:sym typeface="Hoefler Text" charset="0"/>
              </a:rPr>
              <a:t>Third level</a:t>
            </a:r>
          </a:p>
          <a:p>
            <a:pPr lvl="3"/>
            <a:r>
              <a:rPr lang="en-US">
                <a:sym typeface="Hoefler Text" charset="0"/>
              </a:rPr>
              <a:t>Fourth level</a:t>
            </a:r>
          </a:p>
          <a:p>
            <a:pPr lvl="4"/>
            <a:r>
              <a:rPr lang="en-US">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p:txStyles>
    <p:titleStyle>
      <a:lvl1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5699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1pPr>
      <a:lvl2pPr marL="1090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2pPr>
      <a:lvl3pPr marL="1662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3pPr>
      <a:lvl4pPr marL="2233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4pPr>
      <a:lvl5pPr marL="2805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5pPr>
      <a:lvl6pPr marL="326373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6pPr>
      <a:lvl7pPr marL="3720909"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7pPr>
      <a:lvl8pPr marL="4178087"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8pPr>
      <a:lvl9pPr marL="463526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787400" y="254000"/>
            <a:ext cx="11430000" cy="2438400"/>
          </a:xfrm>
          <a:prstGeom prst="rect">
            <a:avLst/>
          </a:prstGeom>
          <a:noFill/>
          <a:ln>
            <a:noFill/>
          </a:ln>
          <a:extLst/>
        </p:spPr>
        <p:txBody>
          <a:bodyPr vert="horz" wrap="square" lIns="50797" tIns="50797" rIns="50797" bIns="50797" numCol="1" anchor="ctr" anchorCtr="0" compatLnSpc="1">
            <a:prstTxWarp prst="textNoShape">
              <a:avLst/>
            </a:prstTxWarp>
          </a:bodyPr>
          <a:lstStyle/>
          <a:p>
            <a:pPr lvl="0"/>
            <a:r>
              <a:rPr lang="en-US">
                <a:sym typeface="Baskerville" charset="0"/>
              </a:rPr>
              <a:t>Click to edit Master title style</a:t>
            </a:r>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txStyles>
    <p:titleStyle>
      <a:lvl1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3413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1pPr>
      <a:lvl2pPr marL="341313" indent="1127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2pPr>
      <a:lvl3pPr marL="684213" indent="2270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3pPr>
      <a:lvl4pPr marL="10271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4pPr>
      <a:lvl5pPr marL="1370013" indent="4556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5pPr>
      <a:lvl6pPr marL="182870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6pPr>
      <a:lvl7pPr marL="2285884"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7pPr>
      <a:lvl8pPr marL="2743060"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8pPr>
      <a:lvl9pPr marL="320023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ransition/>
  <p:txStyles>
    <p:titleStyle>
      <a:lvl1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3413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1pPr>
      <a:lvl2pPr marL="341313" indent="1127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2pPr>
      <a:lvl3pPr marL="684213" indent="2270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3pPr>
      <a:lvl4pPr marL="10271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4pPr>
      <a:lvl5pPr marL="1370013" indent="4556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5pPr>
      <a:lvl6pPr marL="182870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6pPr>
      <a:lvl7pPr marL="2285884"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7pPr>
      <a:lvl8pPr marL="2743060"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8pPr>
      <a:lvl9pPr marL="320023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787400" y="1257300"/>
            <a:ext cx="11430000" cy="723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797" tIns="50797" rIns="50797" bIns="50797" numCol="1" anchor="ctr" anchorCtr="0" compatLnSpc="1">
            <a:prstTxWarp prst="textNoShape">
              <a:avLst/>
            </a:prstTxWarp>
          </a:bodyPr>
          <a:lstStyle/>
          <a:p>
            <a:pPr lvl="0"/>
            <a:r>
              <a:rPr lang="en-US">
                <a:sym typeface="Hoefler Text" charset="0"/>
              </a:rPr>
              <a:t>Click to edit Master text styles</a:t>
            </a:r>
          </a:p>
          <a:p>
            <a:pPr lvl="1"/>
            <a:r>
              <a:rPr lang="en-US">
                <a:sym typeface="Hoefler Text" charset="0"/>
              </a:rPr>
              <a:t>Second level</a:t>
            </a:r>
          </a:p>
          <a:p>
            <a:pPr lvl="2"/>
            <a:r>
              <a:rPr lang="en-US">
                <a:sym typeface="Hoefler Text" charset="0"/>
              </a:rPr>
              <a:t>Third level</a:t>
            </a:r>
          </a:p>
          <a:p>
            <a:pPr lvl="3"/>
            <a:r>
              <a:rPr lang="en-US">
                <a:sym typeface="Hoefler Text" charset="0"/>
              </a:rPr>
              <a:t>Fourth level</a:t>
            </a:r>
          </a:p>
          <a:p>
            <a:pPr lvl="4"/>
            <a:r>
              <a:rPr lang="en-US">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ransition/>
  <p:txStyles>
    <p:titleStyle>
      <a:lvl1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5699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1pPr>
      <a:lvl2pPr marL="1090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2pPr>
      <a:lvl3pPr marL="1662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3pPr>
      <a:lvl4pPr marL="2233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4pPr>
      <a:lvl5pPr marL="2805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5pPr>
      <a:lvl6pPr marL="326373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6pPr>
      <a:lvl7pPr marL="3720909"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7pPr>
      <a:lvl8pPr marL="4178087"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8pPr>
      <a:lvl9pPr marL="463526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p:txStyles>
    <p:titleStyle>
      <a:lvl1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3413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1pPr>
      <a:lvl2pPr marL="341313" indent="1127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2pPr>
      <a:lvl3pPr marL="684213" indent="2270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3pPr>
      <a:lvl4pPr marL="10271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4pPr>
      <a:lvl5pPr marL="1370013" indent="4556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5pPr>
      <a:lvl6pPr marL="182870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6pPr>
      <a:lvl7pPr marL="2285884"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7pPr>
      <a:lvl8pPr marL="2743060"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8pPr>
      <a:lvl9pPr marL="320023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9698" name="Group 41"/>
          <p:cNvGrpSpPr>
            <a:grpSpLocks/>
          </p:cNvGrpSpPr>
          <p:nvPr/>
        </p:nvGrpSpPr>
        <p:grpSpPr bwMode="auto">
          <a:xfrm>
            <a:off x="-433388" y="0"/>
            <a:ext cx="14125576" cy="9753600"/>
            <a:chOff x="-382404" y="0"/>
            <a:chExt cx="9932332" cy="6858000"/>
          </a:xfrm>
        </p:grpSpPr>
        <p:grpSp>
          <p:nvGrpSpPr>
            <p:cNvPr id="29707" name="Group 44"/>
            <p:cNvGrpSpPr>
              <a:grpSpLocks/>
            </p:cNvGrpSpPr>
            <p:nvPr/>
          </p:nvGrpSpPr>
          <p:grpSpPr bwMode="auto">
            <a:xfrm>
              <a:off x="0" y="0"/>
              <a:ext cx="9144000" cy="6858000"/>
              <a:chOff x="0" y="0"/>
              <a:chExt cx="9144000" cy="6858000"/>
            </a:xfrm>
          </p:grpSpPr>
          <p:grpSp>
            <p:nvGrpSpPr>
              <p:cNvPr id="29730" name="Group 4"/>
              <p:cNvGrpSpPr>
                <a:grpSpLocks/>
              </p:cNvGrpSpPr>
              <p:nvPr/>
            </p:nvGrpSpPr>
            <p:grpSpPr bwMode="auto">
              <a:xfrm>
                <a:off x="0" y="0"/>
                <a:ext cx="2514600" cy="6858000"/>
                <a:chOff x="0" y="0"/>
                <a:chExt cx="2514600" cy="6858000"/>
              </a:xfrm>
            </p:grpSpPr>
            <p:sp>
              <p:nvSpPr>
                <p:cNvPr id="113" name="Rectangle 112"/>
                <p:cNvSpPr/>
                <p:nvPr/>
              </p:nvSpPr>
              <p:spPr>
                <a:xfrm>
                  <a:off x="914671" y="0"/>
                  <a:ext cx="160069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4" name="Rectangle 2"/>
                <p:cNvSpPr/>
                <p:nvPr/>
              </p:nvSpPr>
              <p:spPr>
                <a:xfrm>
                  <a:off x="468" y="0"/>
                  <a:ext cx="45766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5" name="Rectangle 3"/>
                <p:cNvSpPr/>
                <p:nvPr/>
              </p:nvSpPr>
              <p:spPr>
                <a:xfrm>
                  <a:off x="229298" y="0"/>
                  <a:ext cx="7623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29731" name="Group 5"/>
              <p:cNvGrpSpPr>
                <a:grpSpLocks/>
              </p:cNvGrpSpPr>
              <p:nvPr/>
            </p:nvGrpSpPr>
            <p:grpSpPr bwMode="auto">
              <a:xfrm>
                <a:off x="422910" y="0"/>
                <a:ext cx="2514600" cy="6858000"/>
                <a:chOff x="0" y="0"/>
                <a:chExt cx="2514600" cy="6858000"/>
              </a:xfrm>
            </p:grpSpPr>
            <p:sp>
              <p:nvSpPr>
                <p:cNvPr id="110" name="Rectangle 109"/>
                <p:cNvSpPr/>
                <p:nvPr/>
              </p:nvSpPr>
              <p:spPr>
                <a:xfrm>
                  <a:off x="914817" y="0"/>
                  <a:ext cx="1599577"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1" name="Rectangle 110"/>
                <p:cNvSpPr/>
                <p:nvPr/>
              </p:nvSpPr>
              <p:spPr>
                <a:xfrm>
                  <a:off x="614" y="0"/>
                  <a:ext cx="45654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2" name="Rectangle 111"/>
                <p:cNvSpPr/>
                <p:nvPr/>
              </p:nvSpPr>
              <p:spPr>
                <a:xfrm>
                  <a:off x="229443" y="0"/>
                  <a:ext cx="76127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29732"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588" y="1116"/>
                  <a:ext cx="160069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8" name="Rectangle 107"/>
                <p:cNvSpPr/>
                <p:nvPr/>
              </p:nvSpPr>
              <p:spPr>
                <a:xfrm>
                  <a:off x="385" y="1116"/>
                  <a:ext cx="457660"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9" name="Rectangle 108"/>
                <p:cNvSpPr/>
                <p:nvPr/>
              </p:nvSpPr>
              <p:spPr>
                <a:xfrm>
                  <a:off x="230331" y="1116"/>
                  <a:ext cx="762394"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104" name="Rectangle 103"/>
              <p:cNvSpPr/>
              <p:nvPr/>
            </p:nvSpPr>
            <p:spPr>
              <a:xfrm>
                <a:off x="3810206" y="0"/>
                <a:ext cx="28185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5" name="Rectangle 104"/>
              <p:cNvSpPr/>
              <p:nvPr/>
            </p:nvSpPr>
            <p:spPr>
              <a:xfrm>
                <a:off x="2896002" y="0"/>
                <a:ext cx="45654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6" name="Rectangle 105"/>
              <p:cNvSpPr/>
              <p:nvPr/>
            </p:nvSpPr>
            <p:spPr>
              <a:xfrm>
                <a:off x="3124832" y="0"/>
                <a:ext cx="76127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4" name="Freeform 43"/>
            <p:cNvSpPr/>
            <p:nvPr/>
          </p:nvSpPr>
          <p:spPr>
            <a:xfrm>
              <a:off x="-11811" y="5035228"/>
              <a:ext cx="9144264"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5" name="Freeform 44"/>
            <p:cNvSpPr/>
            <p:nvPr/>
          </p:nvSpPr>
          <p:spPr>
            <a:xfrm>
              <a:off x="-11811" y="3468068"/>
              <a:ext cx="9144264"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6" name="Freeform 45"/>
            <p:cNvSpPr/>
            <p:nvPr/>
          </p:nvSpPr>
          <p:spPr>
            <a:xfrm>
              <a:off x="-24090" y="5641330"/>
              <a:ext cx="3004926"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7" name="Freeform 46"/>
            <p:cNvSpPr/>
            <p:nvPr/>
          </p:nvSpPr>
          <p:spPr>
            <a:xfrm>
              <a:off x="-11811" y="5284143"/>
              <a:ext cx="9144264"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9" name="Freeform 48"/>
            <p:cNvSpPr/>
            <p:nvPr/>
          </p:nvSpPr>
          <p:spPr>
            <a:xfrm>
              <a:off x="2138074" y="5132338"/>
              <a:ext cx="6982100"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50" name="Hexagon 49"/>
            <p:cNvSpPr/>
            <p:nvPr/>
          </p:nvSpPr>
          <p:spPr>
            <a:xfrm rot="1800000">
              <a:off x="2996464" y="2859732"/>
              <a:ext cx="160069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Hexagon 50"/>
            <p:cNvSpPr/>
            <p:nvPr/>
          </p:nvSpPr>
          <p:spPr>
            <a:xfrm rot="1800000">
              <a:off x="3719790" y="4126632"/>
              <a:ext cx="160180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2" name="Hexagon 51"/>
            <p:cNvSpPr/>
            <p:nvPr/>
          </p:nvSpPr>
          <p:spPr>
            <a:xfrm rot="1800000">
              <a:off x="3729836" y="1592833"/>
              <a:ext cx="1600693"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Hexagon 52"/>
            <p:cNvSpPr/>
            <p:nvPr/>
          </p:nvSpPr>
          <p:spPr>
            <a:xfrm rot="1800000">
              <a:off x="2977488" y="325934"/>
              <a:ext cx="1600693"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4" name="Hexagon 53"/>
            <p:cNvSpPr/>
            <p:nvPr/>
          </p:nvSpPr>
          <p:spPr>
            <a:xfrm rot="1800000">
              <a:off x="4463208" y="5383486"/>
              <a:ext cx="1600693"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5" name="Freeform 54"/>
            <p:cNvSpPr/>
            <p:nvPr/>
          </p:nvSpPr>
          <p:spPr>
            <a:xfrm rot="1800000">
              <a:off x="-382404" y="4201418"/>
              <a:ext cx="1261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6" name="Hexagon 55"/>
            <p:cNvSpPr/>
            <p:nvPr/>
          </p:nvSpPr>
          <p:spPr>
            <a:xfrm rot="1800000">
              <a:off x="23909" y="5402461"/>
              <a:ext cx="160180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7" name="Hexagon 56"/>
            <p:cNvSpPr/>
            <p:nvPr/>
          </p:nvSpPr>
          <p:spPr>
            <a:xfrm rot="1800000">
              <a:off x="52932" y="2849687"/>
              <a:ext cx="160180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8" name="Hexagon 57"/>
            <p:cNvSpPr/>
            <p:nvPr/>
          </p:nvSpPr>
          <p:spPr>
            <a:xfrm rot="1800000">
              <a:off x="777373" y="4126632"/>
              <a:ext cx="160069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9" name="Hexagon 58"/>
            <p:cNvSpPr/>
            <p:nvPr/>
          </p:nvSpPr>
          <p:spPr>
            <a:xfrm rot="1800000">
              <a:off x="1510745" y="5412507"/>
              <a:ext cx="160069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0" name="Hexagon 59"/>
            <p:cNvSpPr/>
            <p:nvPr/>
          </p:nvSpPr>
          <p:spPr>
            <a:xfrm rot="1800000">
              <a:off x="1529721" y="2859732"/>
              <a:ext cx="1600693"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5" name="Hexagon 94"/>
            <p:cNvSpPr/>
            <p:nvPr/>
          </p:nvSpPr>
          <p:spPr>
            <a:xfrm rot="1800000">
              <a:off x="796349" y="1563812"/>
              <a:ext cx="1600693"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6" name="Hexagon 95"/>
            <p:cNvSpPr/>
            <p:nvPr/>
          </p:nvSpPr>
          <p:spPr>
            <a:xfrm rot="1800000">
              <a:off x="6806202" y="4145607"/>
              <a:ext cx="160180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7" name="Hexagon 96"/>
            <p:cNvSpPr/>
            <p:nvPr/>
          </p:nvSpPr>
          <p:spPr>
            <a:xfrm rot="1800000">
              <a:off x="7549620" y="5421437"/>
              <a:ext cx="1600693"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8" name="Hexagon 97"/>
            <p:cNvSpPr/>
            <p:nvPr/>
          </p:nvSpPr>
          <p:spPr>
            <a:xfrm rot="1800000">
              <a:off x="7549620" y="2868662"/>
              <a:ext cx="1600693"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9" name="Freeform 98"/>
            <p:cNvSpPr/>
            <p:nvPr/>
          </p:nvSpPr>
          <p:spPr>
            <a:xfrm rot="1800000">
              <a:off x="8306433" y="4055195"/>
              <a:ext cx="124349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0" name="Freeform 99"/>
            <p:cNvSpPr/>
            <p:nvPr/>
          </p:nvSpPr>
          <p:spPr>
            <a:xfrm rot="1800000">
              <a:off x="8306433" y="1511350"/>
              <a:ext cx="1242378"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66" name="Rectangle 65"/>
          <p:cNvSpPr/>
          <p:nvPr/>
        </p:nvSpPr>
        <p:spPr>
          <a:xfrm>
            <a:off x="650875" y="474663"/>
            <a:ext cx="11703050" cy="87963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70" name="Rectangle 69"/>
          <p:cNvSpPr/>
          <p:nvPr/>
        </p:nvSpPr>
        <p:spPr>
          <a:xfrm>
            <a:off x="6486525" y="-30163"/>
            <a:ext cx="5232400" cy="99377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71" name="Rectangle 70"/>
          <p:cNvSpPr/>
          <p:nvPr/>
        </p:nvSpPr>
        <p:spPr>
          <a:xfrm>
            <a:off x="6611938" y="-30163"/>
            <a:ext cx="4984750" cy="88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29702" name="Title Placeholder 1"/>
          <p:cNvSpPr>
            <a:spLocks noGrp="1"/>
          </p:cNvSpPr>
          <p:nvPr>
            <p:ph type="title"/>
          </p:nvPr>
        </p:nvSpPr>
        <p:spPr bwMode="auto">
          <a:xfrm>
            <a:off x="1484313" y="1462088"/>
            <a:ext cx="9990137" cy="162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30046" tIns="65023" rIns="130046" bIns="65023" numCol="1" anchor="b" anchorCtr="0" compatLnSpc="1">
            <a:prstTxWarp prst="textNoShape">
              <a:avLst/>
            </a:prstTxWarp>
          </a:bodyPr>
          <a:lstStyle/>
          <a:p>
            <a:pPr lvl="0"/>
            <a:r>
              <a:rPr lang="en-GB"/>
              <a:t>Click to edit Master title style</a:t>
            </a:r>
            <a:endParaRPr lang="en-US"/>
          </a:p>
        </p:txBody>
      </p:sp>
      <p:sp>
        <p:nvSpPr>
          <p:cNvPr id="29703" name="Text Placeholder 2"/>
          <p:cNvSpPr>
            <a:spLocks noGrp="1"/>
          </p:cNvSpPr>
          <p:nvPr>
            <p:ph type="body" idx="1"/>
          </p:nvPr>
        </p:nvSpPr>
        <p:spPr bwMode="auto">
          <a:xfrm>
            <a:off x="1484313" y="3305175"/>
            <a:ext cx="9639300" cy="498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30046" tIns="65023" rIns="130046" bIns="6502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529638" y="319088"/>
            <a:ext cx="3033712" cy="519112"/>
          </a:xfrm>
          <a:prstGeom prst="rect">
            <a:avLst/>
          </a:prstGeom>
        </p:spPr>
        <p:txBody>
          <a:bodyPr vert="horz" lIns="130046" tIns="65023" rIns="130046" bIns="65023" rtlCol="0" anchor="ctr"/>
          <a:lstStyle>
            <a:lvl1pPr algn="r">
              <a:defRPr sz="1700" smtClean="0">
                <a:solidFill>
                  <a:srgbClr val="FEFEFE"/>
                </a:solidFill>
              </a:defRPr>
            </a:lvl1pPr>
          </a:lstStyle>
          <a:p>
            <a:pPr>
              <a:defRPr/>
            </a:pPr>
            <a:fld id="{98C4EC3A-4B0D-6E4D-90B9-24BE42B5834D}" type="datetime4">
              <a:rPr lang="en-US"/>
              <a:pPr>
                <a:defRPr/>
              </a:pPr>
              <a:t>February 2, 2021</a:t>
            </a:fld>
            <a:endParaRPr lang="en-US"/>
          </a:p>
        </p:txBody>
      </p:sp>
      <p:sp>
        <p:nvSpPr>
          <p:cNvPr id="5" name="Footer Placeholder 4"/>
          <p:cNvSpPr>
            <a:spLocks noGrp="1"/>
          </p:cNvSpPr>
          <p:nvPr>
            <p:ph type="ftr" sz="quarter" idx="3"/>
          </p:nvPr>
        </p:nvSpPr>
        <p:spPr>
          <a:xfrm>
            <a:off x="6600825" y="8323263"/>
            <a:ext cx="4981575" cy="519112"/>
          </a:xfrm>
          <a:prstGeom prst="rect">
            <a:avLst/>
          </a:prstGeom>
        </p:spPr>
        <p:txBody>
          <a:bodyPr vert="horz" lIns="130046" tIns="65023" rIns="130046" bIns="65023" rtlCol="0" anchor="ctr"/>
          <a:lstStyle>
            <a:lvl1pPr algn="r">
              <a:defRPr sz="1700" dirty="0">
                <a:solidFill>
                  <a:schemeClr val="accent1"/>
                </a:solidFill>
              </a:defRPr>
            </a:lvl1pPr>
          </a:lstStyle>
          <a:p>
            <a:pPr>
              <a:defRPr/>
            </a:pPr>
            <a:endParaRPr lang="en-US"/>
          </a:p>
        </p:txBody>
      </p:sp>
      <p:sp>
        <p:nvSpPr>
          <p:cNvPr id="6" name="Slide Number Placeholder 5"/>
          <p:cNvSpPr>
            <a:spLocks noGrp="1"/>
          </p:cNvSpPr>
          <p:nvPr>
            <p:ph type="sldNum" sz="quarter" idx="4"/>
          </p:nvPr>
        </p:nvSpPr>
        <p:spPr>
          <a:xfrm>
            <a:off x="6611938" y="319088"/>
            <a:ext cx="1895475" cy="519112"/>
          </a:xfrm>
          <a:prstGeom prst="rect">
            <a:avLst/>
          </a:prstGeom>
        </p:spPr>
        <p:txBody>
          <a:bodyPr vert="horz" lIns="130046" tIns="65023" rIns="130046" bIns="65023" rtlCol="0" anchor="ctr"/>
          <a:lstStyle>
            <a:lvl1pPr algn="l">
              <a:defRPr sz="1700" smtClean="0">
                <a:solidFill>
                  <a:srgbClr val="FEFEFE"/>
                </a:solidFill>
              </a:defRPr>
            </a:lvl1pPr>
          </a:lstStyle>
          <a:p>
            <a:pPr>
              <a:defRPr/>
            </a:pPr>
            <a:fld id="{0D8DAA89-B36A-4B4B-A7DE-CEEB27B12E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3" r:id="rId1"/>
    <p:sldLayoutId id="2147483895" r:id="rId2"/>
    <p:sldLayoutId id="2147483896" r:id="rId3"/>
    <p:sldLayoutId id="2147483897" r:id="rId4"/>
    <p:sldLayoutId id="2147483898" r:id="rId5"/>
    <p:sldLayoutId id="2147483899" r:id="rId6"/>
    <p:sldLayoutId id="2147483900" r:id="rId7"/>
    <p:sldLayoutId id="2147483904" r:id="rId8"/>
    <p:sldLayoutId id="2147483905" r:id="rId9"/>
    <p:sldLayoutId id="2147483901" r:id="rId10"/>
    <p:sldLayoutId id="2147483902" r:id="rId11"/>
  </p:sldLayoutIdLst>
  <p:hf hdr="0" ftr="0" dt="0"/>
  <p:txStyles>
    <p:titleStyle>
      <a:lvl1pPr algn="l" defTabSz="1300163" rtl="0" fontAlgn="base">
        <a:spcBef>
          <a:spcPct val="0"/>
        </a:spcBef>
        <a:spcAft>
          <a:spcPct val="0"/>
        </a:spcAft>
        <a:defRPr sz="5700" kern="1200">
          <a:solidFill>
            <a:schemeClr val="accent1"/>
          </a:solidFill>
          <a:latin typeface="+mj-lt"/>
          <a:ea typeface="ＭＳ Ｐゴシック" charset="0"/>
          <a:cs typeface="ＭＳ Ｐゴシック" charset="0"/>
        </a:defRPr>
      </a:lvl1pPr>
      <a:lvl2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2pPr>
      <a:lvl3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3pPr>
      <a:lvl4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4pPr>
      <a:lvl5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363" indent="-388938" algn="l" defTabSz="1300163" rtl="0" fontAlgn="base">
        <a:spcBef>
          <a:spcPct val="20000"/>
        </a:spcBef>
        <a:spcAft>
          <a:spcPct val="0"/>
        </a:spcAft>
        <a:buClr>
          <a:schemeClr val="accent1"/>
        </a:buClr>
        <a:buSzPct val="76000"/>
        <a:buFont typeface="Wingdings 2" charset="0"/>
        <a:buChar char=""/>
        <a:defRPr sz="3400" kern="1200">
          <a:solidFill>
            <a:schemeClr val="tx2"/>
          </a:solidFill>
          <a:latin typeface="+mn-lt"/>
          <a:ea typeface="ＭＳ Ｐゴシック" charset="0"/>
          <a:cs typeface="ＭＳ Ｐゴシック" charset="0"/>
        </a:defRPr>
      </a:lvl1pPr>
      <a:lvl2pPr marL="909638" indent="-388938" algn="l" defTabSz="1300163" rtl="0" fontAlgn="base">
        <a:spcBef>
          <a:spcPct val="20000"/>
        </a:spcBef>
        <a:spcAft>
          <a:spcPct val="0"/>
        </a:spcAft>
        <a:buClr>
          <a:schemeClr val="accent1"/>
        </a:buClr>
        <a:buSzPct val="76000"/>
        <a:buFont typeface="Wingdings 2" charset="0"/>
        <a:buChar char=""/>
        <a:defRPr sz="3100" kern="1200">
          <a:solidFill>
            <a:schemeClr val="tx2"/>
          </a:solidFill>
          <a:latin typeface="+mn-lt"/>
          <a:ea typeface="ＭＳ Ｐゴシック" charset="0"/>
          <a:cs typeface="+mn-cs"/>
        </a:defRPr>
      </a:lvl2pPr>
      <a:lvl3pPr marL="1300163" indent="-323850" algn="l" defTabSz="1300163" rtl="0" fontAlgn="base">
        <a:spcBef>
          <a:spcPct val="20000"/>
        </a:spcBef>
        <a:spcAft>
          <a:spcPct val="0"/>
        </a:spcAft>
        <a:buClr>
          <a:schemeClr val="accent1"/>
        </a:buClr>
        <a:buSzPct val="76000"/>
        <a:buFont typeface="Wingdings 2" charset="0"/>
        <a:buChar char=""/>
        <a:defRPr sz="2800" kern="1200">
          <a:solidFill>
            <a:schemeClr val="tx2"/>
          </a:solidFill>
          <a:latin typeface="+mn-lt"/>
          <a:ea typeface="ＭＳ Ｐゴシック" charset="0"/>
          <a:cs typeface="+mn-cs"/>
        </a:defRPr>
      </a:lvl3pPr>
      <a:lvl4pPr marL="1598613" indent="-323850" algn="l" defTabSz="1300163" rtl="0" fontAlgn="base">
        <a:spcBef>
          <a:spcPct val="20000"/>
        </a:spcBef>
        <a:spcAft>
          <a:spcPct val="0"/>
        </a:spcAft>
        <a:buClr>
          <a:schemeClr val="accent1"/>
        </a:buClr>
        <a:buSzPct val="76000"/>
        <a:buFont typeface="Wingdings 2" charset="0"/>
        <a:buChar char=""/>
        <a:defRPr sz="2600" kern="1200">
          <a:solidFill>
            <a:schemeClr val="tx2"/>
          </a:solidFill>
          <a:latin typeface="+mn-lt"/>
          <a:ea typeface="ＭＳ Ｐゴシック" charset="0"/>
          <a:cs typeface="+mn-cs"/>
        </a:defRPr>
      </a:lvl4pPr>
      <a:lvl5pPr marL="1884363" indent="-323850" algn="l" defTabSz="1300163" rtl="0" fontAlgn="base">
        <a:spcBef>
          <a:spcPct val="20000"/>
        </a:spcBef>
        <a:spcAft>
          <a:spcPct val="0"/>
        </a:spcAft>
        <a:buClr>
          <a:schemeClr val="accent1"/>
        </a:buClr>
        <a:buSzPct val="76000"/>
        <a:buFont typeface="Wingdings 2" charset="0"/>
        <a:buChar char=""/>
        <a:defRPr sz="2300" kern="1200">
          <a:solidFill>
            <a:schemeClr val="tx2"/>
          </a:solidFill>
          <a:latin typeface="+mn-lt"/>
          <a:ea typeface="ＭＳ Ｐゴシック" charset="0"/>
          <a:cs typeface="+mn-cs"/>
        </a:defRPr>
      </a:lvl5pPr>
      <a:lvl6pPr marL="2158763"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6pPr>
      <a:lvl7pPr marL="2444864"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7pPr>
      <a:lvl8pPr marL="2730965"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8pPr>
      <a:lvl9pPr marL="3017066"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22" name="Title Placeholder 1"/>
          <p:cNvSpPr>
            <a:spLocks noGrp="1"/>
          </p:cNvSpPr>
          <p:nvPr>
            <p:ph type="title"/>
          </p:nvPr>
        </p:nvSpPr>
        <p:spPr bwMode="auto">
          <a:xfrm>
            <a:off x="1279525" y="347663"/>
            <a:ext cx="10447338"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30046" tIns="65023" rIns="130046" bIns="65023" numCol="1" anchor="ctr" anchorCtr="0" compatLnSpc="1">
            <a:prstTxWarp prst="textNoShape">
              <a:avLst/>
            </a:prstTxWarp>
          </a:bodyPr>
          <a:lstStyle/>
          <a:p>
            <a:pPr lvl="0"/>
            <a:r>
              <a:rPr lang="en-GB"/>
              <a:t>Click to edit Master title style</a:t>
            </a:r>
            <a:endParaRPr lang="en-US"/>
          </a:p>
        </p:txBody>
      </p:sp>
      <p:sp>
        <p:nvSpPr>
          <p:cNvPr id="30723" name="Text Placeholder 2"/>
          <p:cNvSpPr>
            <a:spLocks noGrp="1"/>
          </p:cNvSpPr>
          <p:nvPr>
            <p:ph type="body" idx="1"/>
          </p:nvPr>
        </p:nvSpPr>
        <p:spPr bwMode="auto">
          <a:xfrm>
            <a:off x="1279525" y="3033713"/>
            <a:ext cx="10447338" cy="5592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30046" tIns="65023" rIns="130046" bIns="6502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346075" y="9061450"/>
            <a:ext cx="3035300" cy="369888"/>
          </a:xfrm>
          <a:prstGeom prst="rect">
            <a:avLst/>
          </a:prstGeom>
        </p:spPr>
        <p:txBody>
          <a:bodyPr vert="horz" lIns="130046" tIns="65023" rIns="130046" bIns="65023" rtlCol="0" anchor="ctr"/>
          <a:lstStyle>
            <a:lvl1pPr algn="l">
              <a:defRPr sz="1700" smtClean="0">
                <a:solidFill>
                  <a:schemeClr val="bg2">
                    <a:lumMod val="60000"/>
                    <a:lumOff val="40000"/>
                  </a:schemeClr>
                </a:solidFill>
                <a:latin typeface="Brush Script MT" pitchFamily="66" charset="0"/>
              </a:defRPr>
            </a:lvl1pPr>
          </a:lstStyle>
          <a:p>
            <a:pPr>
              <a:defRPr/>
            </a:pPr>
            <a:fld id="{7D290233-0DD1-4A80-BB1E-9ADC3556DBB6}" type="datetimeFigureOut">
              <a:rPr lang="en-US"/>
              <a:pPr>
                <a:defRPr/>
              </a:pPr>
              <a:t>2/2/2021</a:t>
            </a:fld>
            <a:endParaRPr lang="en-US"/>
          </a:p>
        </p:txBody>
      </p:sp>
      <p:sp>
        <p:nvSpPr>
          <p:cNvPr id="5" name="Footer Placeholder 4"/>
          <p:cNvSpPr>
            <a:spLocks noGrp="1"/>
          </p:cNvSpPr>
          <p:nvPr>
            <p:ph type="ftr" sz="quarter" idx="3"/>
          </p:nvPr>
        </p:nvSpPr>
        <p:spPr>
          <a:xfrm>
            <a:off x="8474075" y="9061450"/>
            <a:ext cx="4119563" cy="366713"/>
          </a:xfrm>
          <a:prstGeom prst="rect">
            <a:avLst/>
          </a:prstGeom>
        </p:spPr>
        <p:txBody>
          <a:bodyPr vert="horz" lIns="130046" tIns="65023" rIns="130046" bIns="65023" rtlCol="0" anchor="ctr"/>
          <a:lstStyle>
            <a:lvl1pPr marL="0" algn="r" defTabSz="1300460" rtl="0" eaLnBrk="1" latinLnBrk="0" hangingPunct="1">
              <a:defRPr sz="1700" kern="1200">
                <a:solidFill>
                  <a:schemeClr val="bg2">
                    <a:lumMod val="60000"/>
                    <a:lumOff val="40000"/>
                  </a:schemeClr>
                </a:solidFill>
                <a:latin typeface="Brush Script MT" pitchFamily="66"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5961063" y="9040813"/>
            <a:ext cx="1082675" cy="385762"/>
          </a:xfrm>
          <a:prstGeom prst="rect">
            <a:avLst/>
          </a:prstGeom>
        </p:spPr>
        <p:txBody>
          <a:bodyPr vert="horz" lIns="130046" tIns="65023" rIns="130046" bIns="65023" rtlCol="0" anchor="ctr"/>
          <a:lstStyle>
            <a:lvl1pPr marL="0" algn="ctr" defTabSz="1300460" rtl="0" eaLnBrk="1" latinLnBrk="0" hangingPunct="1">
              <a:defRPr sz="1700" kern="1200" smtClean="0">
                <a:solidFill>
                  <a:schemeClr val="bg2">
                    <a:lumMod val="60000"/>
                    <a:lumOff val="40000"/>
                  </a:schemeClr>
                </a:solidFill>
                <a:latin typeface="+mn-lt"/>
                <a:ea typeface="+mn-ea"/>
                <a:cs typeface="+mn-cs"/>
              </a:defRPr>
            </a:lvl1pPr>
          </a:lstStyle>
          <a:p>
            <a:pPr>
              <a:defRPr/>
            </a:pPr>
            <a:fld id="{3805C65D-0D09-6F45-BA4A-5E6DD19CA2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Lst>
  <p:hf hdr="0" ftr="0" dt="0"/>
  <p:txStyles>
    <p:titleStyle>
      <a:lvl1pPr algn="ctr" defTabSz="1300163" rtl="0" fontAlgn="base">
        <a:spcBef>
          <a:spcPct val="0"/>
        </a:spcBef>
        <a:spcAft>
          <a:spcPct val="0"/>
        </a:spcAft>
        <a:defRPr sz="6800" kern="1200">
          <a:solidFill>
            <a:srgbClr val="404040"/>
          </a:solidFill>
          <a:latin typeface="+mj-lt"/>
          <a:ea typeface="ＭＳ Ｐゴシック" charset="0"/>
          <a:cs typeface="ＭＳ Ｐゴシック" charset="0"/>
        </a:defRPr>
      </a:lvl1pPr>
      <a:lvl2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2pPr>
      <a:lvl3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3pPr>
      <a:lvl4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4pPr>
      <a:lvl5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5pPr>
      <a:lvl6pPr marL="4572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6pPr>
      <a:lvl7pPr marL="9144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7pPr>
      <a:lvl8pPr marL="13716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8pPr>
      <a:lvl9pPr marL="18288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9pPr>
    </p:titleStyle>
    <p:bodyStyle>
      <a:lvl1pPr marL="487363" indent="-487363" algn="l" defTabSz="1300163" rtl="0" fontAlgn="base">
        <a:spcBef>
          <a:spcPts val="2850"/>
        </a:spcBef>
        <a:spcAft>
          <a:spcPct val="0"/>
        </a:spcAft>
        <a:buClr>
          <a:srgbClr val="404040"/>
        </a:buClr>
        <a:buFont typeface="Arial" charset="0"/>
        <a:buChar char="•"/>
        <a:defRPr sz="3400" kern="1200">
          <a:solidFill>
            <a:srgbClr val="404040"/>
          </a:solidFill>
          <a:latin typeface="+mn-lt"/>
          <a:ea typeface="ＭＳ Ｐゴシック" charset="0"/>
          <a:cs typeface="ＭＳ Ｐゴシック" charset="0"/>
        </a:defRPr>
      </a:lvl1pPr>
      <a:lvl2pPr marL="823913" indent="-323850" algn="l" defTabSz="1300163" rtl="0" fontAlgn="base">
        <a:spcBef>
          <a:spcPts val="850"/>
        </a:spcBef>
        <a:spcAft>
          <a:spcPct val="0"/>
        </a:spcAft>
        <a:buClr>
          <a:srgbClr val="B0BCC1"/>
        </a:buClr>
        <a:buFont typeface="Arial" charset="0"/>
        <a:buChar char="•"/>
        <a:defRPr sz="3100" kern="1200">
          <a:solidFill>
            <a:srgbClr val="404040"/>
          </a:solidFill>
          <a:latin typeface="+mn-lt"/>
          <a:ea typeface="ＭＳ Ｐゴシック" charset="0"/>
          <a:cs typeface="+mn-cs"/>
        </a:defRPr>
      </a:lvl2pPr>
      <a:lvl3pPr marL="1147763" indent="-323850" algn="l" defTabSz="1300163" rtl="0" fontAlgn="base">
        <a:spcBef>
          <a:spcPts val="850"/>
        </a:spcBef>
        <a:spcAft>
          <a:spcPct val="0"/>
        </a:spcAft>
        <a:buClr>
          <a:srgbClr val="404040"/>
        </a:buClr>
        <a:buFont typeface="Arial" charset="0"/>
        <a:buChar char="•"/>
        <a:defRPr sz="2800" kern="1200">
          <a:solidFill>
            <a:srgbClr val="404040"/>
          </a:solidFill>
          <a:latin typeface="+mn-lt"/>
          <a:ea typeface="ＭＳ Ｐゴシック" charset="0"/>
          <a:cs typeface="+mn-cs"/>
        </a:defRPr>
      </a:lvl3pPr>
      <a:lvl4pPr marL="1473200" indent="-323850" algn="l" defTabSz="1300163" rtl="0" fontAlgn="base">
        <a:spcBef>
          <a:spcPts val="850"/>
        </a:spcBef>
        <a:spcAft>
          <a:spcPct val="0"/>
        </a:spcAft>
        <a:buClr>
          <a:srgbClr val="B0BCC1"/>
        </a:buClr>
        <a:buFont typeface="Arial" charset="0"/>
        <a:buChar char="•"/>
        <a:defRPr sz="2600" kern="1200">
          <a:solidFill>
            <a:srgbClr val="404040"/>
          </a:solidFill>
          <a:latin typeface="+mn-lt"/>
          <a:ea typeface="ＭＳ Ｐゴシック" charset="0"/>
          <a:cs typeface="+mn-cs"/>
        </a:defRPr>
      </a:lvl4pPr>
      <a:lvl5pPr marL="1798638" indent="-323850" algn="l" defTabSz="1300163" rtl="0" fontAlgn="base">
        <a:spcBef>
          <a:spcPts val="850"/>
        </a:spcBef>
        <a:spcAft>
          <a:spcPct val="0"/>
        </a:spcAft>
        <a:buClr>
          <a:srgbClr val="404040"/>
        </a:buClr>
        <a:buFont typeface="Arial" charset="0"/>
        <a:buChar char="•"/>
        <a:defRPr sz="2600" kern="1200">
          <a:solidFill>
            <a:srgbClr val="404040"/>
          </a:solidFill>
          <a:latin typeface="+mn-lt"/>
          <a:ea typeface="ＭＳ Ｐゴシック" charset="0"/>
          <a:cs typeface="+mn-cs"/>
        </a:defRPr>
      </a:lvl5pPr>
      <a:lvl6pPr marL="2113247" indent="-325115" algn="l" defTabSz="1300460" rtl="0" eaLnBrk="1" latinLnBrk="0" hangingPunct="1">
        <a:spcBef>
          <a:spcPct val="20000"/>
        </a:spcBef>
        <a:buClr>
          <a:schemeClr val="bg2">
            <a:lumMod val="60000"/>
            <a:lumOff val="40000"/>
          </a:schemeClr>
        </a:buClr>
        <a:buFont typeface="Arial" pitchFamily="34" charset="0"/>
        <a:buChar char="•"/>
        <a:defRPr lang="en-US" sz="2600" kern="1200" dirty="0" smtClean="0">
          <a:solidFill>
            <a:schemeClr val="tx1">
              <a:lumMod val="75000"/>
              <a:lumOff val="25000"/>
            </a:schemeClr>
          </a:solidFill>
          <a:latin typeface="+mn-lt"/>
          <a:ea typeface="+mn-ea"/>
          <a:cs typeface="+mn-cs"/>
        </a:defRPr>
      </a:lvl6pPr>
      <a:lvl7pPr marL="2436105" indent="-325115" algn="l" defTabSz="1300460" rtl="0" eaLnBrk="1" latinLnBrk="0" hangingPunct="1">
        <a:spcBef>
          <a:spcPct val="20000"/>
        </a:spcBef>
        <a:buClr>
          <a:schemeClr val="tx1">
            <a:lumMod val="75000"/>
            <a:lumOff val="25000"/>
          </a:schemeClr>
        </a:buClr>
        <a:buFont typeface="Arial" pitchFamily="34" charset="0"/>
        <a:buChar char="•"/>
        <a:defRPr lang="en-US" sz="2600" kern="1200" dirty="0" smtClean="0">
          <a:solidFill>
            <a:schemeClr val="tx1">
              <a:lumMod val="75000"/>
              <a:lumOff val="25000"/>
            </a:schemeClr>
          </a:solidFill>
          <a:latin typeface="+mn-lt"/>
          <a:ea typeface="+mn-ea"/>
          <a:cs typeface="+mn-cs"/>
        </a:defRPr>
      </a:lvl7pPr>
      <a:lvl8pPr marL="2770251" indent="-325115" algn="l" defTabSz="1300460" rtl="0" eaLnBrk="1" latinLnBrk="0" hangingPunct="1">
        <a:spcBef>
          <a:spcPct val="20000"/>
        </a:spcBef>
        <a:buClr>
          <a:schemeClr val="bg2">
            <a:lumMod val="60000"/>
            <a:lumOff val="40000"/>
          </a:schemeClr>
        </a:buClr>
        <a:buFont typeface="Arial" pitchFamily="34" charset="0"/>
        <a:buChar char="•"/>
        <a:defRPr lang="en-US" sz="2600" kern="1200" dirty="0" smtClean="0">
          <a:solidFill>
            <a:schemeClr val="tx1">
              <a:lumMod val="75000"/>
              <a:lumOff val="25000"/>
            </a:schemeClr>
          </a:solidFill>
          <a:latin typeface="+mn-lt"/>
          <a:ea typeface="+mn-ea"/>
          <a:cs typeface="+mn-cs"/>
        </a:defRPr>
      </a:lvl8pPr>
      <a:lvl9pPr marL="3093107" indent="-325115" algn="l" defTabSz="1300460" rtl="0" eaLnBrk="1" latinLnBrk="0" hangingPunct="1">
        <a:spcBef>
          <a:spcPct val="20000"/>
        </a:spcBef>
        <a:buClr>
          <a:schemeClr val="tx1">
            <a:lumMod val="75000"/>
            <a:lumOff val="25000"/>
          </a:schemeClr>
        </a:buClr>
        <a:buFont typeface="Arial" pitchFamily="34" charset="0"/>
        <a:buChar char="•"/>
        <a:defRPr lang="en-US" sz="2600" kern="1200" dirty="0">
          <a:solidFill>
            <a:schemeClr val="tx1">
              <a:lumMod val="75000"/>
              <a:lumOff val="25000"/>
            </a:schemeClr>
          </a:solidFill>
          <a:latin typeface="+mn-lt"/>
          <a:ea typeface="+mn-ea"/>
          <a:cs typeface="+mn-cs"/>
        </a:defRPr>
      </a:lvl9pPr>
    </p:bodyStyle>
    <p:otherStyle>
      <a:defPPr>
        <a:defRPr/>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hyperlink" Target="http://www.dailymail.co.uk/news/article-1315575/NHS-wont-send-schoolboy-fat-camp-WILL-7k-gastric-band.html" TargetMode="External"/><Relationship Id="rId2" Type="http://schemas.openxmlformats.org/officeDocument/2006/relationships/hyperlink" Target="http://www.dailymail.co.uk/health/article-416323/Overweight-Britons-fattest-Europe.html" TargetMode="External"/><Relationship Id="rId1" Type="http://schemas.openxmlformats.org/officeDocument/2006/relationships/slideLayout" Target="../slideLayouts/slideLayout5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CNfsnDKnVsQ" TargetMode="Externa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dirty="0" smtClean="0">
                <a:latin typeface="Baskerville" charset="0"/>
                <a:ea typeface="ヒラギノ明朝 ProN W3" charset="0"/>
                <a:cs typeface="ヒラギノ明朝 ProN W3" charset="0"/>
              </a:rPr>
              <a:t>Medicalization</a:t>
            </a:r>
            <a:r>
              <a:rPr lang="en-US" dirty="0" smtClean="0">
                <a:latin typeface="Baskerville" charset="0"/>
                <a:ea typeface="ヒラギノ明朝 ProN W3" charset="0"/>
                <a:cs typeface="ヒラギノ明朝 ProN W3" charset="0"/>
              </a:rPr>
              <a:t/>
            </a:r>
            <a:br>
              <a:rPr lang="en-US" dirty="0" smtClean="0">
                <a:latin typeface="Baskerville" charset="0"/>
                <a:ea typeface="ヒラギノ明朝 ProN W3" charset="0"/>
                <a:cs typeface="ヒラギノ明朝 ProN W3" charset="0"/>
              </a:rPr>
            </a:br>
            <a:r>
              <a:rPr lang="en-US" dirty="0" smtClean="0">
                <a:latin typeface="Baskerville" charset="0"/>
                <a:ea typeface="ヒラギノ明朝 ProN W3" charset="0"/>
                <a:cs typeface="ヒラギノ明朝 ProN W3" charset="0"/>
              </a:rPr>
              <a:t>Week 7 </a:t>
            </a:r>
            <a:endParaRPr lang="en-US" dirty="0">
              <a:latin typeface="Baskerville" charset="0"/>
              <a:ea typeface="ヒラギノ明朝 ProN W3" charset="0"/>
              <a:cs typeface="ヒラギノ明朝 ProN W3" charset="0"/>
            </a:endParaRPr>
          </a:p>
        </p:txBody>
      </p:sp>
      <p:pic>
        <p:nvPicPr>
          <p:cNvPr id="717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573338"/>
            <a:ext cx="9650412" cy="615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ChangeArrowheads="1"/>
          </p:cNvSpPr>
          <p:nvPr/>
        </p:nvSpPr>
        <p:spPr bwMode="auto">
          <a:xfrm>
            <a:off x="1030288" y="2284413"/>
            <a:ext cx="11088687" cy="563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p>
            <a:r>
              <a:rPr lang="en-US"/>
              <a:t>To have your condition labelled as a disease may bring considerable benefit—both material (financial) and emotional</a:t>
            </a:r>
          </a:p>
          <a:p>
            <a:endParaRPr lang="en-US"/>
          </a:p>
          <a:p>
            <a:r>
              <a:rPr lang="en-US"/>
              <a:t>However, the diagnosis of a disease may also create problems—you may be denied insurance, a mortgage, and employment</a:t>
            </a:r>
          </a:p>
          <a:p>
            <a:endParaRPr lang="en-US"/>
          </a:p>
          <a:p>
            <a:r>
              <a:rPr lang="en-US"/>
              <a:t>A diagnosis may also lead you to regard yourself as forever flawed and unable to “rise above” your problem</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atin typeface="Baskerville" charset="0"/>
                <a:ea typeface="ヒラギノ明朝 ProN W3" charset="0"/>
                <a:cs typeface="ヒラギノ明朝 ProN W3" charset="0"/>
              </a:rPr>
              <a:t>Some definitions</a:t>
            </a:r>
          </a:p>
        </p:txBody>
      </p:sp>
      <p:sp>
        <p:nvSpPr>
          <p:cNvPr id="26627" name="Content Placeholder 2"/>
          <p:cNvSpPr>
            <a:spLocks noGrp="1"/>
          </p:cNvSpPr>
          <p:nvPr>
            <p:ph idx="1"/>
          </p:nvPr>
        </p:nvSpPr>
        <p:spPr/>
        <p:txBody>
          <a:bodyPr rtlCol="0">
            <a:normAutofit lnSpcReduction="10000"/>
          </a:bodyPr>
          <a:lstStyle/>
          <a:p>
            <a:pPr marL="382569" indent="-342882" defTabSz="1300460" fontAlgn="auto">
              <a:lnSpc>
                <a:spcPct val="80000"/>
              </a:lnSpc>
              <a:spcAft>
                <a:spcPts val="0"/>
              </a:spcAft>
              <a:buClr>
                <a:srgbClr val="000000"/>
              </a:buClr>
              <a:buFont typeface="Wingdings 2" pitchFamily="18" charset="2"/>
              <a:buChar char=""/>
              <a:defRPr/>
            </a:pPr>
            <a:r>
              <a:rPr lang="en-US" dirty="0">
                <a:latin typeface="Hoefler Text" charset="0"/>
                <a:ea typeface="ヒラギノ明朝 ProN W3" charset="0"/>
                <a:cs typeface="ヒラギノ明朝 ProN W3" charset="0"/>
              </a:rPr>
              <a:t>I. Zola (1972) Turning of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problems of living</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into medical concerns. The labels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healthy</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and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ill</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are attached to an ever-increasing part of human existence. </a:t>
            </a:r>
          </a:p>
          <a:p>
            <a:pPr marL="382569" indent="-342882" defTabSz="1300460" fontAlgn="auto">
              <a:lnSpc>
                <a:spcPct val="80000"/>
              </a:lnSpc>
              <a:spcBef>
                <a:spcPts val="3450"/>
              </a:spcBef>
              <a:spcAft>
                <a:spcPts val="0"/>
              </a:spcAft>
              <a:buClr>
                <a:srgbClr val="000000"/>
              </a:buClr>
              <a:buFont typeface="Wingdings 2" pitchFamily="18" charset="2"/>
              <a:buChar char=""/>
              <a:defRPr/>
            </a:pPr>
            <a:endParaRPr lang="en-US" dirty="0">
              <a:latin typeface="Hoefler Text" charset="0"/>
              <a:ea typeface="ヒラギノ明朝 ProN W3" charset="0"/>
              <a:cs typeface="ヒラギノ明朝 ProN W3" charset="0"/>
            </a:endParaRPr>
          </a:p>
          <a:p>
            <a:pPr marL="382569" indent="-342882" defTabSz="1300460" fontAlgn="auto">
              <a:lnSpc>
                <a:spcPct val="80000"/>
              </a:lnSpc>
              <a:spcBef>
                <a:spcPts val="3450"/>
              </a:spcBef>
              <a:spcAft>
                <a:spcPts val="0"/>
              </a:spcAft>
              <a:buClr>
                <a:srgbClr val="000000"/>
              </a:buClr>
              <a:buFont typeface="Wingdings 2" pitchFamily="18" charset="2"/>
              <a:buChar char=""/>
              <a:defRPr/>
            </a:pPr>
            <a:r>
              <a:rPr lang="en-US" dirty="0">
                <a:latin typeface="Hoefler Text" charset="0"/>
                <a:ea typeface="ヒラギノ明朝 ProN W3" charset="0"/>
                <a:cs typeface="ヒラギノ明朝 ProN W3" charset="0"/>
              </a:rPr>
              <a:t>R. Nye (2003:115) The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tendency to portray social and psychological phenomena as medical problems</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That is, aspects of life that did not used to come under the auspices of medicine are increasing doing so. </a:t>
            </a:r>
          </a:p>
          <a:p>
            <a:pPr marL="382569" indent="-342882" defTabSz="1300460" fontAlgn="auto">
              <a:spcAft>
                <a:spcPts val="0"/>
              </a:spcAft>
              <a:buFont typeface="Wingdings 2" pitchFamily="18" charset="2"/>
              <a:buChar char=""/>
              <a:defRPr/>
            </a:pPr>
            <a:endParaRPr lang="en-US" dirty="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atin typeface="Baskerville" charset="0"/>
                <a:ea typeface="ヒラギノ明朝 ProN W3" charset="0"/>
                <a:cs typeface="ヒラギノ明朝 ProN W3" charset="0"/>
              </a:rPr>
              <a:t>Some definitions</a:t>
            </a:r>
          </a:p>
        </p:txBody>
      </p:sp>
      <p:sp>
        <p:nvSpPr>
          <p:cNvPr id="18434" name="Content Placeholder 2"/>
          <p:cNvSpPr>
            <a:spLocks noGrp="1"/>
          </p:cNvSpPr>
          <p:nvPr>
            <p:ph idx="1"/>
          </p:nvPr>
        </p:nvSpPr>
        <p:spPr/>
        <p:txBody>
          <a:bodyPr/>
          <a:lstStyle/>
          <a:p>
            <a:r>
              <a:rPr lang="en-US">
                <a:latin typeface="Hoefler Text" charset="0"/>
                <a:ea typeface="ヒラギノ明朝 ProN W3" charset="0"/>
                <a:cs typeface="ヒラギノ明朝 ProN W3" charset="0"/>
              </a:rPr>
              <a:t>A. Clarke et al (2003:161) </a:t>
            </a:r>
            <a:r>
              <a:rPr lang="ja-JP" altLang="en-US">
                <a:latin typeface="Arial" charset="0"/>
                <a:ea typeface="ヒラギノ明朝 ProN W3" charset="0"/>
                <a:cs typeface="ヒラギノ明朝 ProN W3" charset="0"/>
              </a:rPr>
              <a:t>‘</a:t>
            </a:r>
            <a:r>
              <a:rPr lang="en-US" altLang="ja-JP">
                <a:latin typeface="Hoefler Text" charset="0"/>
                <a:ea typeface="ヒラギノ明朝 ProN W3" charset="0"/>
                <a:cs typeface="ヒラギノ明朝 ProN W3" charset="0"/>
              </a:rPr>
              <a:t>medicalisation – defined as the processes through which aspects of life previously outside the jurisdiction of medicine some to be construed as medical problems – is one of the most potent social transformations of the last half of the twentieth-century in the west</a:t>
            </a:r>
            <a:r>
              <a:rPr lang="ja-JP" altLang="en-US">
                <a:latin typeface="Arial" charset="0"/>
                <a:ea typeface="ヒラギノ明朝 ProN W3" charset="0"/>
                <a:cs typeface="ヒラギノ明朝 ProN W3" charset="0"/>
              </a:rPr>
              <a:t>’</a:t>
            </a:r>
            <a:r>
              <a:rPr lang="en-US" altLang="ja-JP">
                <a:latin typeface="Hoefler Text" charset="0"/>
                <a:ea typeface="ヒラギノ明朝 ProN W3" charset="0"/>
                <a:cs typeface="ヒラギノ明朝 ProN W3" charset="0"/>
              </a:rPr>
              <a:t>.</a:t>
            </a:r>
          </a:p>
          <a:p>
            <a:endParaRPr lang="en-US">
              <a:latin typeface="Hoefler Text" charset="0"/>
              <a:ea typeface="ヒラギノ明朝 ProN W3" charset="0"/>
              <a:cs typeface="ヒラギノ明朝 ProN W3"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solidFill>
                  <a:srgbClr val="333399"/>
                </a:solidFill>
                <a:latin typeface="Baskerville" charset="0"/>
                <a:ea typeface="ヒラギノ明朝 ProN W3" charset="0"/>
                <a:cs typeface="ヒラギノ明朝 ProN W3" charset="0"/>
              </a:rPr>
              <a:t>History of the concept</a:t>
            </a:r>
          </a:p>
        </p:txBody>
      </p:sp>
      <p:sp>
        <p:nvSpPr>
          <p:cNvPr id="15362" name="Rectangle 2"/>
          <p:cNvSpPr>
            <a:spLocks noGrp="1" noChangeArrowheads="1"/>
          </p:cNvSpPr>
          <p:nvPr>
            <p:ph idx="1"/>
          </p:nvPr>
        </p:nvSpPr>
        <p:spPr/>
        <p:txBody>
          <a:bodyPr rtlCol="0">
            <a:normAutofit fontScale="92500" lnSpcReduction="20000"/>
          </a:bodyPr>
          <a:lstStyle/>
          <a:p>
            <a:pPr marL="382569" indent="-342882" defTabSz="1300460" fontAlgn="auto">
              <a:lnSpc>
                <a:spcPct val="90000"/>
              </a:lnSpc>
              <a:spcAft>
                <a:spcPts val="0"/>
              </a:spcAft>
              <a:buClr>
                <a:srgbClr val="000000"/>
              </a:buClr>
              <a:buFont typeface="Arial" charset="0"/>
              <a:buChar char="•"/>
              <a:defRPr/>
            </a:pPr>
            <a:r>
              <a:rPr lang="en-US" sz="2800" dirty="0">
                <a:ea typeface="+mn-ea"/>
                <a:cs typeface="+mn-cs"/>
              </a:rPr>
              <a:t>First focus was the medicalisation of deviance (1960s and 1970s) </a:t>
            </a:r>
          </a:p>
          <a:p>
            <a:pPr marL="382569" indent="-342882" defTabSz="1300460" fontAlgn="auto">
              <a:lnSpc>
                <a:spcPct val="90000"/>
              </a:lnSpc>
              <a:spcBef>
                <a:spcPts val="3012"/>
              </a:spcBef>
              <a:spcAft>
                <a:spcPts val="0"/>
              </a:spcAft>
              <a:buClr>
                <a:srgbClr val="000000"/>
              </a:buClr>
              <a:buFont typeface="Arial" charset="0"/>
              <a:buChar char="•"/>
              <a:defRPr/>
            </a:pPr>
            <a:r>
              <a:rPr lang="en-US" sz="2800" dirty="0">
                <a:ea typeface="+mn-ea"/>
                <a:cs typeface="+mn-cs"/>
              </a:rPr>
              <a:t>Since 1980s more of a focus on the development of new medical categories.</a:t>
            </a:r>
          </a:p>
          <a:p>
            <a:pPr marL="382569" indent="-342882" defTabSz="1300460" fontAlgn="auto">
              <a:lnSpc>
                <a:spcPct val="90000"/>
              </a:lnSpc>
              <a:spcBef>
                <a:spcPts val="3012"/>
              </a:spcBef>
              <a:spcAft>
                <a:spcPts val="0"/>
              </a:spcAft>
              <a:buFont typeface="Wingdings 2" pitchFamily="18" charset="2"/>
              <a:buChar char=""/>
              <a:defRPr/>
            </a:pPr>
            <a:r>
              <a:rPr lang="en-US" sz="2800" dirty="0">
                <a:ea typeface="+mn-ea"/>
                <a:cs typeface="+mn-cs"/>
              </a:rPr>
              <a:t>    And on medicalisation of problems of life/living (</a:t>
            </a:r>
            <a:r>
              <a:rPr lang="en-US" sz="2800" dirty="0" err="1">
                <a:ea typeface="+mn-ea"/>
                <a:cs typeface="+mn-cs"/>
              </a:rPr>
              <a:t>e.g</a:t>
            </a:r>
            <a:r>
              <a:rPr lang="en-US" sz="2800" dirty="0">
                <a:ea typeface="+mn-ea"/>
                <a:cs typeface="+mn-cs"/>
              </a:rPr>
              <a:t> sleep, birth, death)  </a:t>
            </a:r>
          </a:p>
          <a:p>
            <a:pPr marL="1131829" lvl="2" indent="0" defTabSz="1300460" fontAlgn="auto">
              <a:lnSpc>
                <a:spcPct val="90000"/>
              </a:lnSpc>
              <a:spcBef>
                <a:spcPts val="3012"/>
              </a:spcBef>
              <a:spcAft>
                <a:spcPts val="0"/>
              </a:spcAft>
              <a:buFont typeface="Wingdings 2" pitchFamily="18" charset="2"/>
              <a:buNone/>
              <a:defRPr/>
            </a:pPr>
            <a:r>
              <a:rPr lang="en-US" dirty="0">
                <a:ea typeface="+mn-ea"/>
              </a:rPr>
              <a:t>    </a:t>
            </a:r>
            <a:r>
              <a:rPr lang="en-US" dirty="0" err="1">
                <a:ea typeface="+mn-ea"/>
              </a:rPr>
              <a:t>e.g</a:t>
            </a:r>
            <a:r>
              <a:rPr lang="en-US" dirty="0">
                <a:ea typeface="+mn-ea"/>
              </a:rPr>
              <a:t> body </a:t>
            </a:r>
            <a:r>
              <a:rPr lang="en-US" dirty="0" err="1">
                <a:ea typeface="+mn-ea"/>
              </a:rPr>
              <a:t>dysmorphic</a:t>
            </a:r>
            <a:r>
              <a:rPr lang="en-US" dirty="0">
                <a:ea typeface="+mn-ea"/>
              </a:rPr>
              <a:t> disorder</a:t>
            </a:r>
          </a:p>
          <a:p>
            <a:pPr marL="1131829" lvl="2" indent="0" defTabSz="1300460" fontAlgn="auto">
              <a:lnSpc>
                <a:spcPct val="90000"/>
              </a:lnSpc>
              <a:spcBef>
                <a:spcPts val="3012"/>
              </a:spcBef>
              <a:spcAft>
                <a:spcPts val="0"/>
              </a:spcAft>
              <a:buFont typeface="Wingdings 2" pitchFamily="18" charset="2"/>
              <a:buNone/>
              <a:defRPr/>
            </a:pPr>
            <a:r>
              <a:rPr lang="en-US" dirty="0">
                <a:ea typeface="+mn-ea"/>
              </a:rPr>
              <a:t>    </a:t>
            </a:r>
          </a:p>
          <a:p>
            <a:pPr marL="39686" indent="0" defTabSz="1300460" fontAlgn="auto">
              <a:lnSpc>
                <a:spcPct val="90000"/>
              </a:lnSpc>
              <a:spcBef>
                <a:spcPts val="3012"/>
              </a:spcBef>
              <a:spcAft>
                <a:spcPts val="0"/>
              </a:spcAft>
              <a:buClr>
                <a:srgbClr val="000000"/>
              </a:buClr>
              <a:buFont typeface="Wingdings 2" pitchFamily="18" charset="2"/>
              <a:buNone/>
              <a:defRPr/>
            </a:pPr>
            <a:r>
              <a:rPr lang="en-US" sz="2800" dirty="0">
                <a:ea typeface="+mn-ea"/>
                <a:cs typeface="+mn-cs"/>
              </a:rPr>
              <a:t>In very recent years a focus also on biomedical enhancement.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rtlCol="0">
            <a:normAutofit fontScale="90000"/>
          </a:bodyPr>
          <a:lstStyle/>
          <a:p>
            <a:pPr defTabSz="1300460" fontAlgn="auto">
              <a:spcAft>
                <a:spcPts val="0"/>
              </a:spcAft>
              <a:defRPr/>
            </a:pPr>
            <a:r>
              <a:rPr lang="en-US" sz="5500">
                <a:solidFill>
                  <a:srgbClr val="333399"/>
                </a:solidFill>
                <a:latin typeface="Baskerville" charset="0"/>
                <a:ea typeface="ヒラギノ明朝 ProN W3" charset="0"/>
                <a:cs typeface="ヒラギノ明朝 ProN W3" charset="0"/>
              </a:rPr>
              <a:t>Why does medicalisation occur? What are its drivers?</a:t>
            </a:r>
          </a:p>
        </p:txBody>
      </p:sp>
      <p:sp>
        <p:nvSpPr>
          <p:cNvPr id="31747" name="Rectangle 2"/>
          <p:cNvSpPr>
            <a:spLocks noGrp="1" noChangeArrowheads="1"/>
          </p:cNvSpPr>
          <p:nvPr>
            <p:ph idx="1"/>
          </p:nvPr>
        </p:nvSpPr>
        <p:spPr/>
        <p:txBody>
          <a:bodyPr rtlCol="0">
            <a:normAutofit fontScale="92500" lnSpcReduction="10000"/>
          </a:bodyPr>
          <a:lstStyle/>
          <a:p>
            <a:pPr marL="39686" indent="0" defTabSz="1300460" fontAlgn="auto">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In early discussion, was seen mainly due to imperialism on part of </a:t>
            </a:r>
            <a:r>
              <a:rPr lang="en-US" sz="2800">
                <a:solidFill>
                  <a:srgbClr val="333399"/>
                </a:solidFill>
                <a:latin typeface="Hoefler Text" charset="0"/>
                <a:ea typeface="ヒラギノ明朝 ProN W3" charset="0"/>
                <a:cs typeface="ヒラギノ明朝 ProN W3" charset="0"/>
              </a:rPr>
              <a:t>medical profession</a:t>
            </a:r>
            <a:r>
              <a:rPr lang="en-US" sz="2800">
                <a:latin typeface="Hoefler Text" charset="0"/>
                <a:ea typeface="ヒラギノ明朝 ProN W3" charset="0"/>
                <a:cs typeface="ヒラギノ明朝 ProN W3" charset="0"/>
              </a:rPr>
              <a:t>.</a:t>
            </a:r>
          </a:p>
          <a:p>
            <a:pPr marL="39686" indent="0" defTabSz="1300460" fontAlgn="auto">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 Then attention given to </a:t>
            </a:r>
            <a:r>
              <a:rPr lang="en-US" sz="2800">
                <a:solidFill>
                  <a:srgbClr val="333399"/>
                </a:solidFill>
                <a:latin typeface="Hoefler Text" charset="0"/>
                <a:ea typeface="ヒラギノ明朝 ProN W3" charset="0"/>
                <a:cs typeface="ヒラギノ明朝 ProN W3" charset="0"/>
              </a:rPr>
              <a:t>patients/consumers</a:t>
            </a:r>
            <a:r>
              <a:rPr lang="en-US" sz="2800">
                <a:latin typeface="Hoefler Text" charset="0"/>
                <a:ea typeface="ヒラギノ明朝 ProN W3" charset="0"/>
                <a:cs typeface="ヒラギノ明朝 ProN W3" charset="0"/>
              </a:rPr>
              <a:t> as drivers of the process</a:t>
            </a:r>
          </a:p>
          <a:p>
            <a:pPr marL="39686" indent="0" defTabSz="1300460" fontAlgn="auto">
              <a:spcBef>
                <a:spcPts val="2300"/>
              </a:spcBef>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More recently, emphasis on </a:t>
            </a:r>
            <a:r>
              <a:rPr lang="en-US" sz="2800">
                <a:solidFill>
                  <a:srgbClr val="333399"/>
                </a:solidFill>
                <a:latin typeface="Hoefler Text" charset="0"/>
                <a:ea typeface="ヒラギノ明朝 ProN W3" charset="0"/>
                <a:cs typeface="ヒラギノ明朝 ProN W3" charset="0"/>
              </a:rPr>
              <a:t>commercial and market</a:t>
            </a:r>
            <a:r>
              <a:rPr lang="en-US" sz="2800">
                <a:latin typeface="Hoefler Text" charset="0"/>
                <a:ea typeface="ヒラギノ明朝 ProN W3" charset="0"/>
                <a:cs typeface="ヒラギノ明朝 ProN W3" charset="0"/>
              </a:rPr>
              <a:t> drivers. In his recent work, Conrad refers to </a:t>
            </a:r>
          </a:p>
          <a:p>
            <a:pPr marL="39686" indent="0" defTabSz="1300460" fontAlgn="auto">
              <a:spcBef>
                <a:spcPts val="2300"/>
              </a:spcBef>
              <a:spcAft>
                <a:spcPts val="0"/>
              </a:spcAft>
              <a:buFont typeface="Wingdings 2" pitchFamily="18" charset="2"/>
              <a:buNone/>
              <a:defRPr/>
            </a:pPr>
            <a:r>
              <a:rPr lang="en-US" sz="2800">
                <a:latin typeface="Hoefler Text" charset="0"/>
                <a:ea typeface="ヒラギノ明朝 ProN W3" charset="0"/>
                <a:cs typeface="ヒラギノ明朝 ProN W3" charset="0"/>
              </a:rPr>
              <a:t>     i) biotechnology, ii) consumers, iii) managed care</a:t>
            </a:r>
          </a:p>
          <a:p>
            <a:pPr marL="39686" indent="0" defTabSz="1300460" fontAlgn="auto">
              <a:spcBef>
                <a:spcPts val="2300"/>
              </a:spcBef>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Now also emphasis on processes of </a:t>
            </a:r>
            <a:r>
              <a:rPr lang="ja-JP" altLang="en-US" sz="2800">
                <a:latin typeface="Arial" charset="0"/>
                <a:ea typeface="ヒラギノ明朝 ProN W3" charset="0"/>
                <a:cs typeface="ヒラギノ明朝 ProN W3" charset="0"/>
              </a:rPr>
              <a:t>‘</a:t>
            </a:r>
            <a:r>
              <a:rPr lang="en-US" altLang="ja-JP" sz="2800">
                <a:solidFill>
                  <a:srgbClr val="333399"/>
                </a:solidFill>
                <a:latin typeface="Hoefler Text" charset="0"/>
                <a:ea typeface="ヒラギノ明朝 ProN W3" charset="0"/>
                <a:cs typeface="ヒラギノ明朝 ProN W3" charset="0"/>
              </a:rPr>
              <a:t>de-medicalisation</a:t>
            </a:r>
            <a:r>
              <a:rPr lang="ja-JP" altLang="en-US" sz="2800">
                <a:solidFill>
                  <a:srgbClr val="333399"/>
                </a:solidFill>
                <a:latin typeface="Arial" charset="0"/>
                <a:ea typeface="ヒラギノ明朝 ProN W3" charset="0"/>
                <a:cs typeface="ヒラギノ明朝 ProN W3" charset="0"/>
              </a:rPr>
              <a:t>’</a:t>
            </a:r>
            <a:endParaRPr lang="en-US" altLang="ja-JP" sz="2800">
              <a:solidFill>
                <a:srgbClr val="333399"/>
              </a:solidFill>
              <a:latin typeface="Hoefler Text" charset="0"/>
              <a:ea typeface="ヒラギノ明朝 ProN W3" charset="0"/>
              <a:cs typeface="ヒラギノ明朝 ProN W3" charset="0"/>
            </a:endParaRPr>
          </a:p>
          <a:p>
            <a:pPr marL="39686" indent="0" defTabSz="1300460" fontAlgn="auto">
              <a:spcBef>
                <a:spcPts val="2300"/>
              </a:spcBef>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Clarke et al refer to </a:t>
            </a:r>
            <a:r>
              <a:rPr lang="ja-JP" altLang="en-US" sz="2800">
                <a:latin typeface="Arial" charset="0"/>
                <a:ea typeface="ヒラギノ明朝 ProN W3" charset="0"/>
                <a:cs typeface="ヒラギノ明朝 ProN W3" charset="0"/>
              </a:rPr>
              <a:t>‘</a:t>
            </a:r>
            <a:r>
              <a:rPr lang="en-US" altLang="ja-JP" sz="2800">
                <a:solidFill>
                  <a:srgbClr val="333399"/>
                </a:solidFill>
                <a:latin typeface="Hoefler Text" charset="0"/>
                <a:ea typeface="ヒラギノ明朝 ProN W3" charset="0"/>
                <a:cs typeface="ヒラギノ明朝 ProN W3" charset="0"/>
              </a:rPr>
              <a:t>biomedicalization</a:t>
            </a:r>
            <a:r>
              <a:rPr lang="ja-JP" altLang="en-US" sz="2800">
                <a:latin typeface="Arial" charset="0"/>
                <a:ea typeface="ヒラギノ明朝 ProN W3" charset="0"/>
                <a:cs typeface="ヒラギノ明朝 ProN W3" charset="0"/>
              </a:rPr>
              <a:t>’</a:t>
            </a:r>
            <a:r>
              <a:rPr lang="en-US" altLang="ja-JP" sz="2800">
                <a:latin typeface="Hoefler Text" charset="0"/>
                <a:ea typeface="ヒラギノ明朝 ProN W3" charset="0"/>
                <a:cs typeface="ヒラギノ明朝 ProN W3" charset="0"/>
              </a:rPr>
              <a:t> (instead of medicalisation)</a:t>
            </a:r>
            <a:endParaRPr lang="en-US" sz="280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787400" y="254000"/>
            <a:ext cx="11430000" cy="2101850"/>
          </a:xfrm>
        </p:spPr>
        <p:txBody>
          <a:bodyPr rtlCol="0">
            <a:normAutofit fontScale="90000"/>
          </a:bodyPr>
          <a:lstStyle/>
          <a:p>
            <a:pPr defTabSz="1300460" fontAlgn="auto">
              <a:spcAft>
                <a:spcPts val="0"/>
              </a:spcAft>
              <a:defRPr/>
            </a:pPr>
            <a:r>
              <a:rPr lang="en-US" sz="5500" b="1">
                <a:solidFill>
                  <a:srgbClr val="000000"/>
                </a:solidFill>
                <a:effectLst>
                  <a:outerShdw blurRad="38100" dist="38100" dir="2700000" algn="tl">
                    <a:srgbClr val="FFFFFF"/>
                  </a:outerShdw>
                </a:effectLst>
                <a:latin typeface="Arial" charset="0"/>
                <a:ea typeface="ヒラギノ明朝 ProN W3" charset="0"/>
                <a:cs typeface="Arial" charset="0"/>
              </a:rPr>
              <a:t>Consequences? The </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brighter</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 and </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darker</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 side of medicalisation</a:t>
            </a:r>
            <a:endParaRPr lang="en-US" sz="5500" b="1">
              <a:solidFill>
                <a:srgbClr val="000000"/>
              </a:solidFill>
              <a:effectLst>
                <a:outerShdw blurRad="38100" dist="38100" dir="2700000" algn="tl">
                  <a:srgbClr val="FFFFFF"/>
                </a:outerShdw>
              </a:effectLst>
              <a:latin typeface="Arial" charset="0"/>
              <a:ea typeface="ヒラギノ明朝 ProN W3" charset="0"/>
              <a:cs typeface="Arial" charset="0"/>
            </a:endParaRPr>
          </a:p>
        </p:txBody>
      </p:sp>
      <p:sp>
        <p:nvSpPr>
          <p:cNvPr id="22530" name="Rectangle 2"/>
          <p:cNvSpPr>
            <a:spLocks noGrp="1" noChangeArrowheads="1"/>
          </p:cNvSpPr>
          <p:nvPr>
            <p:ph idx="1"/>
          </p:nvPr>
        </p:nvSpPr>
        <p:spPr>
          <a:xfrm>
            <a:off x="355600" y="2789238"/>
            <a:ext cx="11998325" cy="6964362"/>
          </a:xfrm>
        </p:spPr>
        <p:txBody>
          <a:bodyPr/>
          <a:lstStyle/>
          <a:p>
            <a:pPr marL="542925" indent="-485775">
              <a:lnSpc>
                <a:spcPct val="90000"/>
              </a:lnSpc>
            </a:pPr>
            <a:r>
              <a:rPr lang="ja-JP" altLang="en-US">
                <a:solidFill>
                  <a:srgbClr val="333399"/>
                </a:solidFill>
                <a:latin typeface="Arial" charset="0"/>
                <a:ea typeface="ヒラギノ明朝 ProN W3" charset="0"/>
                <a:cs typeface="ヒラギノ明朝 ProN W3" charset="0"/>
                <a:sym typeface="Arial Bold" charset="0"/>
              </a:rPr>
              <a:t>‘</a:t>
            </a:r>
            <a:r>
              <a:rPr lang="en-US" altLang="ja-JP">
                <a:solidFill>
                  <a:srgbClr val="333399"/>
                </a:solidFill>
                <a:latin typeface="Arial Bold" charset="0"/>
                <a:ea typeface="ヒラギノ明朝 ProN W3" charset="0"/>
                <a:cs typeface="ヒラギノ明朝 ProN W3" charset="0"/>
                <a:sym typeface="Arial Bold" charset="0"/>
              </a:rPr>
              <a:t>Brighter</a:t>
            </a:r>
            <a:r>
              <a:rPr lang="ja-JP" altLang="en-US">
                <a:solidFill>
                  <a:srgbClr val="333399"/>
                </a:solidFill>
                <a:latin typeface="Arial" charset="0"/>
                <a:ea typeface="ヒラギノ明朝 ProN W3" charset="0"/>
                <a:cs typeface="ヒラギノ明朝 ProN W3" charset="0"/>
                <a:sym typeface="Arial Bold" charset="0"/>
              </a:rPr>
              <a:t>’</a:t>
            </a:r>
            <a:endParaRPr lang="en-US" altLang="ja-JP">
              <a:solidFill>
                <a:srgbClr val="333399"/>
              </a:solidFill>
              <a:latin typeface="Arial Bold" charset="0"/>
              <a:ea typeface="ヒラギノ角ゴ ProN W6" charset="0"/>
              <a:cs typeface="ヒラギノ角ゴ ProN W6" charset="0"/>
              <a:sym typeface="Arial Bold" charset="0"/>
            </a:endParaRPr>
          </a:p>
          <a:p>
            <a:pPr marL="542925" indent="-485775">
              <a:lnSpc>
                <a:spcPct val="90000"/>
              </a:lnSpc>
            </a:pPr>
            <a:r>
              <a:rPr lang="en-US">
                <a:latin typeface="Hoefler Text" charset="0"/>
                <a:ea typeface="ヒラギノ明朝 ProN W3" charset="0"/>
                <a:cs typeface="ヒラギノ明朝 ProN W3" charset="0"/>
              </a:rPr>
              <a:t>Humanitarian aspects</a:t>
            </a:r>
          </a:p>
          <a:p>
            <a:pPr marL="542925" indent="-485775">
              <a:lnSpc>
                <a:spcPct val="90000"/>
              </a:lnSpc>
            </a:pPr>
            <a:r>
              <a:rPr lang="en-US">
                <a:latin typeface="Hoefler Text" charset="0"/>
                <a:ea typeface="ヒラギノ明朝 ProN W3" charset="0"/>
                <a:cs typeface="ヒラギノ明朝 ProN W3" charset="0"/>
              </a:rPr>
              <a:t>Treatments where they once were none</a:t>
            </a:r>
          </a:p>
          <a:p>
            <a:pPr marL="542925" indent="-485775">
              <a:lnSpc>
                <a:spcPct val="90000"/>
              </a:lnSpc>
            </a:pPr>
            <a:r>
              <a:rPr lang="ja-JP" altLang="en-US">
                <a:solidFill>
                  <a:srgbClr val="333399"/>
                </a:solidFill>
                <a:latin typeface="Arial" charset="0"/>
                <a:ea typeface="ヒラギノ明朝 ProN W3" charset="0"/>
                <a:cs typeface="ヒラギノ明朝 ProN W3" charset="0"/>
                <a:sym typeface="Arial Bold" charset="0"/>
              </a:rPr>
              <a:t>‘</a:t>
            </a:r>
            <a:r>
              <a:rPr lang="en-US" altLang="ja-JP">
                <a:solidFill>
                  <a:srgbClr val="333399"/>
                </a:solidFill>
                <a:latin typeface="Arial Bold" charset="0"/>
                <a:ea typeface="ヒラギノ明朝 ProN W3" charset="0"/>
                <a:cs typeface="ヒラギノ明朝 ProN W3" charset="0"/>
                <a:sym typeface="Arial Bold" charset="0"/>
              </a:rPr>
              <a:t>Darker</a:t>
            </a:r>
            <a:r>
              <a:rPr lang="ja-JP" altLang="en-US">
                <a:solidFill>
                  <a:srgbClr val="333399"/>
                </a:solidFill>
                <a:latin typeface="Arial" charset="0"/>
                <a:ea typeface="ヒラギノ明朝 ProN W3" charset="0"/>
                <a:cs typeface="ヒラギノ明朝 ProN W3" charset="0"/>
                <a:sym typeface="Arial Bold" charset="0"/>
              </a:rPr>
              <a:t>’</a:t>
            </a:r>
            <a:endParaRPr lang="en-US" altLang="ja-JP">
              <a:solidFill>
                <a:srgbClr val="333399"/>
              </a:solidFill>
              <a:latin typeface="Arial Bold" charset="0"/>
              <a:ea typeface="ヒラギノ角ゴ ProN W6" charset="0"/>
              <a:cs typeface="ヒラギノ角ゴ ProN W6" charset="0"/>
              <a:sym typeface="Arial Bold" charset="0"/>
            </a:endParaRPr>
          </a:p>
          <a:p>
            <a:pPr marL="542925" indent="-485775">
              <a:lnSpc>
                <a:spcPct val="90000"/>
              </a:lnSpc>
            </a:pPr>
            <a:r>
              <a:rPr lang="en-US">
                <a:latin typeface="Hoefler Text" charset="0"/>
                <a:ea typeface="ヒラギノ明朝 ProN W3" charset="0"/>
                <a:cs typeface="ヒラギノ明朝 ProN W3" charset="0"/>
              </a:rPr>
              <a:t>Medicine is not always morally neutral</a:t>
            </a:r>
          </a:p>
          <a:p>
            <a:pPr marL="542925" indent="-485775">
              <a:lnSpc>
                <a:spcPct val="90000"/>
              </a:lnSpc>
            </a:pPr>
            <a:r>
              <a:rPr lang="en-US">
                <a:latin typeface="Hoefler Text" charset="0"/>
                <a:ea typeface="ヒラギノ明朝 ProN W3" charset="0"/>
                <a:cs typeface="ヒラギノ明朝 ProN W3" charset="0"/>
              </a:rPr>
              <a:t>Other voices may be silenced?</a:t>
            </a:r>
          </a:p>
          <a:p>
            <a:pPr marL="542925" indent="-485775">
              <a:lnSpc>
                <a:spcPct val="90000"/>
              </a:lnSpc>
            </a:pPr>
            <a:r>
              <a:rPr lang="en-US">
                <a:latin typeface="Hoefler Text" charset="0"/>
                <a:ea typeface="ヒラギノ明朝 ProN W3" charset="0"/>
                <a:cs typeface="ヒラギノ明朝 ProN W3" charset="0"/>
              </a:rPr>
              <a:t>Normalisation</a:t>
            </a:r>
          </a:p>
          <a:p>
            <a:pPr marL="542925" indent="-485775">
              <a:lnSpc>
                <a:spcPct val="90000"/>
              </a:lnSpc>
            </a:pPr>
            <a:r>
              <a:rPr lang="en-US">
                <a:latin typeface="Hoefler Text" charset="0"/>
                <a:ea typeface="ヒラギノ明朝 ProN W3" charset="0"/>
                <a:cs typeface="ヒラギノ明朝 ProN W3" charset="0"/>
              </a:rPr>
              <a:t>Individualisation of social problems?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defTabSz="1300460" fontAlgn="auto">
              <a:spcAft>
                <a:spcPts val="0"/>
              </a:spcAft>
              <a:defRPr/>
            </a:pPr>
            <a:r>
              <a:rPr lang="en-US" dirty="0">
                <a:latin typeface="Baskerville" charset="0"/>
                <a:ea typeface="ヒラギノ明朝 ProN W3" charset="0"/>
                <a:cs typeface="ヒラギノ明朝 ProN W3" charset="0"/>
              </a:rPr>
              <a:t>Who do you think </a:t>
            </a:r>
            <a:r>
              <a:rPr lang="en-US" dirty="0" smtClean="0">
                <a:latin typeface="Baskerville" charset="0"/>
                <a:ea typeface="ヒラギノ明朝 ProN W3" charset="0"/>
                <a:cs typeface="ヒラギノ明朝 ProN W3" charset="0"/>
              </a:rPr>
              <a:t>he is </a:t>
            </a:r>
            <a:r>
              <a:rPr lang="en-US" dirty="0">
                <a:latin typeface="Baskerville" charset="0"/>
                <a:ea typeface="ヒラギノ明朝 ProN W3" charset="0"/>
                <a:cs typeface="ヒラギノ明朝 ProN W3" charset="0"/>
              </a:rPr>
              <a:t>writing here?</a:t>
            </a:r>
          </a:p>
        </p:txBody>
      </p:sp>
      <p:pic>
        <p:nvPicPr>
          <p:cNvPr id="2355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35246" r="-35246"/>
          <a:stretch>
            <a:fillRect/>
          </a:stretch>
        </p:blipFill>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647700" y="0"/>
            <a:ext cx="11709400" cy="2406650"/>
          </a:xfrm>
        </p:spPr>
        <p:txBody>
          <a:bodyPr/>
          <a:lstStyle/>
          <a:p>
            <a:r>
              <a:rPr lang="en-US" sz="5500">
                <a:latin typeface="Arial Italic" charset="0"/>
                <a:cs typeface="Arial Italic" charset="0"/>
                <a:sym typeface="Arial Italic" charset="0"/>
              </a:rPr>
              <a:t>Fat Britain: Tackling the obesity epidemic</a:t>
            </a:r>
            <a:endParaRPr lang="en-US" sz="5500">
              <a:latin typeface="Arial Italic" charset="0"/>
              <a:ea typeface="ヒラギノ角ゴ ProN W3" charset="0"/>
              <a:cs typeface="ヒラギノ角ゴ ProN W3" charset="0"/>
              <a:sym typeface="Arial Italic" charset="0"/>
            </a:endParaRPr>
          </a:p>
        </p:txBody>
      </p:sp>
      <p:sp>
        <p:nvSpPr>
          <p:cNvPr id="24578" name="Rectangle 2"/>
          <p:cNvSpPr>
            <a:spLocks noGrp="1" noChangeArrowheads="1"/>
          </p:cNvSpPr>
          <p:nvPr>
            <p:ph idx="1"/>
          </p:nvPr>
        </p:nvSpPr>
        <p:spPr>
          <a:xfrm>
            <a:off x="561975" y="3135313"/>
            <a:ext cx="5740400" cy="6618287"/>
          </a:xfrm>
        </p:spPr>
        <p:txBody>
          <a:bodyPr/>
          <a:lstStyle/>
          <a:p>
            <a:pPr marL="542925" indent="-485775">
              <a:lnSpc>
                <a:spcPct val="90000"/>
              </a:lnSpc>
            </a:pPr>
            <a:endParaRPr lang="en-US">
              <a:latin typeface="Hoefler Text" charset="0"/>
              <a:ea typeface="ヒラギノ明朝 ProN W3" charset="0"/>
              <a:cs typeface="ヒラギノ明朝 ProN W3" charset="0"/>
            </a:endParaRPr>
          </a:p>
          <a:p>
            <a:pPr marL="542925" indent="-485775">
              <a:lnSpc>
                <a:spcPct val="90000"/>
              </a:lnSpc>
            </a:pPr>
            <a:r>
              <a:rPr lang="ja-JP" altLang="en-US" sz="3800">
                <a:latin typeface="Arial" charset="0"/>
                <a:ea typeface="ヒラギノ明朝 ProN W3" charset="0"/>
                <a:cs typeface="ヒラギノ明朝 ProN W3" charset="0"/>
                <a:sym typeface="Arial Bold Italic" charset="0"/>
              </a:rPr>
              <a:t>“</a:t>
            </a:r>
            <a:r>
              <a:rPr lang="en-US" altLang="ja-JP" sz="3800">
                <a:latin typeface="Arial Bold Italic" charset="0"/>
                <a:ea typeface="ヒラギノ明朝 ProN W3" charset="0"/>
                <a:cs typeface="ヒラギノ明朝 ProN W3" charset="0"/>
                <a:sym typeface="Arial Bold Italic" charset="0"/>
              </a:rPr>
              <a:t>Overweight Britons are among the fattest in Europe</a:t>
            </a:r>
            <a:r>
              <a:rPr lang="ja-JP" altLang="en-US" sz="3800">
                <a:latin typeface="Arial" charset="0"/>
                <a:ea typeface="ヒラギノ明朝 ProN W3" charset="0"/>
                <a:cs typeface="ヒラギノ明朝 ProN W3" charset="0"/>
                <a:sym typeface="Arial Bold Italic" charset="0"/>
              </a:rPr>
              <a:t>”</a:t>
            </a:r>
            <a:r>
              <a:rPr lang="en-US" altLang="ja-JP" sz="3800">
                <a:latin typeface="Hoefler Text" charset="0"/>
                <a:ea typeface="ヒラギノ明朝 ProN W3" charset="0"/>
                <a:cs typeface="ヒラギノ明朝 ProN W3" charset="0"/>
              </a:rPr>
              <a:t> </a:t>
            </a:r>
          </a:p>
          <a:p>
            <a:pPr marL="542925" indent="-485775">
              <a:lnSpc>
                <a:spcPct val="90000"/>
              </a:lnSpc>
            </a:pPr>
            <a:r>
              <a:rPr lang="en-US" sz="1400" u="sng">
                <a:solidFill>
                  <a:srgbClr val="009999"/>
                </a:solidFill>
                <a:latin typeface="Hoefler Text" charset="0"/>
                <a:ea typeface="ヒラギノ明朝 ProN W3" charset="0"/>
                <a:cs typeface="ヒラギノ明朝 ProN W3" charset="0"/>
                <a:hlinkClick r:id="rId2"/>
              </a:rPr>
              <a:t>http://www.dailymail.co.uk/health/article-416323/Overweight-Britons-fattest-Europe.html#ixzz110WGqVxd</a:t>
            </a:r>
            <a:endParaRPr lang="en-US">
              <a:latin typeface="Hoefler Text" charset="0"/>
              <a:ea typeface="ヒラギノ明朝 ProN W3" charset="0"/>
              <a:cs typeface="ヒラギノ明朝 ProN W3" charset="0"/>
            </a:endParaRPr>
          </a:p>
          <a:p>
            <a:pPr marL="542925" indent="-485775">
              <a:lnSpc>
                <a:spcPct val="90000"/>
              </a:lnSpc>
            </a:pPr>
            <a:endParaRPr lang="en-US" sz="3800">
              <a:latin typeface="Hoefler Text" charset="0"/>
              <a:ea typeface="ヒラギノ明朝 ProN W3" charset="0"/>
              <a:cs typeface="ヒラギノ明朝 ProN W3" charset="0"/>
            </a:endParaRPr>
          </a:p>
          <a:p>
            <a:pPr marL="542925" indent="-485775">
              <a:lnSpc>
                <a:spcPct val="90000"/>
              </a:lnSpc>
            </a:pPr>
            <a:r>
              <a:rPr lang="en-US" sz="2400">
                <a:latin typeface="Arial Italic" charset="0"/>
                <a:ea typeface="ヒラギノ明朝 ProN W3" charset="0"/>
                <a:cs typeface="ヒラギノ明朝 ProN W3" charset="0"/>
                <a:sym typeface="Arial Italic" charset="0"/>
              </a:rPr>
              <a:t>Increasing numbers of children are being offered gastric band surgery: From zero in 2005 the number of procedures performed on under 18s leapt to 13 last year</a:t>
            </a:r>
            <a:r>
              <a:rPr lang="en-US" sz="2400">
                <a:latin typeface="Hoefler Text" charset="0"/>
                <a:ea typeface="ヒラギノ明朝 ProN W3" charset="0"/>
                <a:cs typeface="ヒラギノ明朝 ProN W3" charset="0"/>
              </a:rPr>
              <a:t/>
            </a:r>
            <a:br>
              <a:rPr lang="en-US" sz="2400">
                <a:latin typeface="Hoefler Text" charset="0"/>
                <a:ea typeface="ヒラギノ明朝 ProN W3" charset="0"/>
                <a:cs typeface="ヒラギノ明朝 ProN W3" charset="0"/>
              </a:rPr>
            </a:br>
            <a:endParaRPr lang="en-US" sz="2400">
              <a:latin typeface="Hoefler Text" charset="0"/>
              <a:ea typeface="ヒラギノ明朝 ProN W3" charset="0"/>
              <a:cs typeface="ヒラギノ明朝 ProN W3" charset="0"/>
            </a:endParaRPr>
          </a:p>
        </p:txBody>
      </p:sp>
      <p:sp>
        <p:nvSpPr>
          <p:cNvPr id="24579" name="Rectangle 3"/>
          <p:cNvSpPr>
            <a:spLocks/>
          </p:cNvSpPr>
          <p:nvPr/>
        </p:nvSpPr>
        <p:spPr bwMode="auto">
          <a:xfrm>
            <a:off x="6616700" y="2273300"/>
            <a:ext cx="5765800"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542925" indent="-542925" algn="l">
              <a:lnSpc>
                <a:spcPct val="90000"/>
              </a:lnSpc>
              <a:spcBef>
                <a:spcPts val="650"/>
              </a:spcBef>
            </a:pPr>
            <a:r>
              <a:rPr lang="ja-JP" altLang="en-US" sz="2800">
                <a:solidFill>
                  <a:srgbClr val="000000"/>
                </a:solidFill>
                <a:latin typeface="Arial" charset="0"/>
                <a:ea typeface="MS PGothic" charset="0"/>
                <a:cs typeface="MS PGothic" charset="0"/>
                <a:sym typeface="Arial Italic" charset="0"/>
              </a:rPr>
              <a:t>‘</a:t>
            </a:r>
            <a:r>
              <a:rPr lang="en-US" altLang="ja-JP" sz="2800">
                <a:solidFill>
                  <a:srgbClr val="000000"/>
                </a:solidFill>
                <a:latin typeface="Arial Italic" charset="0"/>
                <a:sym typeface="Arial Italic" charset="0"/>
              </a:rPr>
              <a:t>NHS tells furious mother 'We won't send your schoolboy son to fat camp (but we WILL give him a £7,000 gastric band)'</a:t>
            </a:r>
            <a:br>
              <a:rPr lang="en-US" altLang="ja-JP" sz="2800">
                <a:solidFill>
                  <a:srgbClr val="000000"/>
                </a:solidFill>
                <a:latin typeface="Arial Italic" charset="0"/>
                <a:sym typeface="Arial Italic" charset="0"/>
              </a:rPr>
            </a:br>
            <a:r>
              <a:rPr lang="en-US" altLang="ja-JP" sz="1400" u="sng">
                <a:solidFill>
                  <a:srgbClr val="009999"/>
                </a:solidFill>
                <a:latin typeface="Arial" charset="0"/>
                <a:cs typeface="Arial" charset="0"/>
                <a:sym typeface="Arial" charset="0"/>
                <a:hlinkClick r:id="rId3"/>
              </a:rPr>
              <a:t>http://www.dailymail.co.uk/news/article-1315575/NHS-wont-send-schoolboy-fat-camp-WILL-7k-gastric -band.html#ixzz110YH3Np9</a:t>
            </a:r>
            <a:r>
              <a:rPr lang="en-US" altLang="ja-JP" sz="3800">
                <a:solidFill>
                  <a:srgbClr val="000000"/>
                </a:solidFill>
                <a:latin typeface="Arial" charset="0"/>
                <a:cs typeface="Arial" charset="0"/>
                <a:sym typeface="Arial" charset="0"/>
              </a:rPr>
              <a:t> </a:t>
            </a:r>
            <a:endParaRPr lang="en-US" sz="3800">
              <a:solidFill>
                <a:srgbClr val="000000"/>
              </a:solidFill>
              <a:latin typeface="Arial" charset="0"/>
              <a:cs typeface="Arial" charset="0"/>
              <a:sym typeface="Arial" charset="0"/>
            </a:endParaRPr>
          </a:p>
        </p:txBody>
      </p:sp>
      <p:pic>
        <p:nvPicPr>
          <p:cNvPr id="2458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0" y="5387975"/>
            <a:ext cx="6337300" cy="420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rtlCol="0">
            <a:normAutofit fontScale="90000"/>
          </a:bodyPr>
          <a:lstStyle/>
          <a:p>
            <a:pPr defTabSz="1300460" fontAlgn="auto">
              <a:spcAft>
                <a:spcPts val="0"/>
              </a:spcAft>
              <a:defRPr/>
            </a:pPr>
            <a:r>
              <a:rPr lang="en-US" sz="5500" dirty="0" err="1">
                <a:latin typeface="Baskerville" charset="0"/>
                <a:ea typeface="ヒラギノ明朝 ProN W3" charset="0"/>
                <a:cs typeface="ヒラギノ明朝 ProN W3" charset="0"/>
              </a:rPr>
              <a:t>E.g</a:t>
            </a:r>
            <a:r>
              <a:rPr lang="en-US" sz="5500" dirty="0">
                <a:latin typeface="Baskerville" charset="0"/>
                <a:ea typeface="ヒラギノ明朝 ProN W3" charset="0"/>
                <a:cs typeface="ヒラギノ明朝 ProN W3" charset="0"/>
              </a:rPr>
              <a:t> </a:t>
            </a:r>
            <a:r>
              <a:rPr lang="en-US" sz="5500" dirty="0">
                <a:solidFill>
                  <a:srgbClr val="333399"/>
                </a:solidFill>
                <a:latin typeface="Baskerville" charset="0"/>
                <a:ea typeface="ヒラギノ明朝 ProN W3" charset="0"/>
                <a:cs typeface="ヒラギノ明朝 ProN W3" charset="0"/>
              </a:rPr>
              <a:t>Medicalisation of reproduction</a:t>
            </a:r>
          </a:p>
        </p:txBody>
      </p:sp>
      <p:sp>
        <p:nvSpPr>
          <p:cNvPr id="25602" name="Rectangle 2"/>
          <p:cNvSpPr>
            <a:spLocks noGrp="1" noChangeArrowheads="1"/>
          </p:cNvSpPr>
          <p:nvPr>
            <p:ph idx="1"/>
          </p:nvPr>
        </p:nvSpPr>
        <p:spPr/>
        <p:txBody>
          <a:bodyPr/>
          <a:lstStyle/>
          <a:p>
            <a:pPr marL="38100" indent="0">
              <a:buClr>
                <a:srgbClr val="333399"/>
              </a:buClr>
              <a:buFont typeface="Wingdings 2" charset="0"/>
              <a:buNone/>
            </a:pPr>
            <a:r>
              <a:rPr lang="en-US" dirty="0">
                <a:latin typeface="Hoefler Text" charset="0"/>
                <a:ea typeface="ヒラギノ明朝 ProN W3" charset="0"/>
                <a:cs typeface="ヒラギノ明朝 ProN W3" charset="0"/>
              </a:rPr>
              <a:t>Medicalisation of childbirth, menopause</a:t>
            </a:r>
          </a:p>
          <a:p>
            <a:pPr marL="38100" indent="0">
              <a:buClr>
                <a:srgbClr val="333399"/>
              </a:buClr>
              <a:buFont typeface="Wingdings 2" charset="0"/>
              <a:buNone/>
            </a:pPr>
            <a:r>
              <a:rPr lang="en-US" dirty="0">
                <a:latin typeface="Hoefler Text" charset="0"/>
                <a:ea typeface="ヒラギノ明朝 ProN W3" charset="0"/>
                <a:cs typeface="ヒラギノ明朝 ProN W3" charset="0"/>
              </a:rPr>
              <a:t>Medicalisation of infertility, new technologies</a:t>
            </a:r>
          </a:p>
          <a:p>
            <a:pPr marL="38100" indent="0">
              <a:buFont typeface="Wingdings 2" charset="0"/>
              <a:buNone/>
            </a:pPr>
            <a:r>
              <a:rPr lang="en-US" dirty="0">
                <a:latin typeface="Hoefler Text" charset="0"/>
                <a:ea typeface="ヒラギノ明朝 ProN W3" charset="0"/>
                <a:cs typeface="ヒラギノ明朝 ProN W3" charset="0"/>
              </a:rPr>
              <a:t>     pros and cons</a:t>
            </a:r>
          </a:p>
          <a:p>
            <a:pPr marL="38100" indent="0">
              <a:buFont typeface="Wingdings 2" charset="0"/>
              <a:buNone/>
            </a:pPr>
            <a:r>
              <a:rPr lang="en-US" dirty="0">
                <a:latin typeface="Hoefler Text" charset="0"/>
                <a:ea typeface="ヒラギノ明朝 ProN W3" charset="0"/>
                <a:cs typeface="ヒラギノ明朝 ProN W3" charset="0"/>
              </a:rPr>
              <a:t>    can exacerbate inequalities (social class, global context)</a:t>
            </a:r>
          </a:p>
          <a:p>
            <a:pPr marL="38100" indent="0">
              <a:buNone/>
            </a:pPr>
            <a:r>
              <a:rPr lang="nl-NL" dirty="0" smtClean="0">
                <a:latin typeface="Hoefler Text" charset="0"/>
                <a:ea typeface="ヒラギノ明朝 ProN W3" charset="0"/>
                <a:cs typeface="ヒラギノ明朝 ProN W3" charset="0"/>
                <a:hlinkClick r:id="rId2"/>
              </a:rPr>
              <a:t>https://www.youtube.com/watch?v=CNfsnDKnVsQ</a:t>
            </a:r>
            <a:endParaRPr lang="nl-NL" dirty="0" smtClean="0">
              <a:latin typeface="Hoefler Text" charset="0"/>
              <a:ea typeface="ヒラギノ明朝 ProN W3" charset="0"/>
              <a:cs typeface="ヒラギノ明朝 ProN W3" charset="0"/>
            </a:endParaRPr>
          </a:p>
          <a:p>
            <a:pPr marL="38100" indent="0">
              <a:buNone/>
            </a:pPr>
            <a:endParaRPr lang="en-US" dirty="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100" y="5164138"/>
            <a:ext cx="5124450" cy="366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6" name="Rectangle 2"/>
          <p:cNvSpPr txBox="1">
            <a:spLocks noChangeArrowheads="1"/>
          </p:cNvSpPr>
          <p:nvPr/>
        </p:nvSpPr>
        <p:spPr bwMode="auto">
          <a:xfrm>
            <a:off x="598488" y="412750"/>
            <a:ext cx="11587162" cy="5110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50797" tIns="50797" rIns="50797" bIns="50797" anchor="ctr"/>
          <a:lstStyle>
            <a:lvl1pPr marL="544513" indent="-487363" eaLnBrk="0" hangingPunct="0">
              <a:defRPr sz="3600">
                <a:solidFill>
                  <a:srgbClr val="59554F"/>
                </a:solidFill>
                <a:latin typeface="Hoefler Text" charset="0"/>
                <a:ea typeface="ヒラギノ明朝 ProN W3" charset="0"/>
                <a:cs typeface="ヒラギノ明朝 ProN W3" charset="0"/>
                <a:sym typeface="Hoefler Text" charset="0"/>
              </a:defRPr>
            </a:lvl1pPr>
            <a:lvl2pPr marL="742950" indent="-285750" eaLnBrk="0" hangingPunct="0">
              <a:defRPr sz="3600">
                <a:solidFill>
                  <a:srgbClr val="59554F"/>
                </a:solidFill>
                <a:latin typeface="Hoefler Text" charset="0"/>
                <a:ea typeface="ヒラギノ明朝 ProN W3" charset="0"/>
                <a:cs typeface="ヒラギノ明朝 ProN W3" charset="0"/>
                <a:sym typeface="Hoefler Text" charset="0"/>
              </a:defRPr>
            </a:lvl2pPr>
            <a:lvl3pPr marL="1143000" indent="-228600" eaLnBrk="0" hangingPunct="0">
              <a:defRPr sz="3600">
                <a:solidFill>
                  <a:srgbClr val="59554F"/>
                </a:solidFill>
                <a:latin typeface="Hoefler Text" charset="0"/>
                <a:ea typeface="ヒラギノ明朝 ProN W3" charset="0"/>
                <a:cs typeface="ヒラギノ明朝 ProN W3" charset="0"/>
                <a:sym typeface="Hoefler Text" charset="0"/>
              </a:defRPr>
            </a:lvl3pPr>
            <a:lvl4pPr marL="1600200" indent="-228600" eaLnBrk="0" hangingPunct="0">
              <a:defRPr sz="3600">
                <a:solidFill>
                  <a:srgbClr val="59554F"/>
                </a:solidFill>
                <a:latin typeface="Hoefler Text" charset="0"/>
                <a:ea typeface="ヒラギノ明朝 ProN W3" charset="0"/>
                <a:cs typeface="ヒラギノ明朝 ProN W3" charset="0"/>
                <a:sym typeface="Hoefler Text" charset="0"/>
              </a:defRPr>
            </a:lvl4pPr>
            <a:lvl5pPr marL="2057400" indent="-228600" eaLnBrk="0" hangingPunct="0">
              <a:defRPr sz="3600">
                <a:solidFill>
                  <a:srgbClr val="59554F"/>
                </a:solidFill>
                <a:latin typeface="Hoefler Text" charset="0"/>
                <a:ea typeface="ヒラギノ明朝 ProN W3" charset="0"/>
                <a:cs typeface="ヒラギノ明朝 ProN W3" charset="0"/>
                <a:sym typeface="Hoefler Text" charset="0"/>
              </a:defRPr>
            </a:lvl5pPr>
            <a:lvl6pPr marL="25146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6pPr>
            <a:lvl7pPr marL="29718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7pPr>
            <a:lvl8pPr marL="34290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8pPr>
            <a:lvl9pPr marL="38862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9pPr>
          </a:lstStyle>
          <a:p>
            <a:pPr algn="l" eaLnBrk="1" hangingPunct="1">
              <a:spcBef>
                <a:spcPts val="3600"/>
              </a:spcBef>
              <a:buSzPct val="124000"/>
              <a:buFontTx/>
              <a:buChar char="•"/>
            </a:pPr>
            <a:r>
              <a:rPr lang="en-US" sz="4000" dirty="0">
                <a:solidFill>
                  <a:srgbClr val="4B4B4B"/>
                </a:solidFill>
                <a:latin typeface="Arial Italic" charset="0"/>
                <a:sym typeface="Arial Italic" charset="0"/>
              </a:rPr>
              <a:t>    </a:t>
            </a:r>
            <a:r>
              <a:rPr lang="en-US" sz="4000" dirty="0">
                <a:solidFill>
                  <a:srgbClr val="333399"/>
                </a:solidFill>
                <a:latin typeface="Arial Italic" charset="0"/>
                <a:sym typeface="Arial Italic" charset="0"/>
              </a:rPr>
              <a:t>Daily Mail</a:t>
            </a:r>
            <a:r>
              <a:rPr lang="en-US" sz="4000" dirty="0">
                <a:solidFill>
                  <a:srgbClr val="333399"/>
                </a:solidFill>
                <a:latin typeface="Arial Bold" charset="0"/>
                <a:sym typeface="Arial Bold" charset="0"/>
              </a:rPr>
              <a:t> </a:t>
            </a:r>
            <a:r>
              <a:rPr lang="en-US" sz="4000" dirty="0" smtClean="0">
                <a:solidFill>
                  <a:srgbClr val="333399"/>
                </a:solidFill>
                <a:latin typeface="Arial Bold" charset="0"/>
                <a:sym typeface="Arial Bold" charset="0"/>
              </a:rPr>
              <a:t>Feb: </a:t>
            </a:r>
            <a:r>
              <a:rPr lang="ja-JP" altLang="en-US" sz="4000" dirty="0">
                <a:solidFill>
                  <a:srgbClr val="333399"/>
                </a:solidFill>
                <a:latin typeface="Arial" charset="0"/>
                <a:sym typeface="Arial Bold" charset="0"/>
              </a:rPr>
              <a:t>“</a:t>
            </a:r>
            <a:r>
              <a:rPr lang="en-US" altLang="ja-JP" sz="4000" dirty="0">
                <a:solidFill>
                  <a:srgbClr val="333399"/>
                </a:solidFill>
                <a:latin typeface="Arial Bold" charset="0"/>
                <a:sym typeface="Arial Bold" charset="0"/>
              </a:rPr>
              <a:t>Too busy to eat, the working mothers with '</a:t>
            </a:r>
            <a:r>
              <a:rPr lang="en-US" altLang="ja-JP" sz="4000" dirty="0" err="1">
                <a:solidFill>
                  <a:srgbClr val="333399"/>
                </a:solidFill>
                <a:latin typeface="Arial Bold" charset="0"/>
                <a:sym typeface="Arial Bold" charset="0"/>
              </a:rPr>
              <a:t>stressorexia</a:t>
            </a:r>
            <a:r>
              <a:rPr lang="ja-JP" altLang="en-US" sz="4000" dirty="0">
                <a:solidFill>
                  <a:srgbClr val="333399"/>
                </a:solidFill>
                <a:latin typeface="Arial" charset="0"/>
                <a:sym typeface="Arial Bold" charset="0"/>
              </a:rPr>
              <a:t>‘”</a:t>
            </a:r>
            <a:endParaRPr lang="en-US" altLang="ja-JP" sz="4000" dirty="0">
              <a:solidFill>
                <a:srgbClr val="333399"/>
              </a:solidFill>
              <a:latin typeface="Arial Bold" charset="0"/>
              <a:ea typeface="ヒラギノ角ゴ ProN W6" charset="0"/>
              <a:cs typeface="ヒラギノ角ゴ ProN W6" charset="0"/>
              <a:sym typeface="Arial Bold" charset="0"/>
            </a:endParaRPr>
          </a:p>
          <a:p>
            <a:pPr algn="l" eaLnBrk="1" hangingPunct="1">
              <a:spcBef>
                <a:spcPts val="3600"/>
              </a:spcBef>
              <a:buSzPct val="124000"/>
              <a:buFontTx/>
              <a:buChar char="•"/>
            </a:pPr>
            <a:r>
              <a:rPr lang="en-US" sz="4000" dirty="0">
                <a:solidFill>
                  <a:srgbClr val="4B4B4B"/>
                </a:solidFill>
              </a:rPr>
              <a:t>   </a:t>
            </a:r>
            <a:r>
              <a:rPr lang="ja-JP" altLang="en-US" dirty="0">
                <a:solidFill>
                  <a:srgbClr val="4B4B4B"/>
                </a:solidFill>
                <a:latin typeface="Arial" charset="0"/>
              </a:rPr>
              <a:t>“</a:t>
            </a:r>
            <a:r>
              <a:rPr lang="en-US" altLang="ja-JP" dirty="0" err="1">
                <a:solidFill>
                  <a:srgbClr val="4B4B4B"/>
                </a:solidFill>
              </a:rPr>
              <a:t>Stressorexia</a:t>
            </a:r>
            <a:r>
              <a:rPr lang="en-US" altLang="ja-JP" dirty="0">
                <a:solidFill>
                  <a:srgbClr val="4B4B4B"/>
                </a:solidFill>
              </a:rPr>
              <a:t>' is occurring in older, motivated and intelligent women who have trouble handling their workload</a:t>
            </a:r>
            <a:r>
              <a:rPr lang="ja-JP" altLang="en-US" dirty="0">
                <a:solidFill>
                  <a:srgbClr val="4B4B4B"/>
                </a:solidFill>
                <a:latin typeface="Arial" charset="0"/>
              </a:rPr>
              <a:t>”</a:t>
            </a:r>
            <a:endParaRPr lang="en-US" dirty="0">
              <a:solidFill>
                <a:srgbClr val="4B4B4B"/>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54000" y="473075"/>
            <a:ext cx="12495213" cy="927100"/>
          </a:xfrm>
          <a:ln>
            <a:solidFill>
              <a:srgbClr val="333399"/>
            </a:solidFill>
            <a:miter lim="800000"/>
            <a:headEnd/>
            <a:tailEnd/>
          </a:ln>
        </p:spPr>
        <p:txBody>
          <a:bodyPr rtlCol="0">
            <a:normAutofit fontScale="90000"/>
          </a:bodyPr>
          <a:lstStyle/>
          <a:p>
            <a:pPr defTabSz="1300460" fontAlgn="auto">
              <a:spcAft>
                <a:spcPts val="0"/>
              </a:spcAft>
              <a:defRPr/>
            </a:pPr>
            <a:r>
              <a:rPr lang="en-US" sz="5500">
                <a:solidFill>
                  <a:srgbClr val="333399"/>
                </a:solidFill>
                <a:latin typeface="Arial Bold" charset="0"/>
                <a:ea typeface="+mj-ea"/>
                <a:cs typeface="Arial Bold" charset="0"/>
                <a:sym typeface="Arial Bold" charset="0"/>
              </a:rPr>
              <a:t>Lecture outline</a:t>
            </a:r>
            <a:endParaRPr lang="en-US" sz="5500">
              <a:solidFill>
                <a:srgbClr val="333399"/>
              </a:solidFill>
              <a:latin typeface="Arial Bold" charset="0"/>
              <a:ea typeface="ヒラギノ角ゴ ProN W6" charset="0"/>
              <a:cs typeface="ヒラギノ角ゴ ProN W6" charset="0"/>
              <a:sym typeface="Arial Bold" charset="0"/>
            </a:endParaRPr>
          </a:p>
        </p:txBody>
      </p:sp>
      <p:sp>
        <p:nvSpPr>
          <p:cNvPr id="11266" name="Rectangle 2"/>
          <p:cNvSpPr>
            <a:spLocks noGrp="1" noChangeArrowheads="1"/>
          </p:cNvSpPr>
          <p:nvPr>
            <p:ph idx="1"/>
          </p:nvPr>
        </p:nvSpPr>
        <p:spPr>
          <a:xfrm>
            <a:off x="957263" y="1600200"/>
            <a:ext cx="11893550" cy="8153400"/>
          </a:xfrm>
        </p:spPr>
        <p:txBody>
          <a:bodyPr rtlCol="0">
            <a:normAutofit/>
          </a:bodyPr>
          <a:lstStyle/>
          <a:p>
            <a:pPr marL="39687" indent="0" defTabSz="1300460" fontAlgn="auto">
              <a:lnSpc>
                <a:spcPct val="80000"/>
              </a:lnSpc>
              <a:spcBef>
                <a:spcPts val="2625"/>
              </a:spcBef>
              <a:spcAft>
                <a:spcPts val="0"/>
              </a:spcAft>
              <a:buFont typeface="Wingdings 2" pitchFamily="18" charset="2"/>
              <a:buNone/>
              <a:defRPr/>
            </a:pPr>
            <a:endParaRPr lang="en-US" sz="4000" dirty="0" smtClean="0">
              <a:solidFill>
                <a:srgbClr val="333399"/>
              </a:solidFill>
              <a:ea typeface="+mn-ea"/>
              <a:cs typeface="+mn-cs"/>
            </a:endParaRPr>
          </a:p>
          <a:p>
            <a:pPr marL="39687" indent="0" defTabSz="1300460" fontAlgn="auto">
              <a:lnSpc>
                <a:spcPct val="80000"/>
              </a:lnSpc>
              <a:spcBef>
                <a:spcPts val="2625"/>
              </a:spcBef>
              <a:spcAft>
                <a:spcPts val="0"/>
              </a:spcAft>
              <a:buFont typeface="Wingdings 2" pitchFamily="18" charset="2"/>
              <a:buNone/>
              <a:defRPr/>
            </a:pPr>
            <a:r>
              <a:rPr lang="en-US" sz="4000" dirty="0" smtClean="0">
                <a:solidFill>
                  <a:srgbClr val="333399"/>
                </a:solidFill>
                <a:ea typeface="+mn-ea"/>
                <a:cs typeface="+mn-cs"/>
              </a:rPr>
              <a:t>What </a:t>
            </a:r>
            <a:r>
              <a:rPr lang="en-US" sz="4000" dirty="0">
                <a:solidFill>
                  <a:srgbClr val="333399"/>
                </a:solidFill>
                <a:ea typeface="+mn-ea"/>
                <a:cs typeface="+mn-cs"/>
              </a:rPr>
              <a:t>is medicalisation</a:t>
            </a:r>
            <a:r>
              <a:rPr lang="en-US" sz="4000" dirty="0" smtClean="0">
                <a:solidFill>
                  <a:srgbClr val="333399"/>
                </a:solidFill>
                <a:ea typeface="+mn-ea"/>
                <a:cs typeface="+mn-cs"/>
              </a:rPr>
              <a:t>?</a:t>
            </a:r>
          </a:p>
          <a:p>
            <a:pPr marL="39687" indent="0" defTabSz="1300460" fontAlgn="auto">
              <a:lnSpc>
                <a:spcPct val="80000"/>
              </a:lnSpc>
              <a:spcBef>
                <a:spcPts val="2625"/>
              </a:spcBef>
              <a:spcAft>
                <a:spcPts val="0"/>
              </a:spcAft>
              <a:buFont typeface="Wingdings 2" pitchFamily="18" charset="2"/>
              <a:buNone/>
              <a:defRPr/>
            </a:pPr>
            <a:endParaRPr lang="en-US" sz="4000" dirty="0">
              <a:solidFill>
                <a:srgbClr val="333399"/>
              </a:solidFill>
              <a:ea typeface="+mn-ea"/>
              <a:cs typeface="+mn-cs"/>
            </a:endParaRPr>
          </a:p>
          <a:p>
            <a:pPr marL="382569" indent="-342882" defTabSz="1300460" fontAlgn="auto">
              <a:lnSpc>
                <a:spcPct val="80000"/>
              </a:lnSpc>
              <a:spcBef>
                <a:spcPts val="2625"/>
              </a:spcBef>
              <a:spcAft>
                <a:spcPts val="0"/>
              </a:spcAft>
              <a:buFont typeface="Wingdings 2" pitchFamily="18" charset="2"/>
              <a:buBlip>
                <a:blip r:embed="rId2"/>
              </a:buBlip>
              <a:defRPr/>
            </a:pPr>
            <a:r>
              <a:rPr lang="en-US" sz="4000" dirty="0">
                <a:solidFill>
                  <a:srgbClr val="333399"/>
                </a:solidFill>
                <a:ea typeface="+mn-ea"/>
                <a:cs typeface="+mn-cs"/>
              </a:rPr>
              <a:t>History of the </a:t>
            </a:r>
            <a:r>
              <a:rPr lang="en-US" sz="4000" dirty="0" smtClean="0">
                <a:solidFill>
                  <a:srgbClr val="333399"/>
                </a:solidFill>
                <a:ea typeface="+mn-ea"/>
                <a:cs typeface="+mn-cs"/>
              </a:rPr>
              <a:t>concept</a:t>
            </a:r>
          </a:p>
          <a:p>
            <a:pPr marL="382569" indent="-342882" defTabSz="1300460" fontAlgn="auto">
              <a:lnSpc>
                <a:spcPct val="80000"/>
              </a:lnSpc>
              <a:spcBef>
                <a:spcPts val="2625"/>
              </a:spcBef>
              <a:spcAft>
                <a:spcPts val="0"/>
              </a:spcAft>
              <a:buFont typeface="Wingdings 2" pitchFamily="18" charset="2"/>
              <a:buBlip>
                <a:blip r:embed="rId2"/>
              </a:buBlip>
              <a:defRPr/>
            </a:pPr>
            <a:endParaRPr lang="en-US" sz="4000" dirty="0">
              <a:solidFill>
                <a:srgbClr val="333399"/>
              </a:solidFill>
              <a:ea typeface="+mn-ea"/>
              <a:cs typeface="+mn-cs"/>
            </a:endParaRPr>
          </a:p>
          <a:p>
            <a:pPr marL="382569" indent="-342882" defTabSz="1300460" fontAlgn="auto">
              <a:lnSpc>
                <a:spcPct val="80000"/>
              </a:lnSpc>
              <a:spcBef>
                <a:spcPts val="2625"/>
              </a:spcBef>
              <a:spcAft>
                <a:spcPts val="0"/>
              </a:spcAft>
              <a:buFont typeface="Wingdings 2" pitchFamily="18" charset="2"/>
              <a:buBlip>
                <a:blip r:embed="rId2"/>
              </a:buBlip>
              <a:defRPr/>
            </a:pPr>
            <a:r>
              <a:rPr lang="en-US" sz="4000" dirty="0">
                <a:solidFill>
                  <a:srgbClr val="333399"/>
                </a:solidFill>
                <a:ea typeface="+mn-ea"/>
                <a:cs typeface="+mn-cs"/>
              </a:rPr>
              <a:t>Why does medicalisation occur</a:t>
            </a:r>
            <a:r>
              <a:rPr lang="en-US" sz="4000" dirty="0" smtClean="0">
                <a:solidFill>
                  <a:srgbClr val="333399"/>
                </a:solidFill>
                <a:ea typeface="+mn-ea"/>
                <a:cs typeface="+mn-cs"/>
              </a:rPr>
              <a:t>?</a:t>
            </a:r>
          </a:p>
          <a:p>
            <a:pPr marL="382569" indent="-342882" defTabSz="1300460" fontAlgn="auto">
              <a:lnSpc>
                <a:spcPct val="80000"/>
              </a:lnSpc>
              <a:spcBef>
                <a:spcPts val="2625"/>
              </a:spcBef>
              <a:spcAft>
                <a:spcPts val="0"/>
              </a:spcAft>
              <a:buFont typeface="Wingdings 2" pitchFamily="18" charset="2"/>
              <a:buBlip>
                <a:blip r:embed="rId2"/>
              </a:buBlip>
              <a:defRPr/>
            </a:pPr>
            <a:endParaRPr lang="en-US" sz="4000" dirty="0">
              <a:solidFill>
                <a:srgbClr val="333399"/>
              </a:solidFill>
              <a:ea typeface="+mn-ea"/>
              <a:cs typeface="+mn-cs"/>
            </a:endParaRPr>
          </a:p>
          <a:p>
            <a:pPr marL="382569" indent="-342882" defTabSz="1300460" fontAlgn="auto">
              <a:lnSpc>
                <a:spcPct val="80000"/>
              </a:lnSpc>
              <a:spcBef>
                <a:spcPts val="2625"/>
              </a:spcBef>
              <a:spcAft>
                <a:spcPts val="0"/>
              </a:spcAft>
              <a:buFont typeface="Wingdings 2" pitchFamily="18" charset="2"/>
              <a:buBlip>
                <a:blip r:embed="rId2"/>
              </a:buBlip>
              <a:defRPr/>
            </a:pPr>
            <a:r>
              <a:rPr lang="en-US" sz="4000" dirty="0">
                <a:solidFill>
                  <a:srgbClr val="333399"/>
                </a:solidFill>
                <a:ea typeface="+mn-ea"/>
                <a:cs typeface="+mn-cs"/>
              </a:rPr>
              <a:t>What are the consequences of medicalisation</a:t>
            </a:r>
            <a:r>
              <a:rPr lang="en-US" sz="4000" dirty="0" smtClean="0">
                <a:solidFill>
                  <a:srgbClr val="333399"/>
                </a:solidFill>
                <a:ea typeface="+mn-ea"/>
                <a:cs typeface="+mn-cs"/>
              </a:rPr>
              <a:t>?</a:t>
            </a:r>
            <a:endParaRPr lang="en-US" sz="4000" dirty="0">
              <a:solidFill>
                <a:srgbClr val="333399"/>
              </a:solidFill>
              <a:ea typeface="+mn-ea"/>
              <a:cs typeface="+mn-cs"/>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647700" y="0"/>
            <a:ext cx="11709400" cy="2406650"/>
          </a:xfrm>
        </p:spPr>
        <p:txBody>
          <a:bodyPr/>
          <a:lstStyle/>
          <a:p>
            <a:r>
              <a:rPr lang="en-US" sz="5500" dirty="0">
                <a:latin typeface="Arial Bold" charset="0"/>
                <a:ea typeface="ヒラギノ角ゴ ProN W6" charset="0"/>
                <a:cs typeface="ヒラギノ角ゴ ProN W6" charset="0"/>
                <a:sym typeface="Arial Bold" charset="0"/>
              </a:rPr>
              <a:t/>
            </a:r>
            <a:br>
              <a:rPr lang="en-US" sz="5500" dirty="0">
                <a:latin typeface="Arial Bold" charset="0"/>
                <a:ea typeface="ヒラギノ角ゴ ProN W6" charset="0"/>
                <a:cs typeface="ヒラギノ角ゴ ProN W6" charset="0"/>
                <a:sym typeface="Arial Bold" charset="0"/>
              </a:rPr>
            </a:br>
            <a:r>
              <a:rPr lang="ja-JP" altLang="en-US" sz="5500" dirty="0">
                <a:solidFill>
                  <a:srgbClr val="009999"/>
                </a:solidFill>
                <a:latin typeface="Arial" charset="0"/>
                <a:ea typeface="ヒラギノ明朝 ProN W3" charset="0"/>
                <a:cs typeface="ヒラギノ明朝 ProN W3" charset="0"/>
                <a:sym typeface="Arial Bold" charset="0"/>
              </a:rPr>
              <a:t>‘</a:t>
            </a:r>
            <a:r>
              <a:rPr lang="en-US" altLang="ja-JP" sz="4400" dirty="0" err="1">
                <a:solidFill>
                  <a:srgbClr val="009999"/>
                </a:solidFill>
                <a:latin typeface="Arial Bold" charset="0"/>
                <a:ea typeface="ヒラギノ明朝 ProN W3" charset="0"/>
                <a:cs typeface="ヒラギノ明朝 ProN W3" charset="0"/>
                <a:sym typeface="Arial Bold" charset="0"/>
              </a:rPr>
              <a:t>Mumnesia</a:t>
            </a:r>
            <a:r>
              <a:rPr lang="ja-JP" altLang="en-US" sz="4400" dirty="0">
                <a:solidFill>
                  <a:srgbClr val="009999"/>
                </a:solidFill>
                <a:latin typeface="Arial" charset="0"/>
                <a:ea typeface="ヒラギノ明朝 ProN W3" charset="0"/>
                <a:cs typeface="ヒラギノ明朝 ProN W3" charset="0"/>
                <a:sym typeface="Arial Bold" charset="0"/>
              </a:rPr>
              <a:t>’</a:t>
            </a:r>
            <a:r>
              <a:rPr lang="en-US" altLang="ja-JP" sz="4400" dirty="0">
                <a:solidFill>
                  <a:srgbClr val="009999"/>
                </a:solidFill>
                <a:latin typeface="Arial Bold" charset="0"/>
                <a:ea typeface="ヒラギノ明朝 ProN W3" charset="0"/>
                <a:cs typeface="ヒラギノ明朝 ProN W3" charset="0"/>
                <a:sym typeface="Arial Bold" charset="0"/>
              </a:rPr>
              <a:t> is a medical fact, say scientists</a:t>
            </a:r>
            <a:r>
              <a:rPr lang="en-US" altLang="ja-JP" sz="5500" dirty="0">
                <a:latin typeface="Arial Bold" charset="0"/>
                <a:ea typeface="ヒラギノ角ゴ ProN W6" charset="0"/>
                <a:cs typeface="ヒラギノ角ゴ ProN W6" charset="0"/>
                <a:sym typeface="Arial Bold" charset="0"/>
              </a:rPr>
              <a:t/>
            </a:r>
            <a:br>
              <a:rPr lang="en-US" altLang="ja-JP" sz="5500" dirty="0">
                <a:latin typeface="Arial Bold" charset="0"/>
                <a:ea typeface="ヒラギノ角ゴ ProN W6" charset="0"/>
                <a:cs typeface="ヒラギノ角ゴ ProN W6" charset="0"/>
                <a:sym typeface="Arial Bold" charset="0"/>
              </a:rPr>
            </a:br>
            <a:r>
              <a:rPr lang="en-US" altLang="ja-JP" sz="1800" dirty="0">
                <a:latin typeface="Arial Bold Italic" charset="0"/>
                <a:ea typeface="ヒラギノ明朝 ProN W3" charset="0"/>
                <a:cs typeface="ヒラギノ明朝 ProN W3" charset="0"/>
                <a:sym typeface="Arial Bold Italic" charset="0"/>
              </a:rPr>
              <a:t>Daily Telegraph March 2008</a:t>
            </a:r>
            <a:endParaRPr lang="en-US" sz="1800" dirty="0">
              <a:latin typeface="Arial Bold Italic" charset="0"/>
              <a:ea typeface="ヒラギノ角ゴ ProN W6" charset="0"/>
              <a:cs typeface="ヒラギノ角ゴ ProN W6" charset="0"/>
              <a:sym typeface="Arial Bold Italic" charset="0"/>
            </a:endParaRPr>
          </a:p>
        </p:txBody>
      </p:sp>
      <p:sp>
        <p:nvSpPr>
          <p:cNvPr id="27650" name="Rectangle 2"/>
          <p:cNvSpPr>
            <a:spLocks noGrp="1" noChangeArrowheads="1"/>
          </p:cNvSpPr>
          <p:nvPr>
            <p:ph idx="1"/>
          </p:nvPr>
        </p:nvSpPr>
        <p:spPr>
          <a:xfrm>
            <a:off x="561975" y="2622550"/>
            <a:ext cx="5740400" cy="7131050"/>
          </a:xfrm>
        </p:spPr>
        <p:txBody>
          <a:bodyPr/>
          <a:lstStyle/>
          <a:p>
            <a:pPr marL="542925" indent="-485775"/>
            <a:r>
              <a:rPr lang="ja-JP" altLang="en-US" sz="2800" dirty="0">
                <a:latin typeface="Arial" charset="0"/>
                <a:ea typeface="ヒラギノ明朝 ProN W3" charset="0"/>
                <a:cs typeface="ヒラギノ明朝 ProN W3" charset="0"/>
                <a:sym typeface="Arial Bold" charset="0"/>
              </a:rPr>
              <a:t>“</a:t>
            </a:r>
            <a:r>
              <a:rPr lang="en-US" altLang="ja-JP" sz="1800" dirty="0">
                <a:latin typeface="Arial Bold" charset="0"/>
                <a:ea typeface="ヒラギノ明朝 ProN W3" charset="0"/>
                <a:cs typeface="ヒラギノ明朝 ProN W3" charset="0"/>
                <a:sym typeface="Arial Bold" charset="0"/>
              </a:rPr>
              <a:t>Forgetful new mothers can blame their loss of memory on the arrival of their children, according to scientists. For generations, many new mothers have noticed small lapses of memory such as struggling with names, misplacing things or forgetting what they are looking for.</a:t>
            </a:r>
            <a:endParaRPr lang="en-US" altLang="ja-JP" dirty="0">
              <a:latin typeface="Hoefler Text" charset="0"/>
              <a:ea typeface="ヒラギノ明朝 ProN W3" charset="0"/>
              <a:cs typeface="ヒラギノ明朝 ProN W3" charset="0"/>
            </a:endParaRPr>
          </a:p>
          <a:p>
            <a:pPr marL="542925" indent="-485775"/>
            <a:r>
              <a:rPr lang="en-US" sz="1800" dirty="0">
                <a:latin typeface="Arial Bold" charset="0"/>
                <a:ea typeface="ヒラギノ明朝 ProN W3" charset="0"/>
                <a:cs typeface="ヒラギノ明朝 ProN W3" charset="0"/>
                <a:sym typeface="Arial Bold" charset="0"/>
              </a:rPr>
              <a:t>Now neuroscientists and psychiatrists have reported that rather than being merely an old wives' tale, the phenomenon of "</a:t>
            </a:r>
            <a:r>
              <a:rPr lang="en-US" sz="1800" dirty="0" err="1">
                <a:latin typeface="Arial Bold" charset="0"/>
                <a:ea typeface="ヒラギノ明朝 ProN W3" charset="0"/>
                <a:cs typeface="ヒラギノ明朝 ProN W3" charset="0"/>
                <a:sym typeface="Arial Bold" charset="0"/>
              </a:rPr>
              <a:t>mumnesia</a:t>
            </a:r>
            <a:r>
              <a:rPr lang="en-US" sz="1800" dirty="0">
                <a:latin typeface="Arial Bold" charset="0"/>
                <a:ea typeface="ヒラギノ明朝 ProN W3" charset="0"/>
                <a:cs typeface="ヒラギノ明朝 ProN W3" charset="0"/>
                <a:sym typeface="Arial Bold" charset="0"/>
              </a:rPr>
              <a:t>" is based on medical fact. A combination of fatigue, hormonal changes and stress can all contribute to a loss of memory </a:t>
            </a:r>
            <a:r>
              <a:rPr lang="ja-JP" altLang="en-US" sz="1800" dirty="0">
                <a:latin typeface="Arial" charset="0"/>
                <a:ea typeface="ヒラギノ明朝 ProN W3" charset="0"/>
                <a:cs typeface="ヒラギノ明朝 ProN W3" charset="0"/>
                <a:sym typeface="Arial Bold" charset="0"/>
              </a:rPr>
              <a:t>”</a:t>
            </a:r>
            <a:endParaRPr lang="en-US" sz="1800" dirty="0">
              <a:latin typeface="Arial Bold" charset="0"/>
              <a:ea typeface="ヒラギノ角ゴ ProN W6" charset="0"/>
              <a:cs typeface="ヒラギノ角ゴ ProN W6" charset="0"/>
              <a:sym typeface="Arial Bold" charset="0"/>
            </a:endParaRPr>
          </a:p>
        </p:txBody>
      </p:sp>
      <p:pic>
        <p:nvPicPr>
          <p:cNvPr id="2765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188" y="2724150"/>
            <a:ext cx="5080000" cy="676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65163" y="-546100"/>
            <a:ext cx="11709400" cy="2016125"/>
          </a:xfrm>
        </p:spPr>
        <p:txBody>
          <a:bodyPr/>
          <a:lstStyle/>
          <a:p>
            <a:r>
              <a:rPr lang="en-US">
                <a:solidFill>
                  <a:srgbClr val="333399"/>
                </a:solidFill>
                <a:latin typeface="Baskerville" charset="0"/>
                <a:ea typeface="ヒラギノ明朝 ProN W3" charset="0"/>
                <a:cs typeface="ヒラギノ明朝 ProN W3" charset="0"/>
              </a:rPr>
              <a:t>Additional references</a:t>
            </a:r>
          </a:p>
        </p:txBody>
      </p:sp>
      <p:sp>
        <p:nvSpPr>
          <p:cNvPr id="28674" name="Rectangle 2"/>
          <p:cNvSpPr>
            <a:spLocks noGrp="1" noChangeArrowheads="1"/>
          </p:cNvSpPr>
          <p:nvPr>
            <p:ph idx="1"/>
          </p:nvPr>
        </p:nvSpPr>
        <p:spPr>
          <a:xfrm>
            <a:off x="460375" y="1087438"/>
            <a:ext cx="12544425" cy="8501062"/>
          </a:xfrm>
        </p:spPr>
        <p:txBody>
          <a:bodyPr/>
          <a:lstStyle/>
          <a:p>
            <a:pPr marL="55563" indent="0">
              <a:lnSpc>
                <a:spcPct val="80000"/>
              </a:lnSpc>
              <a:spcBef>
                <a:spcPts val="2475"/>
              </a:spcBef>
              <a:buFont typeface="Wingdings 2" charset="0"/>
              <a:buNone/>
            </a:pPr>
            <a:endParaRPr lang="en-US" sz="4000">
              <a:latin typeface="Hoefler Text" charset="0"/>
              <a:ea typeface="ヒラギノ明朝 ProN W3" charset="0"/>
              <a:cs typeface="ヒラギノ明朝 ProN W3" charset="0"/>
            </a:endParaRPr>
          </a:p>
          <a:p>
            <a:pPr marL="55563" indent="0">
              <a:lnSpc>
                <a:spcPct val="80000"/>
              </a:lnSpc>
              <a:spcBef>
                <a:spcPts val="2475"/>
              </a:spcBef>
            </a:pPr>
            <a:r>
              <a:rPr lang="en-US" sz="2400">
                <a:latin typeface="Hoefler Text" charset="0"/>
                <a:ea typeface="ヒラギノ明朝 ProN W3" charset="0"/>
                <a:cs typeface="ヒラギノ明朝 ProN W3" charset="0"/>
              </a:rPr>
              <a:t>Zola, I. (1975)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Medicine as an institution of social control</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Sociological Review</a:t>
            </a:r>
            <a:r>
              <a:rPr lang="en-US" altLang="ja-JP" sz="2400">
                <a:latin typeface="Hoefler Text" charset="0"/>
                <a:ea typeface="ヒラギノ明朝 ProN W3" charset="0"/>
                <a:cs typeface="ヒラギノ明朝 ProN W3" charset="0"/>
              </a:rPr>
              <a:t> 20: 487-504.</a:t>
            </a:r>
            <a:endParaRPr lang="en-US" altLang="ja-JP" sz="4000">
              <a:latin typeface="Hoefler Text" charset="0"/>
              <a:ea typeface="ヒラギノ明朝 ProN W3" charset="0"/>
              <a:cs typeface="ヒラギノ明朝 ProN W3" charset="0"/>
            </a:endParaRPr>
          </a:p>
          <a:p>
            <a:pPr marL="55563" indent="0">
              <a:lnSpc>
                <a:spcPct val="80000"/>
              </a:lnSpc>
              <a:spcBef>
                <a:spcPts val="2475"/>
              </a:spcBef>
            </a:pPr>
            <a:r>
              <a:rPr lang="en-US" sz="2400">
                <a:latin typeface="Hoefler Text" charset="0"/>
                <a:ea typeface="ヒラギノ明朝 ProN W3" charset="0"/>
                <a:cs typeface="ヒラギノ明朝 ProN W3" charset="0"/>
              </a:rPr>
              <a:t>Conrad, P. and Schneider, J. (1980) </a:t>
            </a:r>
            <a:r>
              <a:rPr lang="en-US" sz="2400">
                <a:latin typeface="Arial Italic" charset="0"/>
                <a:ea typeface="ヒラギノ明朝 ProN W3" charset="0"/>
                <a:cs typeface="ヒラギノ明朝 ProN W3" charset="0"/>
                <a:sym typeface="Arial Italic" charset="0"/>
              </a:rPr>
              <a:t>Deviance and Medicalization. From Badness to Sickness</a:t>
            </a:r>
            <a:r>
              <a:rPr lang="en-US" sz="2400">
                <a:latin typeface="Hoefler Text" charset="0"/>
                <a:ea typeface="ヒラギノ明朝 ProN W3" charset="0"/>
                <a:cs typeface="ヒラギノ明朝 ProN W3" charset="0"/>
              </a:rPr>
              <a:t>. C. V. Mosby Co. </a:t>
            </a:r>
          </a:p>
          <a:p>
            <a:pPr marL="55563" indent="0">
              <a:lnSpc>
                <a:spcPct val="80000"/>
              </a:lnSpc>
              <a:spcBef>
                <a:spcPts val="2475"/>
              </a:spcBef>
            </a:pPr>
            <a:r>
              <a:rPr lang="en-US" sz="2400">
                <a:latin typeface="Hoefler Text" charset="0"/>
                <a:ea typeface="ヒラギノ明朝 ProN W3" charset="0"/>
                <a:cs typeface="ヒラギノ明朝 ProN W3" charset="0"/>
              </a:rPr>
              <a:t>Chesler, P. (1990) </a:t>
            </a:r>
            <a:r>
              <a:rPr lang="en-US" sz="2400">
                <a:latin typeface="Arial Italic" charset="0"/>
                <a:ea typeface="ヒラギノ明朝 ProN W3" charset="0"/>
                <a:cs typeface="ヒラギノ明朝 ProN W3" charset="0"/>
                <a:sym typeface="Arial Italic" charset="0"/>
              </a:rPr>
              <a:t>Sacred Bond: the legacy of baby M</a:t>
            </a:r>
            <a:r>
              <a:rPr lang="en-US" sz="2400">
                <a:latin typeface="Hoefler Text" charset="0"/>
                <a:ea typeface="ヒラギノ明朝 ProN W3" charset="0"/>
                <a:cs typeface="ヒラギノ明朝 ProN W3" charset="0"/>
              </a:rPr>
              <a:t>. Virago.</a:t>
            </a:r>
          </a:p>
          <a:p>
            <a:pPr marL="55563" indent="0">
              <a:lnSpc>
                <a:spcPct val="80000"/>
              </a:lnSpc>
              <a:spcBef>
                <a:spcPts val="2475"/>
              </a:spcBef>
            </a:pPr>
            <a:r>
              <a:rPr lang="en-US" sz="2400">
                <a:latin typeface="Hoefler Text" charset="0"/>
                <a:ea typeface="ヒラギノ明朝 ProN W3" charset="0"/>
                <a:cs typeface="ヒラギノ明朝 ProN W3" charset="0"/>
              </a:rPr>
              <a:t>Scott, S. (2006)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The medicalisation of shyness: from social misfits to social fitness</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Sociology of Health &amp; Illness</a:t>
            </a:r>
            <a:r>
              <a:rPr lang="en-US" altLang="ja-JP" sz="2400">
                <a:latin typeface="Hoefler Text" charset="0"/>
                <a:ea typeface="ヒラギノ明朝 ProN W3" charset="0"/>
                <a:cs typeface="ヒラギノ明朝 ProN W3" charset="0"/>
              </a:rPr>
              <a:t>, 28 (2): 133-153.</a:t>
            </a:r>
          </a:p>
          <a:p>
            <a:pPr marL="55563" indent="0">
              <a:lnSpc>
                <a:spcPct val="80000"/>
              </a:lnSpc>
              <a:spcBef>
                <a:spcPts val="2475"/>
              </a:spcBef>
            </a:pPr>
            <a:r>
              <a:rPr lang="en-US" sz="2400">
                <a:latin typeface="Hoefler Text" charset="0"/>
                <a:ea typeface="ヒラギノ明朝 ProN W3" charset="0"/>
                <a:cs typeface="ヒラギノ明朝 ProN W3" charset="0"/>
              </a:rPr>
              <a:t>Riessman, C. K. (1983)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women and medicalisation: a new perspective</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Social Policy</a:t>
            </a:r>
            <a:r>
              <a:rPr lang="en-US" altLang="ja-JP" sz="2400">
                <a:latin typeface="Hoefler Text" charset="0"/>
                <a:ea typeface="ヒラギノ明朝 ProN W3" charset="0"/>
                <a:cs typeface="ヒラギノ明朝 ProN W3" charset="0"/>
              </a:rPr>
              <a:t>, 14: 3-18.</a:t>
            </a:r>
          </a:p>
          <a:p>
            <a:pPr marL="55563" indent="0">
              <a:lnSpc>
                <a:spcPct val="80000"/>
              </a:lnSpc>
              <a:spcBef>
                <a:spcPts val="2475"/>
              </a:spcBef>
            </a:pPr>
            <a:r>
              <a:rPr lang="en-US" sz="2400">
                <a:latin typeface="Hoefler Text" charset="0"/>
                <a:ea typeface="ヒラギノ明朝 ProN W3" charset="0"/>
                <a:cs typeface="ヒラギノ明朝 ProN W3" charset="0"/>
              </a:rPr>
              <a:t>Rosenfield,D &amp; Faircloth, C ( 2006)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Medicalized masculinities</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Temple University Press. Philadelphia.</a:t>
            </a:r>
          </a:p>
          <a:p>
            <a:pPr marL="55563" indent="0">
              <a:lnSpc>
                <a:spcPct val="80000"/>
              </a:lnSpc>
              <a:spcBef>
                <a:spcPts val="2475"/>
              </a:spcBef>
            </a:pPr>
            <a:r>
              <a:rPr lang="en-US" sz="2400">
                <a:latin typeface="Hoefler Text" charset="0"/>
                <a:ea typeface="ヒラギノ明朝 ProN W3" charset="0"/>
                <a:cs typeface="ヒラギノ明朝 ProN W3" charset="0"/>
              </a:rPr>
              <a:t>Gupta, J. A. (2006)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Towards transnational feminisms. Some reflections and concerns in relation to the globalisation of reproductive technologies</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European Journal of Women</a:t>
            </a:r>
            <a:r>
              <a:rPr lang="ja-JP" altLang="en-US" sz="2400">
                <a:latin typeface="Arial" charset="0"/>
                <a:ea typeface="ヒラギノ明朝 ProN W3" charset="0"/>
                <a:cs typeface="ヒラギノ明朝 ProN W3" charset="0"/>
                <a:sym typeface="Arial Italic" charset="0"/>
              </a:rPr>
              <a:t>’</a:t>
            </a:r>
            <a:r>
              <a:rPr lang="en-US" altLang="ja-JP" sz="2400">
                <a:latin typeface="Arial Italic" charset="0"/>
                <a:ea typeface="ヒラギノ明朝 ProN W3" charset="0"/>
                <a:cs typeface="ヒラギノ明朝 ProN W3" charset="0"/>
                <a:sym typeface="Arial Italic" charset="0"/>
              </a:rPr>
              <a:t>s Studies</a:t>
            </a:r>
            <a:r>
              <a:rPr lang="en-US" altLang="ja-JP" sz="2400">
                <a:latin typeface="Hoefler Text" charset="0"/>
                <a:ea typeface="ヒラギノ明朝 ProN W3" charset="0"/>
                <a:cs typeface="ヒラギノ明朝 ProN W3" charset="0"/>
              </a:rPr>
              <a:t>, 13 (1): 23-38.</a:t>
            </a:r>
            <a:endParaRPr lang="en-US" sz="240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fontScale="90000"/>
          </a:bodyPr>
          <a:lstStyle/>
          <a:p>
            <a:pPr defTabSz="1300460" fontAlgn="auto">
              <a:spcAft>
                <a:spcPts val="0"/>
              </a:spcAft>
              <a:defRPr/>
            </a:pPr>
            <a:r>
              <a:rPr lang="en-US" dirty="0" smtClean="0">
                <a:latin typeface="American Typewriter" charset="0"/>
                <a:ea typeface="ヒラギノ明朝 ProN W3" charset="0"/>
                <a:cs typeface="ヒラギノ明朝 ProN W3" charset="0"/>
              </a:rPr>
              <a:t>What do you think?</a:t>
            </a:r>
            <a:r>
              <a:rPr lang="en-US" dirty="0">
                <a:latin typeface="American Typewriter" charset="0"/>
                <a:ea typeface="ヒラギノ明朝 ProN W3" charset="0"/>
                <a:cs typeface="ヒラギノ明朝 ProN W3" charset="0"/>
              </a:rPr>
              <a:t/>
            </a:r>
            <a:br>
              <a:rPr lang="en-US" dirty="0">
                <a:latin typeface="American Typewriter" charset="0"/>
                <a:ea typeface="ヒラギノ明朝 ProN W3" charset="0"/>
                <a:cs typeface="ヒラギノ明朝 ProN W3" charset="0"/>
              </a:rPr>
            </a:br>
            <a:endParaRPr lang="en-US" dirty="0">
              <a:latin typeface="American Typewriter" charset="0"/>
              <a:ea typeface="ヒラギノ明朝 ProN W3" charset="0"/>
              <a:cs typeface="ヒラギノ明朝 ProN W3" charset="0"/>
            </a:endParaRPr>
          </a:p>
        </p:txBody>
      </p:sp>
      <p:sp>
        <p:nvSpPr>
          <p:cNvPr id="9218" name="Content Placeholder 1"/>
          <p:cNvSpPr>
            <a:spLocks noGrp="1"/>
          </p:cNvSpPr>
          <p:nvPr>
            <p:ph idx="1"/>
          </p:nvPr>
        </p:nvSpPr>
        <p:spPr/>
        <p:txBody>
          <a:bodyPr/>
          <a:lstStyle/>
          <a:p>
            <a:pPr algn="ctr"/>
            <a:r>
              <a:rPr lang="en-US" sz="4400">
                <a:solidFill>
                  <a:srgbClr val="FF0000"/>
                </a:solidFill>
                <a:latin typeface="American Typewriter" charset="0"/>
                <a:ea typeface="ヒラギノ明朝 ProN W3" charset="0"/>
                <a:cs typeface="ヒラギノ明朝 ProN W3" charset="0"/>
              </a:rPr>
              <a:t>What products are advertised with a 'healthy' label? How healthy do you think they really are?</a:t>
            </a:r>
            <a:br>
              <a:rPr lang="en-US" sz="4400">
                <a:solidFill>
                  <a:srgbClr val="FF0000"/>
                </a:solidFill>
                <a:latin typeface="American Typewriter" charset="0"/>
                <a:ea typeface="ヒラギノ明朝 ProN W3" charset="0"/>
                <a:cs typeface="ヒラギノ明朝 ProN W3" charset="0"/>
              </a:rPr>
            </a:br>
            <a:endParaRPr lang="en-US" sz="4400">
              <a:solidFill>
                <a:srgbClr val="FF0000"/>
              </a:solidFill>
              <a:latin typeface="Century Gothic"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a:latin typeface="American Typewriter" charset="0"/>
                <a:ea typeface="ヒラギノ明朝 ProN W3" charset="0"/>
                <a:cs typeface="ヒラギノ明朝 ProN W3" charset="0"/>
              </a:rPr>
              <a:t>Some activities</a:t>
            </a:r>
          </a:p>
        </p:txBody>
      </p:sp>
      <p:sp>
        <p:nvSpPr>
          <p:cNvPr id="10242" name="Rectangle 2"/>
          <p:cNvSpPr>
            <a:spLocks noGrp="1" noChangeArrowheads="1"/>
          </p:cNvSpPr>
          <p:nvPr>
            <p:ph idx="1"/>
          </p:nvPr>
        </p:nvSpPr>
        <p:spPr/>
        <p:txBody>
          <a:bodyPr/>
          <a:lstStyle/>
          <a:p>
            <a:pPr>
              <a:buFontTx/>
              <a:buBlip>
                <a:blip r:embed="rId2"/>
              </a:buBlip>
            </a:pPr>
            <a:r>
              <a:rPr lang="en-US">
                <a:latin typeface="Hoefler Text" charset="0"/>
                <a:ea typeface="ヒラギノ明朝 ProN W3" charset="0"/>
                <a:cs typeface="ヒラギノ明朝 ProN W3" charset="0"/>
              </a:rPr>
              <a:t>What products are advertised with a 'healthy' label? How healthy do you think they really are?</a:t>
            </a:r>
          </a:p>
          <a:p>
            <a:pPr>
              <a:buFontTx/>
              <a:buBlip>
                <a:blip r:embed="rId2"/>
              </a:buBlip>
            </a:pPr>
            <a:r>
              <a:rPr lang="en-US">
                <a:latin typeface="Hoefler Text" charset="0"/>
                <a:ea typeface="ヒラギノ明朝 ProN W3" charset="0"/>
                <a:cs typeface="ヒラギノ明朝 ProN W3" charset="0"/>
              </a:rPr>
              <a:t>What makes you ill? Has it always? Do we focus on things now that we never used to do?</a:t>
            </a:r>
          </a:p>
          <a:p>
            <a:pPr>
              <a:buFontTx/>
              <a:buBlip>
                <a:blip r:embed="rId2"/>
              </a:buBlip>
            </a:pPr>
            <a:r>
              <a:rPr lang="en-US">
                <a:latin typeface="Hoefler Text" charset="0"/>
                <a:ea typeface="ヒラギノ明朝 ProN W3" charset="0"/>
                <a:cs typeface="ヒラギノ明朝 ProN W3" charset="0"/>
              </a:rPr>
              <a:t>Can medicine solve all problems? There's an app for that! How many things can be cured by taking a 'pill'?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8488" y="3292475"/>
            <a:ext cx="11430000" cy="2438400"/>
          </a:xfrm>
          <a:prstGeom prst="rect">
            <a:avLst/>
          </a:prstGeom>
        </p:spPr>
        <p:txBody>
          <a:bodyPr lIns="91435" tIns="45718" rIns="91435" bIns="45718"/>
          <a:lstStyle>
            <a:lvl1pPr eaLnBrk="0" hangingPunct="0">
              <a:defRPr sz="3600">
                <a:solidFill>
                  <a:srgbClr val="59554F"/>
                </a:solidFill>
                <a:latin typeface="Hoefler Text" charset="0"/>
                <a:ea typeface="ヒラギノ明朝 ProN W3" charset="0"/>
                <a:cs typeface="ヒラギノ明朝 ProN W3" charset="0"/>
                <a:sym typeface="Hoefler Text" charset="0"/>
              </a:defRPr>
            </a:lvl1pPr>
            <a:lvl2pPr marL="742950" indent="-285750" eaLnBrk="0" hangingPunct="0">
              <a:defRPr sz="3600">
                <a:solidFill>
                  <a:srgbClr val="59554F"/>
                </a:solidFill>
                <a:latin typeface="Hoefler Text" charset="0"/>
                <a:ea typeface="ヒラギノ明朝 ProN W3" charset="0"/>
                <a:cs typeface="ヒラギノ明朝 ProN W3" charset="0"/>
                <a:sym typeface="Hoefler Text" charset="0"/>
              </a:defRPr>
            </a:lvl2pPr>
            <a:lvl3pPr marL="1143000" indent="-228600" eaLnBrk="0" hangingPunct="0">
              <a:defRPr sz="3600">
                <a:solidFill>
                  <a:srgbClr val="59554F"/>
                </a:solidFill>
                <a:latin typeface="Hoefler Text" charset="0"/>
                <a:ea typeface="ヒラギノ明朝 ProN W3" charset="0"/>
                <a:cs typeface="ヒラギノ明朝 ProN W3" charset="0"/>
                <a:sym typeface="Hoefler Text" charset="0"/>
              </a:defRPr>
            </a:lvl3pPr>
            <a:lvl4pPr marL="1600200" indent="-228600" eaLnBrk="0" hangingPunct="0">
              <a:defRPr sz="3600">
                <a:solidFill>
                  <a:srgbClr val="59554F"/>
                </a:solidFill>
                <a:latin typeface="Hoefler Text" charset="0"/>
                <a:ea typeface="ヒラギノ明朝 ProN W3" charset="0"/>
                <a:cs typeface="ヒラギノ明朝 ProN W3" charset="0"/>
                <a:sym typeface="Hoefler Text" charset="0"/>
              </a:defRPr>
            </a:lvl4pPr>
            <a:lvl5pPr marL="2057400" indent="-228600" eaLnBrk="0" hangingPunct="0">
              <a:defRPr sz="3600">
                <a:solidFill>
                  <a:srgbClr val="59554F"/>
                </a:solidFill>
                <a:latin typeface="Hoefler Text" charset="0"/>
                <a:ea typeface="ヒラギノ明朝 ProN W3" charset="0"/>
                <a:cs typeface="ヒラギノ明朝 ProN W3" charset="0"/>
                <a:sym typeface="Hoefler Text" charset="0"/>
              </a:defRPr>
            </a:lvl5pPr>
            <a:lvl6pPr marL="25146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6pPr>
            <a:lvl7pPr marL="29718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7pPr>
            <a:lvl8pPr marL="34290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8pPr>
            <a:lvl9pPr marL="38862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9pPr>
          </a:lstStyle>
          <a:p>
            <a:pPr eaLnBrk="1" hangingPunct="1">
              <a:defRPr/>
            </a:pPr>
            <a:r>
              <a:rPr lang="en-US" sz="7800" smtClean="0">
                <a:solidFill>
                  <a:srgbClr val="626053"/>
                </a:solidFill>
                <a:effectLst>
                  <a:outerShdw blurRad="38100" dist="38100" dir="2700000" algn="tl">
                    <a:srgbClr val="000000"/>
                  </a:outerShdw>
                </a:effectLst>
                <a:latin typeface="Baskerville" charset="0"/>
                <a:sym typeface="Baskerville" charset="0"/>
              </a:rPr>
              <a:t>Disease or non disease?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769" y="1780457"/>
            <a:ext cx="11430000" cy="5400600"/>
          </a:xfrm>
          <a:ln>
            <a:miter lim="800000"/>
            <a:headEnd/>
            <a:tailEnd/>
          </a:ln>
          <a:extLst/>
        </p:spPr>
        <p:txBody>
          <a:bodyPr numCol="2" rtlCol="0">
            <a:noAutofit/>
          </a:bodyPr>
          <a:lstStyle/>
          <a:p>
            <a:pPr marL="487672" indent="-390138" defTabSz="1300460" fontAlgn="auto">
              <a:spcAft>
                <a:spcPts val="0"/>
              </a:spcAft>
              <a:buFont typeface="Wingdings 2" pitchFamily="18" charset="2"/>
              <a:buChar char=""/>
              <a:defRPr/>
            </a:pPr>
            <a:r>
              <a:rPr lang="en-US" sz="3100" b="1" dirty="0">
                <a:ea typeface="+mn-ea"/>
                <a:cs typeface="+mn-cs"/>
              </a:rPr>
              <a:t>Dengue fever</a:t>
            </a:r>
          </a:p>
          <a:p>
            <a:pPr marL="487672" indent="-390138" defTabSz="1300460" fontAlgn="auto">
              <a:spcAft>
                <a:spcPts val="0"/>
              </a:spcAft>
              <a:buFont typeface="Wingdings 2" pitchFamily="18" charset="2"/>
              <a:buChar char=""/>
              <a:defRPr/>
            </a:pPr>
            <a:r>
              <a:rPr lang="en-US" sz="3100" b="1" dirty="0">
                <a:ea typeface="+mn-ea"/>
                <a:cs typeface="+mn-cs"/>
              </a:rPr>
              <a:t>Ageing</a:t>
            </a:r>
          </a:p>
          <a:p>
            <a:pPr marL="487672" indent="-390138" defTabSz="1300460" fontAlgn="auto">
              <a:spcAft>
                <a:spcPts val="0"/>
              </a:spcAft>
              <a:buFont typeface="Wingdings 2" pitchFamily="18" charset="2"/>
              <a:buChar char=""/>
              <a:defRPr/>
            </a:pPr>
            <a:r>
              <a:rPr lang="en-US" sz="3100" b="1" dirty="0" smtClean="0">
                <a:ea typeface="+mn-ea"/>
                <a:cs typeface="+mn-cs"/>
              </a:rPr>
              <a:t>Baldness</a:t>
            </a:r>
            <a:endParaRPr lang="en-US" sz="3100" b="1" dirty="0">
              <a:ea typeface="+mn-ea"/>
              <a:cs typeface="+mn-cs"/>
            </a:endParaRPr>
          </a:p>
          <a:p>
            <a:pPr marL="487672" indent="-390138" defTabSz="1300460" fontAlgn="auto">
              <a:spcAft>
                <a:spcPts val="0"/>
              </a:spcAft>
              <a:buFont typeface="Wingdings 2" pitchFamily="18" charset="2"/>
              <a:buChar char=""/>
              <a:defRPr/>
            </a:pPr>
            <a:r>
              <a:rPr lang="en-US" sz="3100" b="1" dirty="0">
                <a:ea typeface="+mn-ea"/>
                <a:cs typeface="+mn-cs"/>
              </a:rPr>
              <a:t>Hangover</a:t>
            </a:r>
          </a:p>
          <a:p>
            <a:pPr marL="487672" indent="-390138" defTabSz="1300460" fontAlgn="auto">
              <a:spcAft>
                <a:spcPts val="0"/>
              </a:spcAft>
              <a:buFont typeface="Wingdings 2" pitchFamily="18" charset="2"/>
              <a:buChar char=""/>
              <a:defRPr/>
            </a:pPr>
            <a:r>
              <a:rPr lang="en-US" sz="3100" b="1" dirty="0">
                <a:ea typeface="+mn-ea"/>
                <a:cs typeface="+mn-cs"/>
              </a:rPr>
              <a:t>Jet lag</a:t>
            </a:r>
          </a:p>
          <a:p>
            <a:pPr marL="487672" indent="-390138" defTabSz="1300460" fontAlgn="auto">
              <a:spcAft>
                <a:spcPts val="0"/>
              </a:spcAft>
              <a:buFont typeface="Wingdings 2" pitchFamily="18" charset="2"/>
              <a:buChar char=""/>
              <a:defRPr/>
            </a:pPr>
            <a:r>
              <a:rPr lang="en-US" sz="3100" b="1" dirty="0">
                <a:ea typeface="+mn-ea"/>
                <a:cs typeface="+mn-cs"/>
              </a:rPr>
              <a:t>Road rage</a:t>
            </a:r>
          </a:p>
          <a:p>
            <a:pPr marL="487672" indent="-390138" defTabSz="1300460" fontAlgn="auto">
              <a:spcAft>
                <a:spcPts val="0"/>
              </a:spcAft>
              <a:buFont typeface="Wingdings 2" pitchFamily="18" charset="2"/>
              <a:buChar char=""/>
              <a:defRPr/>
            </a:pPr>
            <a:r>
              <a:rPr lang="en-US" sz="3100" b="1" dirty="0">
                <a:ea typeface="+mn-ea"/>
                <a:cs typeface="+mn-cs"/>
              </a:rPr>
              <a:t>Hypertension</a:t>
            </a:r>
          </a:p>
          <a:p>
            <a:pPr marL="487672" indent="-390138" defTabSz="1300460" fontAlgn="auto">
              <a:spcAft>
                <a:spcPts val="0"/>
              </a:spcAft>
              <a:buFont typeface="Wingdings 2" pitchFamily="18" charset="2"/>
              <a:buChar char=""/>
              <a:defRPr/>
            </a:pPr>
            <a:r>
              <a:rPr lang="en-US" sz="3100" b="1" dirty="0">
                <a:ea typeface="+mn-ea"/>
                <a:cs typeface="+mn-cs"/>
              </a:rPr>
              <a:t>Ignorance</a:t>
            </a:r>
          </a:p>
          <a:p>
            <a:pPr marL="487672" indent="-390138" defTabSz="1300460" fontAlgn="auto">
              <a:spcAft>
                <a:spcPts val="0"/>
              </a:spcAft>
              <a:buFont typeface="Wingdings 2" pitchFamily="18" charset="2"/>
              <a:buChar char=""/>
              <a:defRPr/>
            </a:pPr>
            <a:r>
              <a:rPr lang="en-US" sz="3100" b="1" dirty="0">
                <a:ea typeface="+mn-ea"/>
                <a:cs typeface="+mn-cs"/>
              </a:rPr>
              <a:t>Loneliness</a:t>
            </a:r>
          </a:p>
          <a:p>
            <a:pPr marL="0" indent="0" defTabSz="1300460" fontAlgn="auto">
              <a:spcAft>
                <a:spcPts val="0"/>
              </a:spcAft>
              <a:buFont typeface="Wingdings 2" pitchFamily="18" charset="2"/>
              <a:buNone/>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3"/>
          <p:cNvSpPr>
            <a:spLocks noGrp="1"/>
          </p:cNvSpPr>
          <p:nvPr>
            <p:ph type="title"/>
          </p:nvPr>
        </p:nvSpPr>
        <p:spPr>
          <a:xfrm>
            <a:off x="1484313" y="1462088"/>
            <a:ext cx="9990137" cy="3054350"/>
          </a:xfrm>
        </p:spPr>
        <p:txBody>
          <a:bodyPr/>
          <a:lstStyle/>
          <a:p>
            <a:r>
              <a:rPr lang="en-US" sz="4400">
                <a:solidFill>
                  <a:srgbClr val="000000"/>
                </a:solidFill>
                <a:latin typeface="American Typewriter" charset="0"/>
                <a:ea typeface="ヒラギノ明朝 ProN W3" charset="0"/>
                <a:cs typeface="ヒラギノ明朝 ProN W3" charset="0"/>
              </a:rPr>
              <a:t>How do you define a disease?</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algn="ctr"/>
            <a:r>
              <a:rPr lang="en-US">
                <a:latin typeface="Century Gothic" charset="0"/>
              </a:rPr>
              <a:t>BMJ</a:t>
            </a:r>
          </a:p>
        </p:txBody>
      </p:sp>
      <p:sp>
        <p:nvSpPr>
          <p:cNvPr id="14338" name="Content Placeholder 2"/>
          <p:cNvSpPr>
            <a:spLocks noGrp="1"/>
          </p:cNvSpPr>
          <p:nvPr>
            <p:ph idx="1"/>
          </p:nvPr>
        </p:nvSpPr>
        <p:spPr/>
        <p:txBody>
          <a:bodyPr/>
          <a:lstStyle/>
          <a:p>
            <a:r>
              <a:rPr lang="en-US">
                <a:latin typeface="Hoefler Text" charset="0"/>
                <a:ea typeface="ヒラギノ明朝 ProN W3" charset="0"/>
                <a:cs typeface="ヒラギノ明朝 ProN W3" charset="0"/>
              </a:rPr>
              <a:t>The </a:t>
            </a:r>
            <a:r>
              <a:rPr lang="en-US" i="1">
                <a:latin typeface="Hoefler Text" charset="0"/>
                <a:ea typeface="ヒラギノ明朝 ProN W3" charset="0"/>
                <a:cs typeface="ヒラギノ明朝 ProN W3" charset="0"/>
              </a:rPr>
              <a:t>BMJ</a:t>
            </a:r>
            <a:r>
              <a:rPr lang="en-US">
                <a:latin typeface="Hoefler Text" charset="0"/>
                <a:ea typeface="ヒラギノ明朝 ProN W3" charset="0"/>
                <a:cs typeface="ヒラギノ明朝 ProN W3" charset="0"/>
              </a:rPr>
              <a:t> conducted a survey on the web to identify “non-diseases”—and found almost 200</a:t>
            </a:r>
          </a:p>
          <a:p>
            <a:r>
              <a:rPr lang="en-US">
                <a:latin typeface="Hoefler Text" charset="0"/>
                <a:ea typeface="ヒラギノ明朝 ProN W3" charset="0"/>
                <a:cs typeface="ヒラギノ明朝 ProN W3" charset="0"/>
              </a:rPr>
              <a:t>The notion of “disease” is a slippery one and the concept of non-disease is therefore similarly blurred</a:t>
            </a:r>
          </a:p>
          <a:p>
            <a:r>
              <a:rPr lang="en-US">
                <a:latin typeface="Hoefler Text" charset="0"/>
                <a:ea typeface="ヒラギノ明朝 ProN W3" charset="0"/>
                <a:cs typeface="ヒラギノ明朝 ProN W3" charset="0"/>
              </a:rPr>
              <a:t>Health is equally impossible to define</a:t>
            </a:r>
          </a:p>
          <a:p>
            <a:pPr algn="r">
              <a:buFontTx/>
              <a:buNone/>
            </a:pPr>
            <a:r>
              <a:rPr lang="en-US">
                <a:latin typeface="Hoefler Text" charset="0"/>
                <a:ea typeface="ヒラギノ明朝 ProN W3" charset="0"/>
                <a:cs typeface="ヒラギノ明朝 ProN W3" charset="0"/>
              </a:rPr>
              <a:t>BMJ. 2002 April 13; 324(7342): 883–885</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ctrTitle" idx="4294967295"/>
          </p:nvPr>
        </p:nvSpPr>
        <p:spPr>
          <a:xfrm>
            <a:off x="1030288" y="1852613"/>
            <a:ext cx="10440987" cy="4464050"/>
          </a:xfrm>
        </p:spPr>
        <p:txBody>
          <a:bodyPr/>
          <a:lstStyle/>
          <a:p>
            <a:r>
              <a:rPr lang="en-US">
                <a:solidFill>
                  <a:schemeClr val="tx1"/>
                </a:solidFill>
                <a:latin typeface="American Typewriter" charset="0"/>
                <a:ea typeface="ヒラギノ明朝 ProN W3" charset="0"/>
                <a:cs typeface="ヒラギノ明朝 ProN W3" charset="0"/>
              </a:rPr>
              <a:t>Are there any good things about having a disease??!!</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Title, Bullets &amp; Photo">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Title, Bullets &amp; Photo">
      <a:majorFont>
        <a:latin typeface="Baskerville"/>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 Top">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Title - Top">
      <a:majorFont>
        <a:latin typeface="Baskerville"/>
        <a:ea typeface="ヒラギノ明朝 ProN W3"/>
        <a:cs typeface="ヒラギノ明朝 ProN W3"/>
      </a:majorFont>
      <a:minorFont>
        <a:latin typeface="Baskervil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Photo">
      <a:majorFont>
        <a:latin typeface="Baskerville"/>
        <a:ea typeface="ヒラギノ明朝 ProN W3"/>
        <a:cs typeface="ヒラギノ明朝 ProN W3"/>
      </a:majorFont>
      <a:minorFont>
        <a:latin typeface="Baskervil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Bullets">
      <a:majorFont>
        <a:latin typeface="Baskerville"/>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Blank">
      <a:majorFont>
        <a:latin typeface="Baskerville"/>
        <a:ea typeface="ヒラギノ明朝 ProN W3"/>
        <a:cs typeface="ヒラギノ明朝 ProN W3"/>
      </a:majorFont>
      <a:minorFont>
        <a:latin typeface="Baskervil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9387</TotalTime>
  <Pages>0</Pages>
  <Words>1063</Words>
  <Characters>0</Characters>
  <Application>Microsoft Office PowerPoint</Application>
  <PresentationFormat>Custom</PresentationFormat>
  <Lines>0</Lines>
  <Paragraphs>99</Paragraphs>
  <Slides>21</Slides>
  <Notes>1</Notes>
  <HiddenSlides>0</HiddenSlides>
  <MMClips>0</MMClips>
  <ScaleCrop>false</ScaleCrop>
  <HeadingPairs>
    <vt:vector size="6" baseType="variant">
      <vt:variant>
        <vt:lpstr>Fonts Used</vt:lpstr>
      </vt:variant>
      <vt:variant>
        <vt:i4>17</vt:i4>
      </vt:variant>
      <vt:variant>
        <vt:lpstr>Theme</vt:lpstr>
      </vt:variant>
      <vt:variant>
        <vt:i4>7</vt:i4>
      </vt:variant>
      <vt:variant>
        <vt:lpstr>Slide Titles</vt:lpstr>
      </vt:variant>
      <vt:variant>
        <vt:i4>21</vt:i4>
      </vt:variant>
    </vt:vector>
  </HeadingPairs>
  <TitlesOfParts>
    <vt:vector size="45" baseType="lpstr">
      <vt:lpstr>ＭＳ Ｐゴシック</vt:lpstr>
      <vt:lpstr>ＭＳ Ｐゴシック</vt:lpstr>
      <vt:lpstr>American Typewriter</vt:lpstr>
      <vt:lpstr>Arial</vt:lpstr>
      <vt:lpstr>Arial Bold</vt:lpstr>
      <vt:lpstr>Arial Bold Italic</vt:lpstr>
      <vt:lpstr>Arial Italic</vt:lpstr>
      <vt:lpstr>Baskerville</vt:lpstr>
      <vt:lpstr>Brush Script MT</vt:lpstr>
      <vt:lpstr>Calibri</vt:lpstr>
      <vt:lpstr>Calisto MT</vt:lpstr>
      <vt:lpstr>Century Gothic</vt:lpstr>
      <vt:lpstr>Hoefler Text</vt:lpstr>
      <vt:lpstr>Wingdings 2</vt:lpstr>
      <vt:lpstr>ヒラギノ明朝 ProN W3</vt:lpstr>
      <vt:lpstr>ヒラギノ角ゴ ProN W3</vt:lpstr>
      <vt:lpstr>ヒラギノ角ゴ ProN W6</vt:lpstr>
      <vt:lpstr>Title, Bullets &amp; Photo</vt:lpstr>
      <vt:lpstr>Title - Top</vt:lpstr>
      <vt:lpstr>Photo</vt:lpstr>
      <vt:lpstr>Bullets</vt:lpstr>
      <vt:lpstr>Blank</vt:lpstr>
      <vt:lpstr>Austin</vt:lpstr>
      <vt:lpstr>Capital</vt:lpstr>
      <vt:lpstr>Medicalization Week 7 </vt:lpstr>
      <vt:lpstr>Lecture outline</vt:lpstr>
      <vt:lpstr>What do you think? </vt:lpstr>
      <vt:lpstr>Some activities</vt:lpstr>
      <vt:lpstr>PowerPoint Presentation</vt:lpstr>
      <vt:lpstr>PowerPoint Presentation</vt:lpstr>
      <vt:lpstr>How do you define a disease?</vt:lpstr>
      <vt:lpstr>BMJ</vt:lpstr>
      <vt:lpstr>Are there any good things about having a disease??!!</vt:lpstr>
      <vt:lpstr>PowerPoint Presentation</vt:lpstr>
      <vt:lpstr>Some definitions</vt:lpstr>
      <vt:lpstr>Some definitions</vt:lpstr>
      <vt:lpstr>History of the concept</vt:lpstr>
      <vt:lpstr>Why does medicalisation occur? What are its drivers?</vt:lpstr>
      <vt:lpstr>Consequences? The ‘brighter’ and ‘darker’ side of medicalisation</vt:lpstr>
      <vt:lpstr>Who do you think he is writing here?</vt:lpstr>
      <vt:lpstr>Fat Britain: Tackling the obesity epidemic</vt:lpstr>
      <vt:lpstr>E.g Medicalisation of reproduction</vt:lpstr>
      <vt:lpstr>PowerPoint Presentation</vt:lpstr>
      <vt:lpstr> ‘Mumnesia’ is a medical fact, say scientists Daily Telegraph March 2008</vt:lpstr>
      <vt:lpstr>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Medicalisation</dc:title>
  <dc:subject/>
  <dc:creator>Afaf Dirie</dc:creator>
  <cp:keywords/>
  <dc:description/>
  <cp:lastModifiedBy>Afaf Dirie</cp:lastModifiedBy>
  <cp:revision>35</cp:revision>
  <dcterms:modified xsi:type="dcterms:W3CDTF">2021-02-02T14:09:43Z</dcterms:modified>
</cp:coreProperties>
</file>