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447" r:id="rId3"/>
    <p:sldId id="446" r:id="rId4"/>
    <p:sldId id="445" r:id="rId5"/>
    <p:sldId id="270" r:id="rId6"/>
    <p:sldId id="450" r:id="rId7"/>
    <p:sldId id="293" r:id="rId8"/>
    <p:sldId id="413" r:id="rId9"/>
    <p:sldId id="414" r:id="rId10"/>
    <p:sldId id="415" r:id="rId11"/>
    <p:sldId id="425" r:id="rId12"/>
    <p:sldId id="426" r:id="rId13"/>
    <p:sldId id="427" r:id="rId14"/>
    <p:sldId id="423" r:id="rId15"/>
    <p:sldId id="4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AB80F-3FEB-48F6-85FB-79CCF7E82EDA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822E0E-9F5F-48AD-AB0C-20970475C279}">
      <dgm:prSet phldrT="[Text]" custT="1"/>
      <dgm:spPr/>
      <dgm:t>
        <a:bodyPr/>
        <a:lstStyle/>
        <a:p>
          <a:r>
            <a:rPr lang="en-GB" sz="1800" dirty="0"/>
            <a:t>T.A</a:t>
          </a:r>
        </a:p>
        <a:p>
          <a:r>
            <a:rPr lang="en-GB" sz="1800" dirty="0"/>
            <a:t>Manager ABC Care Home</a:t>
          </a:r>
        </a:p>
      </dgm:t>
    </dgm:pt>
    <dgm:pt modelId="{077B91C8-6898-4B11-BCC1-1DBBD8227E29}" type="parTrans" cxnId="{A49302D8-A3FE-43AD-9E14-3A934D9A8218}">
      <dgm:prSet/>
      <dgm:spPr/>
      <dgm:t>
        <a:bodyPr/>
        <a:lstStyle/>
        <a:p>
          <a:endParaRPr lang="en-GB"/>
        </a:p>
      </dgm:t>
    </dgm:pt>
    <dgm:pt modelId="{EC74AF1C-F3E2-4912-A1F4-1CD22E7F8BAB}" type="sibTrans" cxnId="{A49302D8-A3FE-43AD-9E14-3A934D9A8218}">
      <dgm:prSet/>
      <dgm:spPr/>
      <dgm:t>
        <a:bodyPr/>
        <a:lstStyle/>
        <a:p>
          <a:endParaRPr lang="en-GB"/>
        </a:p>
      </dgm:t>
    </dgm:pt>
    <dgm:pt modelId="{AB156825-9DF0-46B5-A66F-06BA259D4E31}" type="asst">
      <dgm:prSet phldrT="[Text]" custT="1"/>
      <dgm:spPr/>
      <dgm:t>
        <a:bodyPr/>
        <a:lstStyle/>
        <a:p>
          <a:r>
            <a:rPr lang="en-GB" sz="2400" dirty="0"/>
            <a:t>V.O</a:t>
          </a:r>
        </a:p>
        <a:p>
          <a:r>
            <a:rPr lang="en-GB" sz="2400" dirty="0"/>
            <a:t>Supervisor</a:t>
          </a:r>
        </a:p>
      </dgm:t>
    </dgm:pt>
    <dgm:pt modelId="{25823BA1-FF6A-46C3-BCA7-302763C2FC4E}" type="parTrans" cxnId="{1CED77ED-942C-4ACE-92D6-644DBC992369}">
      <dgm:prSet/>
      <dgm:spPr/>
      <dgm:t>
        <a:bodyPr/>
        <a:lstStyle/>
        <a:p>
          <a:endParaRPr lang="en-GB"/>
        </a:p>
      </dgm:t>
    </dgm:pt>
    <dgm:pt modelId="{803D54B8-7346-46F2-866F-C13E9401D4C6}" type="sibTrans" cxnId="{1CED77ED-942C-4ACE-92D6-644DBC992369}">
      <dgm:prSet/>
      <dgm:spPr/>
      <dgm:t>
        <a:bodyPr/>
        <a:lstStyle/>
        <a:p>
          <a:endParaRPr lang="en-GB"/>
        </a:p>
      </dgm:t>
    </dgm:pt>
    <dgm:pt modelId="{F9A8B244-44C1-46F1-8DFB-BD4DBD68C3E5}">
      <dgm:prSet phldrT="[Text]" custT="1"/>
      <dgm:spPr/>
      <dgm:t>
        <a:bodyPr/>
        <a:lstStyle/>
        <a:p>
          <a:r>
            <a:rPr lang="en-GB" sz="2000" b="1" dirty="0">
              <a:latin typeface="Candara" panose="020E0502030303020204" pitchFamily="34" charset="0"/>
            </a:rPr>
            <a:t>J.T</a:t>
          </a:r>
        </a:p>
        <a:p>
          <a:r>
            <a:rPr lang="en-GB" sz="2000" b="1" dirty="0">
              <a:latin typeface="Candara" panose="020E0502030303020204" pitchFamily="34" charset="0"/>
            </a:rPr>
            <a:t>Care co-ordinator</a:t>
          </a:r>
        </a:p>
      </dgm:t>
    </dgm:pt>
    <dgm:pt modelId="{D2EA2817-59D5-486D-BCCB-39F0794AD825}" type="parTrans" cxnId="{F023B440-82ED-445C-9A64-413B68BF858A}">
      <dgm:prSet/>
      <dgm:spPr/>
      <dgm:t>
        <a:bodyPr/>
        <a:lstStyle/>
        <a:p>
          <a:endParaRPr lang="en-GB"/>
        </a:p>
      </dgm:t>
    </dgm:pt>
    <dgm:pt modelId="{E54D0314-B91C-4557-B190-F27B75634DB2}" type="sibTrans" cxnId="{F023B440-82ED-445C-9A64-413B68BF858A}">
      <dgm:prSet/>
      <dgm:spPr/>
      <dgm:t>
        <a:bodyPr/>
        <a:lstStyle/>
        <a:p>
          <a:endParaRPr lang="en-GB"/>
        </a:p>
      </dgm:t>
    </dgm:pt>
    <dgm:pt modelId="{769C8242-86C8-4191-AD43-9A0D0F1EA917}">
      <dgm:prSet phldrT="[Text]" custT="1"/>
      <dgm:spPr/>
      <dgm:t>
        <a:bodyPr/>
        <a:lstStyle/>
        <a:p>
          <a:r>
            <a:rPr lang="en-GB" sz="1600" b="1" dirty="0"/>
            <a:t>M.W</a:t>
          </a:r>
        </a:p>
        <a:p>
          <a:r>
            <a:rPr lang="en-GB" sz="1600" b="1" dirty="0"/>
            <a:t>Care Assistant</a:t>
          </a:r>
        </a:p>
      </dgm:t>
    </dgm:pt>
    <dgm:pt modelId="{BCD0CF83-F7A4-4A66-8B17-C1B73BC815C6}" type="parTrans" cxnId="{E8F8D57F-D113-4F06-9545-9F9CFA7CC2CE}">
      <dgm:prSet/>
      <dgm:spPr/>
      <dgm:t>
        <a:bodyPr/>
        <a:lstStyle/>
        <a:p>
          <a:endParaRPr lang="en-GB"/>
        </a:p>
      </dgm:t>
    </dgm:pt>
    <dgm:pt modelId="{BBCD24DE-2264-4507-B1C6-1D705C3EE4A1}" type="sibTrans" cxnId="{E8F8D57F-D113-4F06-9545-9F9CFA7CC2CE}">
      <dgm:prSet/>
      <dgm:spPr/>
      <dgm:t>
        <a:bodyPr/>
        <a:lstStyle/>
        <a:p>
          <a:endParaRPr lang="en-GB"/>
        </a:p>
      </dgm:t>
    </dgm:pt>
    <dgm:pt modelId="{038FF96D-C8E5-4010-A828-073DDFBE07F3}">
      <dgm:prSet phldrT="[Text]" custT="1"/>
      <dgm:spPr/>
      <dgm:t>
        <a:bodyPr/>
        <a:lstStyle/>
        <a:p>
          <a:r>
            <a:rPr lang="en-GB" sz="1600" b="1" dirty="0"/>
            <a:t>Y.K</a:t>
          </a:r>
        </a:p>
        <a:p>
          <a:r>
            <a:rPr lang="en-GB" sz="1600" b="1" dirty="0"/>
            <a:t>Care Assistant</a:t>
          </a:r>
        </a:p>
      </dgm:t>
    </dgm:pt>
    <dgm:pt modelId="{FD8AF8F9-68C5-4E47-B87B-9010D9A2CA1F}" type="parTrans" cxnId="{D9D7404B-C9C7-45B5-9AF3-053AE0398EDB}">
      <dgm:prSet/>
      <dgm:spPr/>
      <dgm:t>
        <a:bodyPr/>
        <a:lstStyle/>
        <a:p>
          <a:endParaRPr lang="en-GB"/>
        </a:p>
      </dgm:t>
    </dgm:pt>
    <dgm:pt modelId="{6B6C63DF-C13E-4E56-8F96-5610ACA6F368}" type="sibTrans" cxnId="{D9D7404B-C9C7-45B5-9AF3-053AE0398EDB}">
      <dgm:prSet/>
      <dgm:spPr/>
      <dgm:t>
        <a:bodyPr/>
        <a:lstStyle/>
        <a:p>
          <a:endParaRPr lang="en-GB"/>
        </a:p>
      </dgm:t>
    </dgm:pt>
    <dgm:pt modelId="{6EE754B5-F0F0-4321-9CF7-41CCCBA988CE}" type="pres">
      <dgm:prSet presAssocID="{739AB80F-3FEB-48F6-85FB-79CCF7E8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3BE9A4-3690-4A01-9761-586860B38F01}" type="pres">
      <dgm:prSet presAssocID="{7D822E0E-9F5F-48AD-AB0C-20970475C279}" presName="hierRoot1" presStyleCnt="0">
        <dgm:presLayoutVars>
          <dgm:hierBranch val="init"/>
        </dgm:presLayoutVars>
      </dgm:prSet>
      <dgm:spPr/>
    </dgm:pt>
    <dgm:pt modelId="{AACC74C8-9B2E-4915-A3AA-64CBDC07D612}" type="pres">
      <dgm:prSet presAssocID="{7D822E0E-9F5F-48AD-AB0C-20970475C279}" presName="rootComposite1" presStyleCnt="0"/>
      <dgm:spPr/>
    </dgm:pt>
    <dgm:pt modelId="{512F3C9F-BA1A-4894-B230-567A701E978B}" type="pres">
      <dgm:prSet presAssocID="{7D822E0E-9F5F-48AD-AB0C-20970475C279}" presName="rootText1" presStyleLbl="node0" presStyleIdx="0" presStyleCnt="1">
        <dgm:presLayoutVars>
          <dgm:chPref val="3"/>
        </dgm:presLayoutVars>
      </dgm:prSet>
      <dgm:spPr/>
    </dgm:pt>
    <dgm:pt modelId="{F894DED6-A407-478E-874C-DA68CEED9AFA}" type="pres">
      <dgm:prSet presAssocID="{7D822E0E-9F5F-48AD-AB0C-20970475C279}" presName="rootPict1" presStyleLbl="alignImgPlac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8965EE8-CAE3-4C53-8ADD-1EBD3E0F16C6}" type="pres">
      <dgm:prSet presAssocID="{7D822E0E-9F5F-48AD-AB0C-20970475C279}" presName="rootConnector1" presStyleLbl="node1" presStyleIdx="0" presStyleCnt="0"/>
      <dgm:spPr/>
    </dgm:pt>
    <dgm:pt modelId="{8C6183ED-4093-4E5E-B452-682D66131DD9}" type="pres">
      <dgm:prSet presAssocID="{7D822E0E-9F5F-48AD-AB0C-20970475C279}" presName="hierChild2" presStyleCnt="0"/>
      <dgm:spPr/>
    </dgm:pt>
    <dgm:pt modelId="{201AE92C-3B9B-4B57-B8E1-6A5D2A456774}" type="pres">
      <dgm:prSet presAssocID="{D2EA2817-59D5-486D-BCCB-39F0794AD825}" presName="Name37" presStyleLbl="parChTrans1D2" presStyleIdx="0" presStyleCnt="4"/>
      <dgm:spPr/>
    </dgm:pt>
    <dgm:pt modelId="{1E9A3291-4386-479B-AA76-0B5A140D0310}" type="pres">
      <dgm:prSet presAssocID="{F9A8B244-44C1-46F1-8DFB-BD4DBD68C3E5}" presName="hierRoot2" presStyleCnt="0">
        <dgm:presLayoutVars>
          <dgm:hierBranch val="init"/>
        </dgm:presLayoutVars>
      </dgm:prSet>
      <dgm:spPr/>
    </dgm:pt>
    <dgm:pt modelId="{60E7D1EF-79DC-45B1-8283-AA66A5B9ACCC}" type="pres">
      <dgm:prSet presAssocID="{F9A8B244-44C1-46F1-8DFB-BD4DBD68C3E5}" presName="rootComposite" presStyleCnt="0"/>
      <dgm:spPr/>
    </dgm:pt>
    <dgm:pt modelId="{67F7A350-B4A3-423B-8E72-53D7528421F1}" type="pres">
      <dgm:prSet presAssocID="{F9A8B244-44C1-46F1-8DFB-BD4DBD68C3E5}" presName="rootText" presStyleLbl="node2" presStyleIdx="0" presStyleCnt="3">
        <dgm:presLayoutVars>
          <dgm:chPref val="3"/>
        </dgm:presLayoutVars>
      </dgm:prSet>
      <dgm:spPr/>
    </dgm:pt>
    <dgm:pt modelId="{A679B00C-115C-4277-AC59-1F495560AC93}" type="pres">
      <dgm:prSet presAssocID="{F9A8B244-44C1-46F1-8DFB-BD4DBD68C3E5}" presName="rootPict" presStyleLbl="align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1686B8-DFAB-444B-A1E0-F26EA59FCE2D}" type="pres">
      <dgm:prSet presAssocID="{F9A8B244-44C1-46F1-8DFB-BD4DBD68C3E5}" presName="rootConnector" presStyleLbl="node2" presStyleIdx="0" presStyleCnt="3"/>
      <dgm:spPr/>
    </dgm:pt>
    <dgm:pt modelId="{ECBEB230-496B-4709-AF1D-A650DB8D3367}" type="pres">
      <dgm:prSet presAssocID="{F9A8B244-44C1-46F1-8DFB-BD4DBD68C3E5}" presName="hierChild4" presStyleCnt="0"/>
      <dgm:spPr/>
    </dgm:pt>
    <dgm:pt modelId="{0A86747A-A2B0-4DE7-9EC7-F6783C1E5B30}" type="pres">
      <dgm:prSet presAssocID="{F9A8B244-44C1-46F1-8DFB-BD4DBD68C3E5}" presName="hierChild5" presStyleCnt="0"/>
      <dgm:spPr/>
    </dgm:pt>
    <dgm:pt modelId="{F58ED6BC-8E26-4783-A7F0-D321970F5833}" type="pres">
      <dgm:prSet presAssocID="{BCD0CF83-F7A4-4A66-8B17-C1B73BC815C6}" presName="Name37" presStyleLbl="parChTrans1D2" presStyleIdx="1" presStyleCnt="4"/>
      <dgm:spPr/>
    </dgm:pt>
    <dgm:pt modelId="{DBFC1A0F-5B27-4BC8-883B-4C99B8947923}" type="pres">
      <dgm:prSet presAssocID="{769C8242-86C8-4191-AD43-9A0D0F1EA917}" presName="hierRoot2" presStyleCnt="0">
        <dgm:presLayoutVars>
          <dgm:hierBranch val="init"/>
        </dgm:presLayoutVars>
      </dgm:prSet>
      <dgm:spPr/>
    </dgm:pt>
    <dgm:pt modelId="{56DB6E4A-D189-40C2-8287-C6684EDCBCF8}" type="pres">
      <dgm:prSet presAssocID="{769C8242-86C8-4191-AD43-9A0D0F1EA917}" presName="rootComposite" presStyleCnt="0"/>
      <dgm:spPr/>
    </dgm:pt>
    <dgm:pt modelId="{1608BFA4-5491-412C-8729-2FA667823953}" type="pres">
      <dgm:prSet presAssocID="{769C8242-86C8-4191-AD43-9A0D0F1EA917}" presName="rootText" presStyleLbl="node2" presStyleIdx="1" presStyleCnt="3">
        <dgm:presLayoutVars>
          <dgm:chPref val="3"/>
        </dgm:presLayoutVars>
      </dgm:prSet>
      <dgm:spPr/>
    </dgm:pt>
    <dgm:pt modelId="{7EC46B40-7D7D-44B4-8F1A-7F798FD07150}" type="pres">
      <dgm:prSet presAssocID="{769C8242-86C8-4191-AD43-9A0D0F1EA917}" presName="rootPict" presStyleLbl="alignImgPlac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1AE15DA-D1F0-419C-AD94-4924EC38DC23}" type="pres">
      <dgm:prSet presAssocID="{769C8242-86C8-4191-AD43-9A0D0F1EA917}" presName="rootConnector" presStyleLbl="node2" presStyleIdx="1" presStyleCnt="3"/>
      <dgm:spPr/>
    </dgm:pt>
    <dgm:pt modelId="{6DF7FC22-FFCE-403C-8E19-C647378A3713}" type="pres">
      <dgm:prSet presAssocID="{769C8242-86C8-4191-AD43-9A0D0F1EA917}" presName="hierChild4" presStyleCnt="0"/>
      <dgm:spPr/>
    </dgm:pt>
    <dgm:pt modelId="{E2E2DC8E-38CF-4E94-B053-ED276FF67C58}" type="pres">
      <dgm:prSet presAssocID="{769C8242-86C8-4191-AD43-9A0D0F1EA917}" presName="hierChild5" presStyleCnt="0"/>
      <dgm:spPr/>
    </dgm:pt>
    <dgm:pt modelId="{CD0D90AA-C025-4B5C-80F3-B8013112615E}" type="pres">
      <dgm:prSet presAssocID="{FD8AF8F9-68C5-4E47-B87B-9010D9A2CA1F}" presName="Name37" presStyleLbl="parChTrans1D2" presStyleIdx="2" presStyleCnt="4"/>
      <dgm:spPr/>
    </dgm:pt>
    <dgm:pt modelId="{34DF711A-5717-4F0E-9E23-57F94C7A1029}" type="pres">
      <dgm:prSet presAssocID="{038FF96D-C8E5-4010-A828-073DDFBE07F3}" presName="hierRoot2" presStyleCnt="0">
        <dgm:presLayoutVars>
          <dgm:hierBranch val="init"/>
        </dgm:presLayoutVars>
      </dgm:prSet>
      <dgm:spPr/>
    </dgm:pt>
    <dgm:pt modelId="{C13062D0-1D2A-4B5C-A2CC-E5876FF44F14}" type="pres">
      <dgm:prSet presAssocID="{038FF96D-C8E5-4010-A828-073DDFBE07F3}" presName="rootComposite" presStyleCnt="0"/>
      <dgm:spPr/>
    </dgm:pt>
    <dgm:pt modelId="{3F4DD269-8958-46FA-895B-1A7B54C58155}" type="pres">
      <dgm:prSet presAssocID="{038FF96D-C8E5-4010-A828-073DDFBE07F3}" presName="rootText" presStyleLbl="node2" presStyleIdx="2" presStyleCnt="3">
        <dgm:presLayoutVars>
          <dgm:chPref val="3"/>
        </dgm:presLayoutVars>
      </dgm:prSet>
      <dgm:spPr/>
    </dgm:pt>
    <dgm:pt modelId="{BF6160FB-F18A-4BAE-B116-1B3BA9892D25}" type="pres">
      <dgm:prSet presAssocID="{038FF96D-C8E5-4010-A828-073DDFBE07F3}" presName="rootPict" presStyleLbl="alignImgPlace1" presStyleIdx="3" presStyleCnt="5" custLinFactNeighborX="13218" custLinFactNeighborY="687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C47ABB0A-D0EB-4D5A-AD08-CD6178A1A387}" type="pres">
      <dgm:prSet presAssocID="{038FF96D-C8E5-4010-A828-073DDFBE07F3}" presName="rootConnector" presStyleLbl="node2" presStyleIdx="2" presStyleCnt="3"/>
      <dgm:spPr/>
    </dgm:pt>
    <dgm:pt modelId="{990C2B35-F50C-4B22-9748-F259D38A0189}" type="pres">
      <dgm:prSet presAssocID="{038FF96D-C8E5-4010-A828-073DDFBE07F3}" presName="hierChild4" presStyleCnt="0"/>
      <dgm:spPr/>
    </dgm:pt>
    <dgm:pt modelId="{B93C123F-E859-4107-9A6F-7B13CCBD7403}" type="pres">
      <dgm:prSet presAssocID="{038FF96D-C8E5-4010-A828-073DDFBE07F3}" presName="hierChild5" presStyleCnt="0"/>
      <dgm:spPr/>
    </dgm:pt>
    <dgm:pt modelId="{7D9EAB1E-27AB-4961-AA03-99714CDE419D}" type="pres">
      <dgm:prSet presAssocID="{7D822E0E-9F5F-48AD-AB0C-20970475C279}" presName="hierChild3" presStyleCnt="0"/>
      <dgm:spPr/>
    </dgm:pt>
    <dgm:pt modelId="{E0E986C9-4FCD-4FD0-A609-63A6B3C1D47E}" type="pres">
      <dgm:prSet presAssocID="{25823BA1-FF6A-46C3-BCA7-302763C2FC4E}" presName="Name111" presStyleLbl="parChTrans1D2" presStyleIdx="3" presStyleCnt="4"/>
      <dgm:spPr/>
    </dgm:pt>
    <dgm:pt modelId="{D70C22D7-F5AB-4B69-B64E-4A8174D9360B}" type="pres">
      <dgm:prSet presAssocID="{AB156825-9DF0-46B5-A66F-06BA259D4E31}" presName="hierRoot3" presStyleCnt="0">
        <dgm:presLayoutVars>
          <dgm:hierBranch val="init"/>
        </dgm:presLayoutVars>
      </dgm:prSet>
      <dgm:spPr/>
    </dgm:pt>
    <dgm:pt modelId="{00AD581C-911B-43B8-8DB2-76D6BA94B001}" type="pres">
      <dgm:prSet presAssocID="{AB156825-9DF0-46B5-A66F-06BA259D4E31}" presName="rootComposite3" presStyleCnt="0"/>
      <dgm:spPr/>
    </dgm:pt>
    <dgm:pt modelId="{087B99E6-847C-4DF1-88B4-921896A2A82A}" type="pres">
      <dgm:prSet presAssocID="{AB156825-9DF0-46B5-A66F-06BA259D4E31}" presName="rootText3" presStyleLbl="asst1" presStyleIdx="0" presStyleCnt="1">
        <dgm:presLayoutVars>
          <dgm:chPref val="3"/>
        </dgm:presLayoutVars>
      </dgm:prSet>
      <dgm:spPr/>
    </dgm:pt>
    <dgm:pt modelId="{7E60C9CF-F3B1-4964-9527-E2DB8CBC0151}" type="pres">
      <dgm:prSet presAssocID="{AB156825-9DF0-46B5-A66F-06BA259D4E31}" presName="rootPict3" presStyleLbl="alignImgPlace1" presStyleIdx="4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A8A6701-01F4-4C3D-AA70-BE9E23FB0713}" type="pres">
      <dgm:prSet presAssocID="{AB156825-9DF0-46B5-A66F-06BA259D4E31}" presName="rootConnector3" presStyleLbl="asst1" presStyleIdx="0" presStyleCnt="1"/>
      <dgm:spPr/>
    </dgm:pt>
    <dgm:pt modelId="{9200BDB6-1266-4100-8680-46AE3F660ED9}" type="pres">
      <dgm:prSet presAssocID="{AB156825-9DF0-46B5-A66F-06BA259D4E31}" presName="hierChild6" presStyleCnt="0"/>
      <dgm:spPr/>
    </dgm:pt>
    <dgm:pt modelId="{3B846280-EF63-4D8E-B4C6-136050F7A34A}" type="pres">
      <dgm:prSet presAssocID="{AB156825-9DF0-46B5-A66F-06BA259D4E31}" presName="hierChild7" presStyleCnt="0"/>
      <dgm:spPr/>
    </dgm:pt>
  </dgm:ptLst>
  <dgm:cxnLst>
    <dgm:cxn modelId="{02BF8700-7382-4F64-97AC-B17540C2EE86}" type="presOf" srcId="{769C8242-86C8-4191-AD43-9A0D0F1EA917}" destId="{D1AE15DA-D1F0-419C-AD94-4924EC38DC23}" srcOrd="1" destOrd="0" presId="urn:microsoft.com/office/officeart/2005/8/layout/pictureOrgChart+Icon"/>
    <dgm:cxn modelId="{4E7A9127-6556-400D-B1C6-F8845772D0E9}" type="presOf" srcId="{769C8242-86C8-4191-AD43-9A0D0F1EA917}" destId="{1608BFA4-5491-412C-8729-2FA667823953}" srcOrd="0" destOrd="0" presId="urn:microsoft.com/office/officeart/2005/8/layout/pictureOrgChart+Icon"/>
    <dgm:cxn modelId="{7E713C2D-A01F-48D5-9842-5C4D5A899A5F}" type="presOf" srcId="{F9A8B244-44C1-46F1-8DFB-BD4DBD68C3E5}" destId="{3B1686B8-DFAB-444B-A1E0-F26EA59FCE2D}" srcOrd="1" destOrd="0" presId="urn:microsoft.com/office/officeart/2005/8/layout/pictureOrgChart+Icon"/>
    <dgm:cxn modelId="{18C64F31-072D-4408-AC05-BB1A807540B0}" type="presOf" srcId="{739AB80F-3FEB-48F6-85FB-79CCF7E82EDA}" destId="{6EE754B5-F0F0-4321-9CF7-41CCCBA988CE}" srcOrd="0" destOrd="0" presId="urn:microsoft.com/office/officeart/2005/8/layout/pictureOrgChart+Icon"/>
    <dgm:cxn modelId="{F023B440-82ED-445C-9A64-413B68BF858A}" srcId="{7D822E0E-9F5F-48AD-AB0C-20970475C279}" destId="{F9A8B244-44C1-46F1-8DFB-BD4DBD68C3E5}" srcOrd="1" destOrd="0" parTransId="{D2EA2817-59D5-486D-BCCB-39F0794AD825}" sibTransId="{E54D0314-B91C-4557-B190-F27B75634DB2}"/>
    <dgm:cxn modelId="{098FD364-FCE6-4E20-9455-4DE2FBDDE2FE}" type="presOf" srcId="{AB156825-9DF0-46B5-A66F-06BA259D4E31}" destId="{087B99E6-847C-4DF1-88B4-921896A2A82A}" srcOrd="0" destOrd="0" presId="urn:microsoft.com/office/officeart/2005/8/layout/pictureOrgChart+Icon"/>
    <dgm:cxn modelId="{D9D7404B-C9C7-45B5-9AF3-053AE0398EDB}" srcId="{7D822E0E-9F5F-48AD-AB0C-20970475C279}" destId="{038FF96D-C8E5-4010-A828-073DDFBE07F3}" srcOrd="3" destOrd="0" parTransId="{FD8AF8F9-68C5-4E47-B87B-9010D9A2CA1F}" sibTransId="{6B6C63DF-C13E-4E56-8F96-5610ACA6F368}"/>
    <dgm:cxn modelId="{F5DEE56E-537D-4DBB-BD4B-A6876AD1597E}" type="presOf" srcId="{038FF96D-C8E5-4010-A828-073DDFBE07F3}" destId="{3F4DD269-8958-46FA-895B-1A7B54C58155}" srcOrd="0" destOrd="0" presId="urn:microsoft.com/office/officeart/2005/8/layout/pictureOrgChart+Icon"/>
    <dgm:cxn modelId="{7087057C-AECF-40C3-872F-B7044B849703}" type="presOf" srcId="{038FF96D-C8E5-4010-A828-073DDFBE07F3}" destId="{C47ABB0A-D0EB-4D5A-AD08-CD6178A1A387}" srcOrd="1" destOrd="0" presId="urn:microsoft.com/office/officeart/2005/8/layout/pictureOrgChart+Icon"/>
    <dgm:cxn modelId="{85BEA27F-1B15-41D9-A0E7-14757BB61F09}" type="presOf" srcId="{25823BA1-FF6A-46C3-BCA7-302763C2FC4E}" destId="{E0E986C9-4FCD-4FD0-A609-63A6B3C1D47E}" srcOrd="0" destOrd="0" presId="urn:microsoft.com/office/officeart/2005/8/layout/pictureOrgChart+Icon"/>
    <dgm:cxn modelId="{E8F8D57F-D113-4F06-9545-9F9CFA7CC2CE}" srcId="{7D822E0E-9F5F-48AD-AB0C-20970475C279}" destId="{769C8242-86C8-4191-AD43-9A0D0F1EA917}" srcOrd="2" destOrd="0" parTransId="{BCD0CF83-F7A4-4A66-8B17-C1B73BC815C6}" sibTransId="{BBCD24DE-2264-4507-B1C6-1D705C3EE4A1}"/>
    <dgm:cxn modelId="{CCFB5A83-20FB-4B97-8C18-B2AC559A711B}" type="presOf" srcId="{7D822E0E-9F5F-48AD-AB0C-20970475C279}" destId="{28965EE8-CAE3-4C53-8ADD-1EBD3E0F16C6}" srcOrd="1" destOrd="0" presId="urn:microsoft.com/office/officeart/2005/8/layout/pictureOrgChart+Icon"/>
    <dgm:cxn modelId="{57D2318E-3836-46A1-9449-EC36B50EE6C0}" type="presOf" srcId="{BCD0CF83-F7A4-4A66-8B17-C1B73BC815C6}" destId="{F58ED6BC-8E26-4783-A7F0-D321970F5833}" srcOrd="0" destOrd="0" presId="urn:microsoft.com/office/officeart/2005/8/layout/pictureOrgChart+Icon"/>
    <dgm:cxn modelId="{4728AEA2-42D5-4B9B-A1C9-44CAF7BBC44A}" type="presOf" srcId="{7D822E0E-9F5F-48AD-AB0C-20970475C279}" destId="{512F3C9F-BA1A-4894-B230-567A701E978B}" srcOrd="0" destOrd="0" presId="urn:microsoft.com/office/officeart/2005/8/layout/pictureOrgChart+Icon"/>
    <dgm:cxn modelId="{DF4B3CA7-59FD-4C93-8D5C-E5B37A306A26}" type="presOf" srcId="{FD8AF8F9-68C5-4E47-B87B-9010D9A2CA1F}" destId="{CD0D90AA-C025-4B5C-80F3-B8013112615E}" srcOrd="0" destOrd="0" presId="urn:microsoft.com/office/officeart/2005/8/layout/pictureOrgChart+Icon"/>
    <dgm:cxn modelId="{A49302D8-A3FE-43AD-9E14-3A934D9A8218}" srcId="{739AB80F-3FEB-48F6-85FB-79CCF7E82EDA}" destId="{7D822E0E-9F5F-48AD-AB0C-20970475C279}" srcOrd="0" destOrd="0" parTransId="{077B91C8-6898-4B11-BCC1-1DBBD8227E29}" sibTransId="{EC74AF1C-F3E2-4912-A1F4-1CD22E7F8BAB}"/>
    <dgm:cxn modelId="{911BBDE4-136D-4FE9-97A1-A3CAD5A2572D}" type="presOf" srcId="{AB156825-9DF0-46B5-A66F-06BA259D4E31}" destId="{EA8A6701-01F4-4C3D-AA70-BE9E23FB0713}" srcOrd="1" destOrd="0" presId="urn:microsoft.com/office/officeart/2005/8/layout/pictureOrgChart+Icon"/>
    <dgm:cxn modelId="{DCF264ED-5951-4D16-B1DC-D30207A9FFD8}" type="presOf" srcId="{F9A8B244-44C1-46F1-8DFB-BD4DBD68C3E5}" destId="{67F7A350-B4A3-423B-8E72-53D7528421F1}" srcOrd="0" destOrd="0" presId="urn:microsoft.com/office/officeart/2005/8/layout/pictureOrgChart+Icon"/>
    <dgm:cxn modelId="{1CED77ED-942C-4ACE-92D6-644DBC992369}" srcId="{7D822E0E-9F5F-48AD-AB0C-20970475C279}" destId="{AB156825-9DF0-46B5-A66F-06BA259D4E31}" srcOrd="0" destOrd="0" parTransId="{25823BA1-FF6A-46C3-BCA7-302763C2FC4E}" sibTransId="{803D54B8-7346-46F2-866F-C13E9401D4C6}"/>
    <dgm:cxn modelId="{F35E61FA-711D-4E5E-B200-018B56578CC7}" type="presOf" srcId="{D2EA2817-59D5-486D-BCCB-39F0794AD825}" destId="{201AE92C-3B9B-4B57-B8E1-6A5D2A456774}" srcOrd="0" destOrd="0" presId="urn:microsoft.com/office/officeart/2005/8/layout/pictureOrgChart+Icon"/>
    <dgm:cxn modelId="{AB9AE591-C429-4F83-A49D-F89336D40DE0}" type="presParOf" srcId="{6EE754B5-F0F0-4321-9CF7-41CCCBA988CE}" destId="{093BE9A4-3690-4A01-9761-586860B38F01}" srcOrd="0" destOrd="0" presId="urn:microsoft.com/office/officeart/2005/8/layout/pictureOrgChart+Icon"/>
    <dgm:cxn modelId="{ECA2272A-C865-410D-8A8A-A23181060F81}" type="presParOf" srcId="{093BE9A4-3690-4A01-9761-586860B38F01}" destId="{AACC74C8-9B2E-4915-A3AA-64CBDC07D612}" srcOrd="0" destOrd="0" presId="urn:microsoft.com/office/officeart/2005/8/layout/pictureOrgChart+Icon"/>
    <dgm:cxn modelId="{B040B9BF-5563-4B13-8705-A9F040580ABF}" type="presParOf" srcId="{AACC74C8-9B2E-4915-A3AA-64CBDC07D612}" destId="{512F3C9F-BA1A-4894-B230-567A701E978B}" srcOrd="0" destOrd="0" presId="urn:microsoft.com/office/officeart/2005/8/layout/pictureOrgChart+Icon"/>
    <dgm:cxn modelId="{BB1E9A7A-0925-461A-91EF-489D190BE27D}" type="presParOf" srcId="{AACC74C8-9B2E-4915-A3AA-64CBDC07D612}" destId="{F894DED6-A407-478E-874C-DA68CEED9AFA}" srcOrd="1" destOrd="0" presId="urn:microsoft.com/office/officeart/2005/8/layout/pictureOrgChart+Icon"/>
    <dgm:cxn modelId="{30BE4764-F842-435C-BA7D-3469438CB1F2}" type="presParOf" srcId="{AACC74C8-9B2E-4915-A3AA-64CBDC07D612}" destId="{28965EE8-CAE3-4C53-8ADD-1EBD3E0F16C6}" srcOrd="2" destOrd="0" presId="urn:microsoft.com/office/officeart/2005/8/layout/pictureOrgChart+Icon"/>
    <dgm:cxn modelId="{10306D63-4145-4A08-B7F6-DBE8EC5D84CD}" type="presParOf" srcId="{093BE9A4-3690-4A01-9761-586860B38F01}" destId="{8C6183ED-4093-4E5E-B452-682D66131DD9}" srcOrd="1" destOrd="0" presId="urn:microsoft.com/office/officeart/2005/8/layout/pictureOrgChart+Icon"/>
    <dgm:cxn modelId="{569C257B-8AFE-4653-879C-CADC3B5C3374}" type="presParOf" srcId="{8C6183ED-4093-4E5E-B452-682D66131DD9}" destId="{201AE92C-3B9B-4B57-B8E1-6A5D2A456774}" srcOrd="0" destOrd="0" presId="urn:microsoft.com/office/officeart/2005/8/layout/pictureOrgChart+Icon"/>
    <dgm:cxn modelId="{38CD0884-7519-4DA8-9545-2EBE53FFE0D3}" type="presParOf" srcId="{8C6183ED-4093-4E5E-B452-682D66131DD9}" destId="{1E9A3291-4386-479B-AA76-0B5A140D0310}" srcOrd="1" destOrd="0" presId="urn:microsoft.com/office/officeart/2005/8/layout/pictureOrgChart+Icon"/>
    <dgm:cxn modelId="{339C0C7E-FAB3-4620-B1D0-CFE5A7FA55BE}" type="presParOf" srcId="{1E9A3291-4386-479B-AA76-0B5A140D0310}" destId="{60E7D1EF-79DC-45B1-8283-AA66A5B9ACCC}" srcOrd="0" destOrd="0" presId="urn:microsoft.com/office/officeart/2005/8/layout/pictureOrgChart+Icon"/>
    <dgm:cxn modelId="{9E62E2A5-5A75-4DA8-891F-ED78876ABB64}" type="presParOf" srcId="{60E7D1EF-79DC-45B1-8283-AA66A5B9ACCC}" destId="{67F7A350-B4A3-423B-8E72-53D7528421F1}" srcOrd="0" destOrd="0" presId="urn:microsoft.com/office/officeart/2005/8/layout/pictureOrgChart+Icon"/>
    <dgm:cxn modelId="{686DD122-53AD-48B5-891B-B80014F8D3BB}" type="presParOf" srcId="{60E7D1EF-79DC-45B1-8283-AA66A5B9ACCC}" destId="{A679B00C-115C-4277-AC59-1F495560AC93}" srcOrd="1" destOrd="0" presId="urn:microsoft.com/office/officeart/2005/8/layout/pictureOrgChart+Icon"/>
    <dgm:cxn modelId="{055DA529-7285-4AB7-8957-906079318902}" type="presParOf" srcId="{60E7D1EF-79DC-45B1-8283-AA66A5B9ACCC}" destId="{3B1686B8-DFAB-444B-A1E0-F26EA59FCE2D}" srcOrd="2" destOrd="0" presId="urn:microsoft.com/office/officeart/2005/8/layout/pictureOrgChart+Icon"/>
    <dgm:cxn modelId="{15AB1EE2-8279-49E0-B7D3-18AF861DA9CA}" type="presParOf" srcId="{1E9A3291-4386-479B-AA76-0B5A140D0310}" destId="{ECBEB230-496B-4709-AF1D-A650DB8D3367}" srcOrd="1" destOrd="0" presId="urn:microsoft.com/office/officeart/2005/8/layout/pictureOrgChart+Icon"/>
    <dgm:cxn modelId="{106FBA06-042F-49D8-BA1A-9832F42009E1}" type="presParOf" srcId="{1E9A3291-4386-479B-AA76-0B5A140D0310}" destId="{0A86747A-A2B0-4DE7-9EC7-F6783C1E5B30}" srcOrd="2" destOrd="0" presId="urn:microsoft.com/office/officeart/2005/8/layout/pictureOrgChart+Icon"/>
    <dgm:cxn modelId="{0D5A495A-CB0E-4609-98F7-3BDC22FBA59D}" type="presParOf" srcId="{8C6183ED-4093-4E5E-B452-682D66131DD9}" destId="{F58ED6BC-8E26-4783-A7F0-D321970F5833}" srcOrd="2" destOrd="0" presId="urn:microsoft.com/office/officeart/2005/8/layout/pictureOrgChart+Icon"/>
    <dgm:cxn modelId="{2BA819F2-6557-47FB-A86B-64B8E1382EBD}" type="presParOf" srcId="{8C6183ED-4093-4E5E-B452-682D66131DD9}" destId="{DBFC1A0F-5B27-4BC8-883B-4C99B8947923}" srcOrd="3" destOrd="0" presId="urn:microsoft.com/office/officeart/2005/8/layout/pictureOrgChart+Icon"/>
    <dgm:cxn modelId="{998A0034-0ECF-487B-B900-FEE56D1021F1}" type="presParOf" srcId="{DBFC1A0F-5B27-4BC8-883B-4C99B8947923}" destId="{56DB6E4A-D189-40C2-8287-C6684EDCBCF8}" srcOrd="0" destOrd="0" presId="urn:microsoft.com/office/officeart/2005/8/layout/pictureOrgChart+Icon"/>
    <dgm:cxn modelId="{1B5A873F-1F7F-4582-958F-44BF20E4FB36}" type="presParOf" srcId="{56DB6E4A-D189-40C2-8287-C6684EDCBCF8}" destId="{1608BFA4-5491-412C-8729-2FA667823953}" srcOrd="0" destOrd="0" presId="urn:microsoft.com/office/officeart/2005/8/layout/pictureOrgChart+Icon"/>
    <dgm:cxn modelId="{C3DE1096-E77E-48AD-8F14-2781A8E45D3C}" type="presParOf" srcId="{56DB6E4A-D189-40C2-8287-C6684EDCBCF8}" destId="{7EC46B40-7D7D-44B4-8F1A-7F798FD07150}" srcOrd="1" destOrd="0" presId="urn:microsoft.com/office/officeart/2005/8/layout/pictureOrgChart+Icon"/>
    <dgm:cxn modelId="{07D8FF5D-461B-4358-98EB-A0496058E600}" type="presParOf" srcId="{56DB6E4A-D189-40C2-8287-C6684EDCBCF8}" destId="{D1AE15DA-D1F0-419C-AD94-4924EC38DC23}" srcOrd="2" destOrd="0" presId="urn:microsoft.com/office/officeart/2005/8/layout/pictureOrgChart+Icon"/>
    <dgm:cxn modelId="{48BC2AE3-C06F-405B-BACE-E4345C739A12}" type="presParOf" srcId="{DBFC1A0F-5B27-4BC8-883B-4C99B8947923}" destId="{6DF7FC22-FFCE-403C-8E19-C647378A3713}" srcOrd="1" destOrd="0" presId="urn:microsoft.com/office/officeart/2005/8/layout/pictureOrgChart+Icon"/>
    <dgm:cxn modelId="{577CC172-25F0-4E33-ACD4-8C75B0C1B599}" type="presParOf" srcId="{DBFC1A0F-5B27-4BC8-883B-4C99B8947923}" destId="{E2E2DC8E-38CF-4E94-B053-ED276FF67C58}" srcOrd="2" destOrd="0" presId="urn:microsoft.com/office/officeart/2005/8/layout/pictureOrgChart+Icon"/>
    <dgm:cxn modelId="{AB830386-886B-425E-B4D6-39B610655980}" type="presParOf" srcId="{8C6183ED-4093-4E5E-B452-682D66131DD9}" destId="{CD0D90AA-C025-4B5C-80F3-B8013112615E}" srcOrd="4" destOrd="0" presId="urn:microsoft.com/office/officeart/2005/8/layout/pictureOrgChart+Icon"/>
    <dgm:cxn modelId="{31CDD5B7-0008-489B-98F5-3941218F7DB4}" type="presParOf" srcId="{8C6183ED-4093-4E5E-B452-682D66131DD9}" destId="{34DF711A-5717-4F0E-9E23-57F94C7A1029}" srcOrd="5" destOrd="0" presId="urn:microsoft.com/office/officeart/2005/8/layout/pictureOrgChart+Icon"/>
    <dgm:cxn modelId="{07FD3C16-7B38-400D-9FE6-8527809CC6FF}" type="presParOf" srcId="{34DF711A-5717-4F0E-9E23-57F94C7A1029}" destId="{C13062D0-1D2A-4B5C-A2CC-E5876FF44F14}" srcOrd="0" destOrd="0" presId="urn:microsoft.com/office/officeart/2005/8/layout/pictureOrgChart+Icon"/>
    <dgm:cxn modelId="{30A5CDB2-AA9A-4BC1-A46C-9E08EF86A70E}" type="presParOf" srcId="{C13062D0-1D2A-4B5C-A2CC-E5876FF44F14}" destId="{3F4DD269-8958-46FA-895B-1A7B54C58155}" srcOrd="0" destOrd="0" presId="urn:microsoft.com/office/officeart/2005/8/layout/pictureOrgChart+Icon"/>
    <dgm:cxn modelId="{FC7E1614-C9D6-48DF-82B7-DD8F2F68F5AB}" type="presParOf" srcId="{C13062D0-1D2A-4B5C-A2CC-E5876FF44F14}" destId="{BF6160FB-F18A-4BAE-B116-1B3BA9892D25}" srcOrd="1" destOrd="0" presId="urn:microsoft.com/office/officeart/2005/8/layout/pictureOrgChart+Icon"/>
    <dgm:cxn modelId="{894B6CA7-D307-44B6-B784-4D1928CC5AE1}" type="presParOf" srcId="{C13062D0-1D2A-4B5C-A2CC-E5876FF44F14}" destId="{C47ABB0A-D0EB-4D5A-AD08-CD6178A1A387}" srcOrd="2" destOrd="0" presId="urn:microsoft.com/office/officeart/2005/8/layout/pictureOrgChart+Icon"/>
    <dgm:cxn modelId="{9F9EC303-5B27-4048-8640-3B58D7E6228B}" type="presParOf" srcId="{34DF711A-5717-4F0E-9E23-57F94C7A1029}" destId="{990C2B35-F50C-4B22-9748-F259D38A0189}" srcOrd="1" destOrd="0" presId="urn:microsoft.com/office/officeart/2005/8/layout/pictureOrgChart+Icon"/>
    <dgm:cxn modelId="{EF80419A-E0B9-467E-9A09-FCF352F0AF07}" type="presParOf" srcId="{34DF711A-5717-4F0E-9E23-57F94C7A1029}" destId="{B93C123F-E859-4107-9A6F-7B13CCBD7403}" srcOrd="2" destOrd="0" presId="urn:microsoft.com/office/officeart/2005/8/layout/pictureOrgChart+Icon"/>
    <dgm:cxn modelId="{5EC2E947-D443-4D4D-84CC-BAD5224CF718}" type="presParOf" srcId="{093BE9A4-3690-4A01-9761-586860B38F01}" destId="{7D9EAB1E-27AB-4961-AA03-99714CDE419D}" srcOrd="2" destOrd="0" presId="urn:microsoft.com/office/officeart/2005/8/layout/pictureOrgChart+Icon"/>
    <dgm:cxn modelId="{2A1FFE39-E040-4826-8AAD-422FCB610FAF}" type="presParOf" srcId="{7D9EAB1E-27AB-4961-AA03-99714CDE419D}" destId="{E0E986C9-4FCD-4FD0-A609-63A6B3C1D47E}" srcOrd="0" destOrd="0" presId="urn:microsoft.com/office/officeart/2005/8/layout/pictureOrgChart+Icon"/>
    <dgm:cxn modelId="{15560775-7CE1-43DC-A51B-552887EB8E08}" type="presParOf" srcId="{7D9EAB1E-27AB-4961-AA03-99714CDE419D}" destId="{D70C22D7-F5AB-4B69-B64E-4A8174D9360B}" srcOrd="1" destOrd="0" presId="urn:microsoft.com/office/officeart/2005/8/layout/pictureOrgChart+Icon"/>
    <dgm:cxn modelId="{1EEE2A20-1223-4EEC-A327-22D9DD8806BB}" type="presParOf" srcId="{D70C22D7-F5AB-4B69-B64E-4A8174D9360B}" destId="{00AD581C-911B-43B8-8DB2-76D6BA94B001}" srcOrd="0" destOrd="0" presId="urn:microsoft.com/office/officeart/2005/8/layout/pictureOrgChart+Icon"/>
    <dgm:cxn modelId="{55FEE0C0-BB04-445F-810D-5E8D0B411AA8}" type="presParOf" srcId="{00AD581C-911B-43B8-8DB2-76D6BA94B001}" destId="{087B99E6-847C-4DF1-88B4-921896A2A82A}" srcOrd="0" destOrd="0" presId="urn:microsoft.com/office/officeart/2005/8/layout/pictureOrgChart+Icon"/>
    <dgm:cxn modelId="{5BF39B66-2A08-4EB7-8FBF-49B2469ECFE2}" type="presParOf" srcId="{00AD581C-911B-43B8-8DB2-76D6BA94B001}" destId="{7E60C9CF-F3B1-4964-9527-E2DB8CBC0151}" srcOrd="1" destOrd="0" presId="urn:microsoft.com/office/officeart/2005/8/layout/pictureOrgChart+Icon"/>
    <dgm:cxn modelId="{C47D2A01-F0AD-4CCE-BAD3-5B40700990CD}" type="presParOf" srcId="{00AD581C-911B-43B8-8DB2-76D6BA94B001}" destId="{EA8A6701-01F4-4C3D-AA70-BE9E23FB0713}" srcOrd="2" destOrd="0" presId="urn:microsoft.com/office/officeart/2005/8/layout/pictureOrgChart+Icon"/>
    <dgm:cxn modelId="{7AD93C00-2ACA-4FBD-8D17-7F5DEFFA48C3}" type="presParOf" srcId="{D70C22D7-F5AB-4B69-B64E-4A8174D9360B}" destId="{9200BDB6-1266-4100-8680-46AE3F660ED9}" srcOrd="1" destOrd="0" presId="urn:microsoft.com/office/officeart/2005/8/layout/pictureOrgChart+Icon"/>
    <dgm:cxn modelId="{46C2A06D-5C01-4FCA-BD66-599663AC81A9}" type="presParOf" srcId="{D70C22D7-F5AB-4B69-B64E-4A8174D9360B}" destId="{3B846280-EF63-4D8E-B4C6-136050F7A34A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45861B-41C2-4FD2-955B-ECB8381033C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9BA940-6C0A-4E68-AFF4-42A80B0CA5B8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Tayo </a:t>
          </a:r>
        </a:p>
        <a:p>
          <a:r>
            <a:rPr lang="en-GB" dirty="0">
              <a:solidFill>
                <a:schemeClr val="bg1"/>
              </a:solidFill>
            </a:rPr>
            <a:t>Care Manager</a:t>
          </a:r>
        </a:p>
      </dgm:t>
    </dgm:pt>
    <dgm:pt modelId="{C269D0B7-A37E-4898-B291-26E49338A09F}" type="parTrans" cxnId="{BAB42EAF-E5C3-41F4-88AB-391FB02D5B18}">
      <dgm:prSet/>
      <dgm:spPr/>
      <dgm:t>
        <a:bodyPr/>
        <a:lstStyle/>
        <a:p>
          <a:endParaRPr lang="en-GB"/>
        </a:p>
      </dgm:t>
    </dgm:pt>
    <dgm:pt modelId="{B50CCE69-E9B5-4FA4-90D8-3E0C2B8CA4F5}" type="sibTrans" cxnId="{BAB42EAF-E5C3-41F4-88AB-391FB02D5B18}">
      <dgm:prSet/>
      <dgm:spPr/>
      <dgm:t>
        <a:bodyPr/>
        <a:lstStyle/>
        <a:p>
          <a:endParaRPr lang="en-GB"/>
        </a:p>
      </dgm:t>
    </dgm:pt>
    <dgm:pt modelId="{A76CEA94-A5D9-4312-A13B-AD68683DEC42}">
      <dgm:prSet phldrT="[Text]" phldr="1"/>
      <dgm:spPr/>
      <dgm:t>
        <a:bodyPr/>
        <a:lstStyle/>
        <a:p>
          <a:endParaRPr lang="en-GB"/>
        </a:p>
      </dgm:t>
    </dgm:pt>
    <dgm:pt modelId="{9B94E942-E59D-430C-A835-32A6C63E4616}" type="parTrans" cxnId="{883CEB2B-CE13-43BF-A9DD-304AACE7FBCE}">
      <dgm:prSet/>
      <dgm:spPr/>
      <dgm:t>
        <a:bodyPr/>
        <a:lstStyle/>
        <a:p>
          <a:endParaRPr lang="en-GB"/>
        </a:p>
      </dgm:t>
    </dgm:pt>
    <dgm:pt modelId="{3CC781AF-81D6-4B91-A290-41DC1B69EA7E}" type="sibTrans" cxnId="{883CEB2B-CE13-43BF-A9DD-304AACE7FBCE}">
      <dgm:prSet/>
      <dgm:spPr/>
      <dgm:t>
        <a:bodyPr/>
        <a:lstStyle/>
        <a:p>
          <a:endParaRPr lang="en-GB"/>
        </a:p>
      </dgm:t>
    </dgm:pt>
    <dgm:pt modelId="{B5C7A5A5-409A-4F0F-BCB9-BF5ACE0B3A1F}">
      <dgm:prSet phldrT="[Text]" phldr="1"/>
      <dgm:spPr/>
      <dgm:t>
        <a:bodyPr/>
        <a:lstStyle/>
        <a:p>
          <a:endParaRPr lang="en-GB"/>
        </a:p>
      </dgm:t>
    </dgm:pt>
    <dgm:pt modelId="{1A97542D-E8A5-4777-99CA-74799AAA9648}" type="parTrans" cxnId="{69C49291-53ED-48FF-9FA1-29767407267F}">
      <dgm:prSet/>
      <dgm:spPr/>
      <dgm:t>
        <a:bodyPr/>
        <a:lstStyle/>
        <a:p>
          <a:endParaRPr lang="en-GB"/>
        </a:p>
      </dgm:t>
    </dgm:pt>
    <dgm:pt modelId="{D8D1D2BD-EBD6-4C9D-A534-863757C77A4D}" type="sibTrans" cxnId="{69C49291-53ED-48FF-9FA1-29767407267F}">
      <dgm:prSet/>
      <dgm:spPr/>
      <dgm:t>
        <a:bodyPr/>
        <a:lstStyle/>
        <a:p>
          <a:endParaRPr lang="en-GB"/>
        </a:p>
      </dgm:t>
    </dgm:pt>
    <dgm:pt modelId="{CD24928A-7583-45B2-9D79-E476E618F283}">
      <dgm:prSet phldrT="[Text]" phldr="1"/>
      <dgm:spPr/>
      <dgm:t>
        <a:bodyPr/>
        <a:lstStyle/>
        <a:p>
          <a:endParaRPr lang="en-GB"/>
        </a:p>
      </dgm:t>
    </dgm:pt>
    <dgm:pt modelId="{8BA71EBC-709F-4CFA-8DF3-8BF9FB374616}" type="parTrans" cxnId="{39AEB960-080B-4C30-BA37-191B3BDCD330}">
      <dgm:prSet/>
      <dgm:spPr/>
      <dgm:t>
        <a:bodyPr/>
        <a:lstStyle/>
        <a:p>
          <a:endParaRPr lang="en-GB"/>
        </a:p>
      </dgm:t>
    </dgm:pt>
    <dgm:pt modelId="{EBB6D15F-3457-4443-A60A-8F44589FC04A}" type="sibTrans" cxnId="{39AEB960-080B-4C30-BA37-191B3BDCD330}">
      <dgm:prSet/>
      <dgm:spPr/>
      <dgm:t>
        <a:bodyPr/>
        <a:lstStyle/>
        <a:p>
          <a:endParaRPr lang="en-GB"/>
        </a:p>
      </dgm:t>
    </dgm:pt>
    <dgm:pt modelId="{05D7BDF9-1D7A-4D8E-A1B1-1C74557CB245}">
      <dgm:prSet phldrT="[Text]" phldr="1"/>
      <dgm:spPr/>
      <dgm:t>
        <a:bodyPr/>
        <a:lstStyle/>
        <a:p>
          <a:endParaRPr lang="en-GB"/>
        </a:p>
      </dgm:t>
    </dgm:pt>
    <dgm:pt modelId="{CE13FF13-2110-400F-AE98-769247A070B4}" type="parTrans" cxnId="{B1BDEE28-A7C4-431B-9DEE-BBFAFAD3DB9D}">
      <dgm:prSet/>
      <dgm:spPr/>
      <dgm:t>
        <a:bodyPr/>
        <a:lstStyle/>
        <a:p>
          <a:endParaRPr lang="en-GB"/>
        </a:p>
      </dgm:t>
    </dgm:pt>
    <dgm:pt modelId="{E091D493-BE2F-4A1A-8309-8ABDD3EB3C24}" type="sibTrans" cxnId="{B1BDEE28-A7C4-431B-9DEE-BBFAFAD3DB9D}">
      <dgm:prSet/>
      <dgm:spPr/>
      <dgm:t>
        <a:bodyPr/>
        <a:lstStyle/>
        <a:p>
          <a:endParaRPr lang="en-GB"/>
        </a:p>
      </dgm:t>
    </dgm:pt>
    <dgm:pt modelId="{0F4A6D1D-7DD6-4B7D-B6E7-D35587DC7A2D}">
      <dgm:prSet phldrT="[Text]" phldr="1"/>
      <dgm:spPr/>
      <dgm:t>
        <a:bodyPr/>
        <a:lstStyle/>
        <a:p>
          <a:endParaRPr lang="en-GB"/>
        </a:p>
      </dgm:t>
    </dgm:pt>
    <dgm:pt modelId="{10E454CE-78F0-4B44-8BE0-6F5075AB9EB0}" type="parTrans" cxnId="{14A5EE6B-B53B-4AC7-BADE-BA20BE7B8B6F}">
      <dgm:prSet/>
      <dgm:spPr/>
      <dgm:t>
        <a:bodyPr/>
        <a:lstStyle/>
        <a:p>
          <a:endParaRPr lang="en-GB"/>
        </a:p>
      </dgm:t>
    </dgm:pt>
    <dgm:pt modelId="{7F1AD633-69D8-4E7C-880C-095A5D7429C4}" type="sibTrans" cxnId="{14A5EE6B-B53B-4AC7-BADE-BA20BE7B8B6F}">
      <dgm:prSet/>
      <dgm:spPr/>
      <dgm:t>
        <a:bodyPr/>
        <a:lstStyle/>
        <a:p>
          <a:endParaRPr lang="en-GB"/>
        </a:p>
      </dgm:t>
    </dgm:pt>
    <dgm:pt modelId="{449C47C2-4218-4B1D-A000-5C9AF1A4B38A}" type="pres">
      <dgm:prSet presAssocID="{D545861B-41C2-4FD2-955B-ECB8381033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7A859A-FFA3-42C6-AD3C-FBF21BDB245E}" type="pres">
      <dgm:prSet presAssocID="{019BA940-6C0A-4E68-AFF4-42A80B0CA5B8}" presName="hierRoot1" presStyleCnt="0"/>
      <dgm:spPr/>
    </dgm:pt>
    <dgm:pt modelId="{70A8F6FA-063E-4101-A262-B339C4A35341}" type="pres">
      <dgm:prSet presAssocID="{019BA940-6C0A-4E68-AFF4-42A80B0CA5B8}" presName="composite" presStyleCnt="0"/>
      <dgm:spPr/>
    </dgm:pt>
    <dgm:pt modelId="{95E2AABA-8423-42BB-BBFA-4F2D203A2B9E}" type="pres">
      <dgm:prSet presAssocID="{019BA940-6C0A-4E68-AFF4-42A80B0CA5B8}" presName="image" presStyleLbl="node0" presStyleIdx="0" presStyleCnt="1" custScaleX="180423" custScaleY="105415"/>
      <dgm:spPr/>
    </dgm:pt>
    <dgm:pt modelId="{1DCDB29A-21C9-40F3-9DC0-81412D0EABEC}" type="pres">
      <dgm:prSet presAssocID="{019BA940-6C0A-4E68-AFF4-42A80B0CA5B8}" presName="text" presStyleLbl="revTx" presStyleIdx="0" presStyleCnt="6" custScaleX="99921" custScaleY="77824" custLinFactNeighborX="-83050" custLinFactNeighborY="-2041">
        <dgm:presLayoutVars>
          <dgm:chPref val="3"/>
        </dgm:presLayoutVars>
      </dgm:prSet>
      <dgm:spPr/>
    </dgm:pt>
    <dgm:pt modelId="{4123BDCA-C1F2-480E-AE6E-B4463ECDFB61}" type="pres">
      <dgm:prSet presAssocID="{019BA940-6C0A-4E68-AFF4-42A80B0CA5B8}" presName="hierChild2" presStyleCnt="0"/>
      <dgm:spPr/>
    </dgm:pt>
    <dgm:pt modelId="{143B0A64-B743-4644-85BB-F5C3BDBFFD15}" type="pres">
      <dgm:prSet presAssocID="{9B94E942-E59D-430C-A835-32A6C63E4616}" presName="Name10" presStyleLbl="parChTrans1D2" presStyleIdx="0" presStyleCnt="2"/>
      <dgm:spPr/>
    </dgm:pt>
    <dgm:pt modelId="{697EEEA8-5382-4955-9D83-080312029DCA}" type="pres">
      <dgm:prSet presAssocID="{A76CEA94-A5D9-4312-A13B-AD68683DEC42}" presName="hierRoot2" presStyleCnt="0"/>
      <dgm:spPr/>
    </dgm:pt>
    <dgm:pt modelId="{1E358F4A-0D08-426C-949F-6E28ACDE7BD0}" type="pres">
      <dgm:prSet presAssocID="{A76CEA94-A5D9-4312-A13B-AD68683DEC42}" presName="composite2" presStyleCnt="0"/>
      <dgm:spPr/>
    </dgm:pt>
    <dgm:pt modelId="{09F2CF84-CAC6-4BAC-9855-C2EE7A972ECB}" type="pres">
      <dgm:prSet presAssocID="{A76CEA94-A5D9-4312-A13B-AD68683DEC42}" presName="image2" presStyleLbl="node2" presStyleIdx="0" presStyleCnt="2"/>
      <dgm:spPr/>
    </dgm:pt>
    <dgm:pt modelId="{EAF7359E-AB08-48A5-A183-907261EE5B14}" type="pres">
      <dgm:prSet presAssocID="{A76CEA94-A5D9-4312-A13B-AD68683DEC42}" presName="text2" presStyleLbl="revTx" presStyleIdx="1" presStyleCnt="6">
        <dgm:presLayoutVars>
          <dgm:chPref val="3"/>
        </dgm:presLayoutVars>
      </dgm:prSet>
      <dgm:spPr/>
    </dgm:pt>
    <dgm:pt modelId="{F6184448-5B07-4560-81B1-2800090AFA4C}" type="pres">
      <dgm:prSet presAssocID="{A76CEA94-A5D9-4312-A13B-AD68683DEC42}" presName="hierChild3" presStyleCnt="0"/>
      <dgm:spPr/>
    </dgm:pt>
    <dgm:pt modelId="{80498720-BD5C-4D1D-8762-68439CF24E91}" type="pres">
      <dgm:prSet presAssocID="{1A97542D-E8A5-4777-99CA-74799AAA9648}" presName="Name17" presStyleLbl="parChTrans1D3" presStyleIdx="0" presStyleCnt="3"/>
      <dgm:spPr/>
    </dgm:pt>
    <dgm:pt modelId="{600535FE-D2DA-4A53-AD3F-C34E773F24A9}" type="pres">
      <dgm:prSet presAssocID="{B5C7A5A5-409A-4F0F-BCB9-BF5ACE0B3A1F}" presName="hierRoot3" presStyleCnt="0"/>
      <dgm:spPr/>
    </dgm:pt>
    <dgm:pt modelId="{266E9F35-1A71-4D32-A2F8-1021B6D6C17D}" type="pres">
      <dgm:prSet presAssocID="{B5C7A5A5-409A-4F0F-BCB9-BF5ACE0B3A1F}" presName="composite3" presStyleCnt="0"/>
      <dgm:spPr/>
    </dgm:pt>
    <dgm:pt modelId="{81B81F3F-6990-4065-A396-366090D01D43}" type="pres">
      <dgm:prSet presAssocID="{B5C7A5A5-409A-4F0F-BCB9-BF5ACE0B3A1F}" presName="image3" presStyleLbl="node3" presStyleIdx="0" presStyleCnt="3"/>
      <dgm:spPr/>
    </dgm:pt>
    <dgm:pt modelId="{B8D5909F-EC84-4FE7-B60B-53FBDC3D5747}" type="pres">
      <dgm:prSet presAssocID="{B5C7A5A5-409A-4F0F-BCB9-BF5ACE0B3A1F}" presName="text3" presStyleLbl="revTx" presStyleIdx="2" presStyleCnt="6">
        <dgm:presLayoutVars>
          <dgm:chPref val="3"/>
        </dgm:presLayoutVars>
      </dgm:prSet>
      <dgm:spPr/>
    </dgm:pt>
    <dgm:pt modelId="{27661779-5D65-4936-AF47-0CEB1C0C7480}" type="pres">
      <dgm:prSet presAssocID="{B5C7A5A5-409A-4F0F-BCB9-BF5ACE0B3A1F}" presName="hierChild4" presStyleCnt="0"/>
      <dgm:spPr/>
    </dgm:pt>
    <dgm:pt modelId="{AD53CE71-D1E4-4AF0-A84D-56327221D399}" type="pres">
      <dgm:prSet presAssocID="{8BA71EBC-709F-4CFA-8DF3-8BF9FB374616}" presName="Name17" presStyleLbl="parChTrans1D3" presStyleIdx="1" presStyleCnt="3"/>
      <dgm:spPr/>
    </dgm:pt>
    <dgm:pt modelId="{9A66A052-6B17-406B-B4D8-20F66C9E5F62}" type="pres">
      <dgm:prSet presAssocID="{CD24928A-7583-45B2-9D79-E476E618F283}" presName="hierRoot3" presStyleCnt="0"/>
      <dgm:spPr/>
    </dgm:pt>
    <dgm:pt modelId="{A3149C40-CEE9-4BF9-8572-7344F104CC9D}" type="pres">
      <dgm:prSet presAssocID="{CD24928A-7583-45B2-9D79-E476E618F283}" presName="composite3" presStyleCnt="0"/>
      <dgm:spPr/>
    </dgm:pt>
    <dgm:pt modelId="{E5B6EA54-DE32-41D8-8D12-49C6223DB852}" type="pres">
      <dgm:prSet presAssocID="{CD24928A-7583-45B2-9D79-E476E618F283}" presName="image3" presStyleLbl="node3" presStyleIdx="1" presStyleCnt="3"/>
      <dgm:spPr/>
    </dgm:pt>
    <dgm:pt modelId="{CED493B2-B926-47BD-9EF4-F252F1E7AFA7}" type="pres">
      <dgm:prSet presAssocID="{CD24928A-7583-45B2-9D79-E476E618F283}" presName="text3" presStyleLbl="revTx" presStyleIdx="3" presStyleCnt="6">
        <dgm:presLayoutVars>
          <dgm:chPref val="3"/>
        </dgm:presLayoutVars>
      </dgm:prSet>
      <dgm:spPr/>
    </dgm:pt>
    <dgm:pt modelId="{FFFEB085-5359-40BD-969C-2CB8797627F4}" type="pres">
      <dgm:prSet presAssocID="{CD24928A-7583-45B2-9D79-E476E618F283}" presName="hierChild4" presStyleCnt="0"/>
      <dgm:spPr/>
    </dgm:pt>
    <dgm:pt modelId="{F3E74F1C-FD98-4215-B150-42B4DFC65522}" type="pres">
      <dgm:prSet presAssocID="{CE13FF13-2110-400F-AE98-769247A070B4}" presName="Name10" presStyleLbl="parChTrans1D2" presStyleIdx="1" presStyleCnt="2"/>
      <dgm:spPr/>
    </dgm:pt>
    <dgm:pt modelId="{C5663435-D2E8-49E4-82E1-D10D6A558EB9}" type="pres">
      <dgm:prSet presAssocID="{05D7BDF9-1D7A-4D8E-A1B1-1C74557CB245}" presName="hierRoot2" presStyleCnt="0"/>
      <dgm:spPr/>
    </dgm:pt>
    <dgm:pt modelId="{D637CBBD-E735-432E-94A5-3A09E813BC00}" type="pres">
      <dgm:prSet presAssocID="{05D7BDF9-1D7A-4D8E-A1B1-1C74557CB245}" presName="composite2" presStyleCnt="0"/>
      <dgm:spPr/>
    </dgm:pt>
    <dgm:pt modelId="{CE6783C3-1F80-4A99-BD26-64B120816924}" type="pres">
      <dgm:prSet presAssocID="{05D7BDF9-1D7A-4D8E-A1B1-1C74557CB245}" presName="image2" presStyleLbl="node2" presStyleIdx="1" presStyleCnt="2" custLinFactY="-38954" custLinFactNeighborX="-88288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E9C2A00B-4B81-4E63-9AFF-228C5C6B8AE0}" type="pres">
      <dgm:prSet presAssocID="{05D7BDF9-1D7A-4D8E-A1B1-1C74557CB245}" presName="text2" presStyleLbl="revTx" presStyleIdx="4" presStyleCnt="6">
        <dgm:presLayoutVars>
          <dgm:chPref val="3"/>
        </dgm:presLayoutVars>
      </dgm:prSet>
      <dgm:spPr/>
    </dgm:pt>
    <dgm:pt modelId="{344EF7A4-F8C0-4DCC-9F1C-FABF4A940FB5}" type="pres">
      <dgm:prSet presAssocID="{05D7BDF9-1D7A-4D8E-A1B1-1C74557CB245}" presName="hierChild3" presStyleCnt="0"/>
      <dgm:spPr/>
    </dgm:pt>
    <dgm:pt modelId="{2FA726EC-11C1-41C5-950B-8C0F4D4347D6}" type="pres">
      <dgm:prSet presAssocID="{10E454CE-78F0-4B44-8BE0-6F5075AB9EB0}" presName="Name17" presStyleLbl="parChTrans1D3" presStyleIdx="2" presStyleCnt="3"/>
      <dgm:spPr/>
    </dgm:pt>
    <dgm:pt modelId="{FE560E99-47DC-400A-A5EB-DD2C4474FF90}" type="pres">
      <dgm:prSet presAssocID="{0F4A6D1D-7DD6-4B7D-B6E7-D35587DC7A2D}" presName="hierRoot3" presStyleCnt="0"/>
      <dgm:spPr/>
    </dgm:pt>
    <dgm:pt modelId="{860F3D15-C8B4-4CD6-BC10-4DBC9EA8CD06}" type="pres">
      <dgm:prSet presAssocID="{0F4A6D1D-7DD6-4B7D-B6E7-D35587DC7A2D}" presName="composite3" presStyleCnt="0"/>
      <dgm:spPr/>
    </dgm:pt>
    <dgm:pt modelId="{21AAA964-0DD5-45E6-A4AC-2D32AB6670CE}" type="pres">
      <dgm:prSet presAssocID="{0F4A6D1D-7DD6-4B7D-B6E7-D35587DC7A2D}" presName="image3" presStyleLbl="node3" presStyleIdx="2" presStyleCnt="3"/>
      <dgm:spPr/>
    </dgm:pt>
    <dgm:pt modelId="{D4D198D8-EC92-4EF5-97B5-B790F3ADF61C}" type="pres">
      <dgm:prSet presAssocID="{0F4A6D1D-7DD6-4B7D-B6E7-D35587DC7A2D}" presName="text3" presStyleLbl="revTx" presStyleIdx="5" presStyleCnt="6">
        <dgm:presLayoutVars>
          <dgm:chPref val="3"/>
        </dgm:presLayoutVars>
      </dgm:prSet>
      <dgm:spPr/>
    </dgm:pt>
    <dgm:pt modelId="{F3961474-BFD2-4F45-9949-01AE5608236A}" type="pres">
      <dgm:prSet presAssocID="{0F4A6D1D-7DD6-4B7D-B6E7-D35587DC7A2D}" presName="hierChild4" presStyleCnt="0"/>
      <dgm:spPr/>
    </dgm:pt>
  </dgm:ptLst>
  <dgm:cxnLst>
    <dgm:cxn modelId="{F64A1909-99A2-48EA-8E92-D4A020837E2B}" type="presOf" srcId="{9B94E942-E59D-430C-A835-32A6C63E4616}" destId="{143B0A64-B743-4644-85BB-F5C3BDBFFD15}" srcOrd="0" destOrd="0" presId="urn:microsoft.com/office/officeart/2009/layout/CirclePictureHierarchy"/>
    <dgm:cxn modelId="{B1BDEE28-A7C4-431B-9DEE-BBFAFAD3DB9D}" srcId="{019BA940-6C0A-4E68-AFF4-42A80B0CA5B8}" destId="{05D7BDF9-1D7A-4D8E-A1B1-1C74557CB245}" srcOrd="1" destOrd="0" parTransId="{CE13FF13-2110-400F-AE98-769247A070B4}" sibTransId="{E091D493-BE2F-4A1A-8309-8ABDD3EB3C24}"/>
    <dgm:cxn modelId="{883CEB2B-CE13-43BF-A9DD-304AACE7FBCE}" srcId="{019BA940-6C0A-4E68-AFF4-42A80B0CA5B8}" destId="{A76CEA94-A5D9-4312-A13B-AD68683DEC42}" srcOrd="0" destOrd="0" parTransId="{9B94E942-E59D-430C-A835-32A6C63E4616}" sibTransId="{3CC781AF-81D6-4B91-A290-41DC1B69EA7E}"/>
    <dgm:cxn modelId="{3D5D2F2E-84F0-48FE-AFBF-3CF95DF0112F}" type="presOf" srcId="{0F4A6D1D-7DD6-4B7D-B6E7-D35587DC7A2D}" destId="{D4D198D8-EC92-4EF5-97B5-B790F3ADF61C}" srcOrd="0" destOrd="0" presId="urn:microsoft.com/office/officeart/2009/layout/CirclePictureHierarchy"/>
    <dgm:cxn modelId="{44B77039-AEF0-47F3-9F9C-45AFB1BC1444}" type="presOf" srcId="{1A97542D-E8A5-4777-99CA-74799AAA9648}" destId="{80498720-BD5C-4D1D-8762-68439CF24E91}" srcOrd="0" destOrd="0" presId="urn:microsoft.com/office/officeart/2009/layout/CirclePictureHierarchy"/>
    <dgm:cxn modelId="{37B3DF5D-E2FE-4361-BBFA-14FE03C8EC66}" type="presOf" srcId="{CD24928A-7583-45B2-9D79-E476E618F283}" destId="{CED493B2-B926-47BD-9EF4-F252F1E7AFA7}" srcOrd="0" destOrd="0" presId="urn:microsoft.com/office/officeart/2009/layout/CirclePictureHierarchy"/>
    <dgm:cxn modelId="{39AEB960-080B-4C30-BA37-191B3BDCD330}" srcId="{A76CEA94-A5D9-4312-A13B-AD68683DEC42}" destId="{CD24928A-7583-45B2-9D79-E476E618F283}" srcOrd="1" destOrd="0" parTransId="{8BA71EBC-709F-4CFA-8DF3-8BF9FB374616}" sibTransId="{EBB6D15F-3457-4443-A60A-8F44589FC04A}"/>
    <dgm:cxn modelId="{8723C54A-8E74-48B8-9D15-35B2A2DC5BA4}" type="presOf" srcId="{B5C7A5A5-409A-4F0F-BCB9-BF5ACE0B3A1F}" destId="{B8D5909F-EC84-4FE7-B60B-53FBDC3D5747}" srcOrd="0" destOrd="0" presId="urn:microsoft.com/office/officeart/2009/layout/CirclePictureHierarchy"/>
    <dgm:cxn modelId="{4A979F4B-7AB7-4A37-8562-EE466AE82423}" type="presOf" srcId="{D545861B-41C2-4FD2-955B-ECB8381033CD}" destId="{449C47C2-4218-4B1D-A000-5C9AF1A4B38A}" srcOrd="0" destOrd="0" presId="urn:microsoft.com/office/officeart/2009/layout/CirclePictureHierarchy"/>
    <dgm:cxn modelId="{14A5EE6B-B53B-4AC7-BADE-BA20BE7B8B6F}" srcId="{05D7BDF9-1D7A-4D8E-A1B1-1C74557CB245}" destId="{0F4A6D1D-7DD6-4B7D-B6E7-D35587DC7A2D}" srcOrd="0" destOrd="0" parTransId="{10E454CE-78F0-4B44-8BE0-6F5075AB9EB0}" sibTransId="{7F1AD633-69D8-4E7C-880C-095A5D7429C4}"/>
    <dgm:cxn modelId="{69C49291-53ED-48FF-9FA1-29767407267F}" srcId="{A76CEA94-A5D9-4312-A13B-AD68683DEC42}" destId="{B5C7A5A5-409A-4F0F-BCB9-BF5ACE0B3A1F}" srcOrd="0" destOrd="0" parTransId="{1A97542D-E8A5-4777-99CA-74799AAA9648}" sibTransId="{D8D1D2BD-EBD6-4C9D-A534-863757C77A4D}"/>
    <dgm:cxn modelId="{23E4F5A1-E122-40DA-9BD6-410CB5B26991}" type="presOf" srcId="{A76CEA94-A5D9-4312-A13B-AD68683DEC42}" destId="{EAF7359E-AB08-48A5-A183-907261EE5B14}" srcOrd="0" destOrd="0" presId="urn:microsoft.com/office/officeart/2009/layout/CirclePictureHierarchy"/>
    <dgm:cxn modelId="{E7C3F1A3-60A7-4880-8976-38E81282B15B}" type="presOf" srcId="{019BA940-6C0A-4E68-AFF4-42A80B0CA5B8}" destId="{1DCDB29A-21C9-40F3-9DC0-81412D0EABEC}" srcOrd="0" destOrd="0" presId="urn:microsoft.com/office/officeart/2009/layout/CirclePictureHierarchy"/>
    <dgm:cxn modelId="{BAB42EAF-E5C3-41F4-88AB-391FB02D5B18}" srcId="{D545861B-41C2-4FD2-955B-ECB8381033CD}" destId="{019BA940-6C0A-4E68-AFF4-42A80B0CA5B8}" srcOrd="0" destOrd="0" parTransId="{C269D0B7-A37E-4898-B291-26E49338A09F}" sibTransId="{B50CCE69-E9B5-4FA4-90D8-3E0C2B8CA4F5}"/>
    <dgm:cxn modelId="{4AE36BB7-EC1A-4DE2-8ACA-09C09498C3B1}" type="presOf" srcId="{CE13FF13-2110-400F-AE98-769247A070B4}" destId="{F3E74F1C-FD98-4215-B150-42B4DFC65522}" srcOrd="0" destOrd="0" presId="urn:microsoft.com/office/officeart/2009/layout/CirclePictureHierarchy"/>
    <dgm:cxn modelId="{209098E0-8C4C-4917-8D89-DC04F8929AB9}" type="presOf" srcId="{8BA71EBC-709F-4CFA-8DF3-8BF9FB374616}" destId="{AD53CE71-D1E4-4AF0-A84D-56327221D399}" srcOrd="0" destOrd="0" presId="urn:microsoft.com/office/officeart/2009/layout/CirclePictureHierarchy"/>
    <dgm:cxn modelId="{84301BE4-527F-4546-B944-E862A02CA0BC}" type="presOf" srcId="{05D7BDF9-1D7A-4D8E-A1B1-1C74557CB245}" destId="{E9C2A00B-4B81-4E63-9AFF-228C5C6B8AE0}" srcOrd="0" destOrd="0" presId="urn:microsoft.com/office/officeart/2009/layout/CirclePictureHierarchy"/>
    <dgm:cxn modelId="{5915B6FD-0FFA-4AAF-AB19-3B30EA65DAAB}" type="presOf" srcId="{10E454CE-78F0-4B44-8BE0-6F5075AB9EB0}" destId="{2FA726EC-11C1-41C5-950B-8C0F4D4347D6}" srcOrd="0" destOrd="0" presId="urn:microsoft.com/office/officeart/2009/layout/CirclePictureHierarchy"/>
    <dgm:cxn modelId="{0DBAB979-E10F-4519-9AA4-1D05E7CB1BCE}" type="presParOf" srcId="{449C47C2-4218-4B1D-A000-5C9AF1A4B38A}" destId="{577A859A-FFA3-42C6-AD3C-FBF21BDB245E}" srcOrd="0" destOrd="0" presId="urn:microsoft.com/office/officeart/2009/layout/CirclePictureHierarchy"/>
    <dgm:cxn modelId="{662DA5DC-BE3B-454E-90A2-DE248BE1DC48}" type="presParOf" srcId="{577A859A-FFA3-42C6-AD3C-FBF21BDB245E}" destId="{70A8F6FA-063E-4101-A262-B339C4A35341}" srcOrd="0" destOrd="0" presId="urn:microsoft.com/office/officeart/2009/layout/CirclePictureHierarchy"/>
    <dgm:cxn modelId="{3647F5D0-0E21-4C87-BE68-8CFCCC441846}" type="presParOf" srcId="{70A8F6FA-063E-4101-A262-B339C4A35341}" destId="{95E2AABA-8423-42BB-BBFA-4F2D203A2B9E}" srcOrd="0" destOrd="0" presId="urn:microsoft.com/office/officeart/2009/layout/CirclePictureHierarchy"/>
    <dgm:cxn modelId="{5C8819A8-C4DD-4FD0-84CF-48DE784F615E}" type="presParOf" srcId="{70A8F6FA-063E-4101-A262-B339C4A35341}" destId="{1DCDB29A-21C9-40F3-9DC0-81412D0EABEC}" srcOrd="1" destOrd="0" presId="urn:microsoft.com/office/officeart/2009/layout/CirclePictureHierarchy"/>
    <dgm:cxn modelId="{3268902F-D4EF-49CF-ADBE-1C65A12A7944}" type="presParOf" srcId="{577A859A-FFA3-42C6-AD3C-FBF21BDB245E}" destId="{4123BDCA-C1F2-480E-AE6E-B4463ECDFB61}" srcOrd="1" destOrd="0" presId="urn:microsoft.com/office/officeart/2009/layout/CirclePictureHierarchy"/>
    <dgm:cxn modelId="{C490EBBF-89E3-46DE-9ECE-5BF66F49C260}" type="presParOf" srcId="{4123BDCA-C1F2-480E-AE6E-B4463ECDFB61}" destId="{143B0A64-B743-4644-85BB-F5C3BDBFFD15}" srcOrd="0" destOrd="0" presId="urn:microsoft.com/office/officeart/2009/layout/CirclePictureHierarchy"/>
    <dgm:cxn modelId="{2B1F3E98-F32C-412F-896B-22F2BEAC5FF0}" type="presParOf" srcId="{4123BDCA-C1F2-480E-AE6E-B4463ECDFB61}" destId="{697EEEA8-5382-4955-9D83-080312029DCA}" srcOrd="1" destOrd="0" presId="urn:microsoft.com/office/officeart/2009/layout/CirclePictureHierarchy"/>
    <dgm:cxn modelId="{20FDC6C6-F7B5-4074-82BA-3AB5C5D8FFBF}" type="presParOf" srcId="{697EEEA8-5382-4955-9D83-080312029DCA}" destId="{1E358F4A-0D08-426C-949F-6E28ACDE7BD0}" srcOrd="0" destOrd="0" presId="urn:microsoft.com/office/officeart/2009/layout/CirclePictureHierarchy"/>
    <dgm:cxn modelId="{A0054B0D-2D61-449A-85C0-9CA8E89B4985}" type="presParOf" srcId="{1E358F4A-0D08-426C-949F-6E28ACDE7BD0}" destId="{09F2CF84-CAC6-4BAC-9855-C2EE7A972ECB}" srcOrd="0" destOrd="0" presId="urn:microsoft.com/office/officeart/2009/layout/CirclePictureHierarchy"/>
    <dgm:cxn modelId="{25EADA16-423D-473F-8504-DAF9FD3B47DF}" type="presParOf" srcId="{1E358F4A-0D08-426C-949F-6E28ACDE7BD0}" destId="{EAF7359E-AB08-48A5-A183-907261EE5B14}" srcOrd="1" destOrd="0" presId="urn:microsoft.com/office/officeart/2009/layout/CirclePictureHierarchy"/>
    <dgm:cxn modelId="{CEE3B0E9-3AB7-438A-ADE8-90F673BFDBF8}" type="presParOf" srcId="{697EEEA8-5382-4955-9D83-080312029DCA}" destId="{F6184448-5B07-4560-81B1-2800090AFA4C}" srcOrd="1" destOrd="0" presId="urn:microsoft.com/office/officeart/2009/layout/CirclePictureHierarchy"/>
    <dgm:cxn modelId="{C24BFA49-0665-4780-B82C-14E3823EA297}" type="presParOf" srcId="{F6184448-5B07-4560-81B1-2800090AFA4C}" destId="{80498720-BD5C-4D1D-8762-68439CF24E91}" srcOrd="0" destOrd="0" presId="urn:microsoft.com/office/officeart/2009/layout/CirclePictureHierarchy"/>
    <dgm:cxn modelId="{390E90C6-BA9E-488B-AF9E-63115CED6184}" type="presParOf" srcId="{F6184448-5B07-4560-81B1-2800090AFA4C}" destId="{600535FE-D2DA-4A53-AD3F-C34E773F24A9}" srcOrd="1" destOrd="0" presId="urn:microsoft.com/office/officeart/2009/layout/CirclePictureHierarchy"/>
    <dgm:cxn modelId="{E9D8C504-4B9E-47CE-BDD2-D019C55902E6}" type="presParOf" srcId="{600535FE-D2DA-4A53-AD3F-C34E773F24A9}" destId="{266E9F35-1A71-4D32-A2F8-1021B6D6C17D}" srcOrd="0" destOrd="0" presId="urn:microsoft.com/office/officeart/2009/layout/CirclePictureHierarchy"/>
    <dgm:cxn modelId="{E7FBCEDA-FF0F-499F-937A-67D4003A1011}" type="presParOf" srcId="{266E9F35-1A71-4D32-A2F8-1021B6D6C17D}" destId="{81B81F3F-6990-4065-A396-366090D01D43}" srcOrd="0" destOrd="0" presId="urn:microsoft.com/office/officeart/2009/layout/CirclePictureHierarchy"/>
    <dgm:cxn modelId="{745F6077-FFA5-4E65-A272-4A6418C05CB7}" type="presParOf" srcId="{266E9F35-1A71-4D32-A2F8-1021B6D6C17D}" destId="{B8D5909F-EC84-4FE7-B60B-53FBDC3D5747}" srcOrd="1" destOrd="0" presId="urn:microsoft.com/office/officeart/2009/layout/CirclePictureHierarchy"/>
    <dgm:cxn modelId="{66FA9637-C59E-4E77-91D1-03C5DFCDCDD1}" type="presParOf" srcId="{600535FE-D2DA-4A53-AD3F-C34E773F24A9}" destId="{27661779-5D65-4936-AF47-0CEB1C0C7480}" srcOrd="1" destOrd="0" presId="urn:microsoft.com/office/officeart/2009/layout/CirclePictureHierarchy"/>
    <dgm:cxn modelId="{5A4D93A8-0C0B-4611-AE9A-069162103CA3}" type="presParOf" srcId="{F6184448-5B07-4560-81B1-2800090AFA4C}" destId="{AD53CE71-D1E4-4AF0-A84D-56327221D399}" srcOrd="2" destOrd="0" presId="urn:microsoft.com/office/officeart/2009/layout/CirclePictureHierarchy"/>
    <dgm:cxn modelId="{4BAFD726-3B1A-451A-96D3-4F29DC005CA0}" type="presParOf" srcId="{F6184448-5B07-4560-81B1-2800090AFA4C}" destId="{9A66A052-6B17-406B-B4D8-20F66C9E5F62}" srcOrd="3" destOrd="0" presId="urn:microsoft.com/office/officeart/2009/layout/CirclePictureHierarchy"/>
    <dgm:cxn modelId="{55117E3D-5015-42CC-9BF3-C0BFD1A1D965}" type="presParOf" srcId="{9A66A052-6B17-406B-B4D8-20F66C9E5F62}" destId="{A3149C40-CEE9-4BF9-8572-7344F104CC9D}" srcOrd="0" destOrd="0" presId="urn:microsoft.com/office/officeart/2009/layout/CirclePictureHierarchy"/>
    <dgm:cxn modelId="{B6D8C293-5C1B-4A94-A95E-2947983C62C5}" type="presParOf" srcId="{A3149C40-CEE9-4BF9-8572-7344F104CC9D}" destId="{E5B6EA54-DE32-41D8-8D12-49C6223DB852}" srcOrd="0" destOrd="0" presId="urn:microsoft.com/office/officeart/2009/layout/CirclePictureHierarchy"/>
    <dgm:cxn modelId="{1DC494FE-C12D-4F8D-BF1A-CCA6EFA66E62}" type="presParOf" srcId="{A3149C40-CEE9-4BF9-8572-7344F104CC9D}" destId="{CED493B2-B926-47BD-9EF4-F252F1E7AFA7}" srcOrd="1" destOrd="0" presId="urn:microsoft.com/office/officeart/2009/layout/CirclePictureHierarchy"/>
    <dgm:cxn modelId="{D5B384C7-5124-4D6D-ADA8-4B80FAD3853F}" type="presParOf" srcId="{9A66A052-6B17-406B-B4D8-20F66C9E5F62}" destId="{FFFEB085-5359-40BD-969C-2CB8797627F4}" srcOrd="1" destOrd="0" presId="urn:microsoft.com/office/officeart/2009/layout/CirclePictureHierarchy"/>
    <dgm:cxn modelId="{B9B92F25-3100-4B59-927C-4E854395C60A}" type="presParOf" srcId="{4123BDCA-C1F2-480E-AE6E-B4463ECDFB61}" destId="{F3E74F1C-FD98-4215-B150-42B4DFC65522}" srcOrd="2" destOrd="0" presId="urn:microsoft.com/office/officeart/2009/layout/CirclePictureHierarchy"/>
    <dgm:cxn modelId="{76582E9A-240A-40F5-B73B-A737D8F928F2}" type="presParOf" srcId="{4123BDCA-C1F2-480E-AE6E-B4463ECDFB61}" destId="{C5663435-D2E8-49E4-82E1-D10D6A558EB9}" srcOrd="3" destOrd="0" presId="urn:microsoft.com/office/officeart/2009/layout/CirclePictureHierarchy"/>
    <dgm:cxn modelId="{18A693E2-43E2-40FD-A547-9E743A2E08C7}" type="presParOf" srcId="{C5663435-D2E8-49E4-82E1-D10D6A558EB9}" destId="{D637CBBD-E735-432E-94A5-3A09E813BC00}" srcOrd="0" destOrd="0" presId="urn:microsoft.com/office/officeart/2009/layout/CirclePictureHierarchy"/>
    <dgm:cxn modelId="{FFB205B8-7E6E-4250-811F-9386C1FB0541}" type="presParOf" srcId="{D637CBBD-E735-432E-94A5-3A09E813BC00}" destId="{CE6783C3-1F80-4A99-BD26-64B120816924}" srcOrd="0" destOrd="0" presId="urn:microsoft.com/office/officeart/2009/layout/CirclePictureHierarchy"/>
    <dgm:cxn modelId="{260AAB16-2B25-4161-8A15-C75D240A8FAA}" type="presParOf" srcId="{D637CBBD-E735-432E-94A5-3A09E813BC00}" destId="{E9C2A00B-4B81-4E63-9AFF-228C5C6B8AE0}" srcOrd="1" destOrd="0" presId="urn:microsoft.com/office/officeart/2009/layout/CirclePictureHierarchy"/>
    <dgm:cxn modelId="{8463A2FF-262B-4C83-B9F2-39EC0D6DAAF4}" type="presParOf" srcId="{C5663435-D2E8-49E4-82E1-D10D6A558EB9}" destId="{344EF7A4-F8C0-4DCC-9F1C-FABF4A940FB5}" srcOrd="1" destOrd="0" presId="urn:microsoft.com/office/officeart/2009/layout/CirclePictureHierarchy"/>
    <dgm:cxn modelId="{F7CFE46B-8D89-4269-87EB-14F1160DA9A1}" type="presParOf" srcId="{344EF7A4-F8C0-4DCC-9F1C-FABF4A940FB5}" destId="{2FA726EC-11C1-41C5-950B-8C0F4D4347D6}" srcOrd="0" destOrd="0" presId="urn:microsoft.com/office/officeart/2009/layout/CirclePictureHierarchy"/>
    <dgm:cxn modelId="{D1161AE9-3EFE-4670-9D7B-804E2A117C40}" type="presParOf" srcId="{344EF7A4-F8C0-4DCC-9F1C-FABF4A940FB5}" destId="{FE560E99-47DC-400A-A5EB-DD2C4474FF90}" srcOrd="1" destOrd="0" presId="urn:microsoft.com/office/officeart/2009/layout/CirclePictureHierarchy"/>
    <dgm:cxn modelId="{30380CB7-2276-4509-B71D-40C437B6DD7A}" type="presParOf" srcId="{FE560E99-47DC-400A-A5EB-DD2C4474FF90}" destId="{860F3D15-C8B4-4CD6-BC10-4DBC9EA8CD06}" srcOrd="0" destOrd="0" presId="urn:microsoft.com/office/officeart/2009/layout/CirclePictureHierarchy"/>
    <dgm:cxn modelId="{24F20DBA-E6E9-4553-A35E-41613A06D786}" type="presParOf" srcId="{860F3D15-C8B4-4CD6-BC10-4DBC9EA8CD06}" destId="{21AAA964-0DD5-45E6-A4AC-2D32AB6670CE}" srcOrd="0" destOrd="0" presId="urn:microsoft.com/office/officeart/2009/layout/CirclePictureHierarchy"/>
    <dgm:cxn modelId="{58645523-D84D-4861-AE91-ABDA4882B4EA}" type="presParOf" srcId="{860F3D15-C8B4-4CD6-BC10-4DBC9EA8CD06}" destId="{D4D198D8-EC92-4EF5-97B5-B790F3ADF61C}" srcOrd="1" destOrd="0" presId="urn:microsoft.com/office/officeart/2009/layout/CirclePictureHierarchy"/>
    <dgm:cxn modelId="{6ABCC3DE-E284-4DF2-BD39-38C330D16001}" type="presParOf" srcId="{FE560E99-47DC-400A-A5EB-DD2C4474FF90}" destId="{F3961474-BFD2-4F45-9949-01AE5608236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86C9-4FCD-4FD0-A609-63A6B3C1D47E}">
      <dsp:nvSpPr>
        <dsp:cNvPr id="0" name=""/>
        <dsp:cNvSpPr/>
      </dsp:nvSpPr>
      <dsp:spPr>
        <a:xfrm>
          <a:off x="5147556" y="1133900"/>
          <a:ext cx="237794" cy="1041768"/>
        </a:xfrm>
        <a:custGeom>
          <a:avLst/>
          <a:gdLst/>
          <a:ahLst/>
          <a:cxnLst/>
          <a:rect l="0" t="0" r="0" b="0"/>
          <a:pathLst>
            <a:path>
              <a:moveTo>
                <a:pt x="237794" y="0"/>
              </a:moveTo>
              <a:lnTo>
                <a:pt x="237794" y="1041768"/>
              </a:lnTo>
              <a:lnTo>
                <a:pt x="0" y="1041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D90AA-C025-4B5C-80F3-B8013112615E}">
      <dsp:nvSpPr>
        <dsp:cNvPr id="0" name=""/>
        <dsp:cNvSpPr/>
      </dsp:nvSpPr>
      <dsp:spPr>
        <a:xfrm>
          <a:off x="5385351" y="1133900"/>
          <a:ext cx="2740303" cy="208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741"/>
              </a:lnTo>
              <a:lnTo>
                <a:pt x="2740303" y="1845741"/>
              </a:lnTo>
              <a:lnTo>
                <a:pt x="2740303" y="2083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ED6BC-8E26-4783-A7F0-D321970F5833}">
      <dsp:nvSpPr>
        <dsp:cNvPr id="0" name=""/>
        <dsp:cNvSpPr/>
      </dsp:nvSpPr>
      <dsp:spPr>
        <a:xfrm>
          <a:off x="5339631" y="1133900"/>
          <a:ext cx="91440" cy="2083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3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AE92C-3B9B-4B57-B8E1-6A5D2A456774}">
      <dsp:nvSpPr>
        <dsp:cNvPr id="0" name=""/>
        <dsp:cNvSpPr/>
      </dsp:nvSpPr>
      <dsp:spPr>
        <a:xfrm>
          <a:off x="2645047" y="1133900"/>
          <a:ext cx="2740303" cy="2083536"/>
        </a:xfrm>
        <a:custGeom>
          <a:avLst/>
          <a:gdLst/>
          <a:ahLst/>
          <a:cxnLst/>
          <a:rect l="0" t="0" r="0" b="0"/>
          <a:pathLst>
            <a:path>
              <a:moveTo>
                <a:pt x="2740303" y="0"/>
              </a:moveTo>
              <a:lnTo>
                <a:pt x="2740303" y="1845741"/>
              </a:lnTo>
              <a:lnTo>
                <a:pt x="0" y="1845741"/>
              </a:lnTo>
              <a:lnTo>
                <a:pt x="0" y="2083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F3C9F-BA1A-4894-B230-567A701E978B}">
      <dsp:nvSpPr>
        <dsp:cNvPr id="0" name=""/>
        <dsp:cNvSpPr/>
      </dsp:nvSpPr>
      <dsp:spPr>
        <a:xfrm>
          <a:off x="4252994" y="1543"/>
          <a:ext cx="2264713" cy="1132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888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T.A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Manager ABC Care Home</a:t>
          </a:r>
        </a:p>
      </dsp:txBody>
      <dsp:txXfrm>
        <a:off x="4252994" y="1543"/>
        <a:ext cx="2264713" cy="1132356"/>
      </dsp:txXfrm>
    </dsp:sp>
    <dsp:sp modelId="{F894DED6-A407-478E-874C-DA68CEED9AFA}">
      <dsp:nvSpPr>
        <dsp:cNvPr id="0" name=""/>
        <dsp:cNvSpPr/>
      </dsp:nvSpPr>
      <dsp:spPr>
        <a:xfrm>
          <a:off x="4366230" y="114779"/>
          <a:ext cx="679414" cy="90588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7A350-B4A3-423B-8E72-53D7528421F1}">
      <dsp:nvSpPr>
        <dsp:cNvPr id="0" name=""/>
        <dsp:cNvSpPr/>
      </dsp:nvSpPr>
      <dsp:spPr>
        <a:xfrm>
          <a:off x="1512690" y="3217437"/>
          <a:ext cx="2264713" cy="1132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888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Candara" panose="020E0502030303020204" pitchFamily="34" charset="0"/>
            </a:rPr>
            <a:t>J.T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Candara" panose="020E0502030303020204" pitchFamily="34" charset="0"/>
            </a:rPr>
            <a:t>Care co-ordinator</a:t>
          </a:r>
        </a:p>
      </dsp:txBody>
      <dsp:txXfrm>
        <a:off x="1512690" y="3217437"/>
        <a:ext cx="2264713" cy="1132356"/>
      </dsp:txXfrm>
    </dsp:sp>
    <dsp:sp modelId="{A679B00C-115C-4277-AC59-1F495560AC93}">
      <dsp:nvSpPr>
        <dsp:cNvPr id="0" name=""/>
        <dsp:cNvSpPr/>
      </dsp:nvSpPr>
      <dsp:spPr>
        <a:xfrm>
          <a:off x="1625926" y="3330673"/>
          <a:ext cx="679414" cy="9058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8BFA4-5491-412C-8729-2FA667823953}">
      <dsp:nvSpPr>
        <dsp:cNvPr id="0" name=""/>
        <dsp:cNvSpPr/>
      </dsp:nvSpPr>
      <dsp:spPr>
        <a:xfrm>
          <a:off x="4252994" y="3217437"/>
          <a:ext cx="2264713" cy="1132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888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M.W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Care Assistant</a:t>
          </a:r>
        </a:p>
      </dsp:txBody>
      <dsp:txXfrm>
        <a:off x="4252994" y="3217437"/>
        <a:ext cx="2264713" cy="1132356"/>
      </dsp:txXfrm>
    </dsp:sp>
    <dsp:sp modelId="{7EC46B40-7D7D-44B4-8F1A-7F798FD07150}">
      <dsp:nvSpPr>
        <dsp:cNvPr id="0" name=""/>
        <dsp:cNvSpPr/>
      </dsp:nvSpPr>
      <dsp:spPr>
        <a:xfrm>
          <a:off x="4366230" y="3330673"/>
          <a:ext cx="679414" cy="90588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DD269-8958-46FA-895B-1A7B54C58155}">
      <dsp:nvSpPr>
        <dsp:cNvPr id="0" name=""/>
        <dsp:cNvSpPr/>
      </dsp:nvSpPr>
      <dsp:spPr>
        <a:xfrm>
          <a:off x="6993298" y="3217437"/>
          <a:ext cx="2264713" cy="1132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888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Y.K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Care Assistant</a:t>
          </a:r>
        </a:p>
      </dsp:txBody>
      <dsp:txXfrm>
        <a:off x="6993298" y="3217437"/>
        <a:ext cx="2264713" cy="1132356"/>
      </dsp:txXfrm>
    </dsp:sp>
    <dsp:sp modelId="{BF6160FB-F18A-4BAE-B116-1B3BA9892D25}">
      <dsp:nvSpPr>
        <dsp:cNvPr id="0" name=""/>
        <dsp:cNvSpPr/>
      </dsp:nvSpPr>
      <dsp:spPr>
        <a:xfrm>
          <a:off x="7196338" y="3336896"/>
          <a:ext cx="679414" cy="905885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99E6-847C-4DF1-88B4-921896A2A82A}">
      <dsp:nvSpPr>
        <dsp:cNvPr id="0" name=""/>
        <dsp:cNvSpPr/>
      </dsp:nvSpPr>
      <dsp:spPr>
        <a:xfrm>
          <a:off x="2882842" y="1609490"/>
          <a:ext cx="2264713" cy="1132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888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V.O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Supervisor</a:t>
          </a:r>
        </a:p>
      </dsp:txBody>
      <dsp:txXfrm>
        <a:off x="2882842" y="1609490"/>
        <a:ext cx="2264713" cy="1132356"/>
      </dsp:txXfrm>
    </dsp:sp>
    <dsp:sp modelId="{7E60C9CF-F3B1-4964-9527-E2DB8CBC0151}">
      <dsp:nvSpPr>
        <dsp:cNvPr id="0" name=""/>
        <dsp:cNvSpPr/>
      </dsp:nvSpPr>
      <dsp:spPr>
        <a:xfrm>
          <a:off x="2996078" y="1722726"/>
          <a:ext cx="679414" cy="90588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726EC-11C1-41C5-950B-8C0F4D4347D6}">
      <dsp:nvSpPr>
        <dsp:cNvPr id="0" name=""/>
        <dsp:cNvSpPr/>
      </dsp:nvSpPr>
      <dsp:spPr>
        <a:xfrm>
          <a:off x="6955518" y="1736281"/>
          <a:ext cx="1200067" cy="231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535"/>
              </a:lnTo>
              <a:lnTo>
                <a:pt x="1200067" y="2104535"/>
              </a:lnTo>
              <a:lnTo>
                <a:pt x="1200067" y="2316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74F1C-FD98-4215-B150-42B4DFC65522}">
      <dsp:nvSpPr>
        <dsp:cNvPr id="0" name=""/>
        <dsp:cNvSpPr/>
      </dsp:nvSpPr>
      <dsp:spPr>
        <a:xfrm>
          <a:off x="5625796" y="377016"/>
          <a:ext cx="1329722" cy="1460583"/>
        </a:xfrm>
        <a:custGeom>
          <a:avLst/>
          <a:gdLst/>
          <a:ahLst/>
          <a:cxnLst/>
          <a:rect l="0" t="0" r="0" b="0"/>
          <a:pathLst>
            <a:path>
              <a:moveTo>
                <a:pt x="0" y="1460583"/>
              </a:moveTo>
              <a:lnTo>
                <a:pt x="132972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3CE71-D1E4-4AF0-A84D-56327221D399}">
      <dsp:nvSpPr>
        <dsp:cNvPr id="0" name=""/>
        <dsp:cNvSpPr/>
      </dsp:nvSpPr>
      <dsp:spPr>
        <a:xfrm>
          <a:off x="2548620" y="3625033"/>
          <a:ext cx="1868988" cy="428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783"/>
              </a:lnTo>
              <a:lnTo>
                <a:pt x="1868988" y="215783"/>
              </a:lnTo>
              <a:lnTo>
                <a:pt x="1868988" y="428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98720-BD5C-4D1D-8762-68439CF24E91}">
      <dsp:nvSpPr>
        <dsp:cNvPr id="0" name=""/>
        <dsp:cNvSpPr/>
      </dsp:nvSpPr>
      <dsp:spPr>
        <a:xfrm>
          <a:off x="679632" y="3625033"/>
          <a:ext cx="1868988" cy="428168"/>
        </a:xfrm>
        <a:custGeom>
          <a:avLst/>
          <a:gdLst/>
          <a:ahLst/>
          <a:cxnLst/>
          <a:rect l="0" t="0" r="0" b="0"/>
          <a:pathLst>
            <a:path>
              <a:moveTo>
                <a:pt x="1868988" y="0"/>
              </a:moveTo>
              <a:lnTo>
                <a:pt x="1868988" y="215783"/>
              </a:lnTo>
              <a:lnTo>
                <a:pt x="0" y="215783"/>
              </a:lnTo>
              <a:lnTo>
                <a:pt x="0" y="428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B0A64-B743-4644-85BB-F5C3BDBFFD15}">
      <dsp:nvSpPr>
        <dsp:cNvPr id="0" name=""/>
        <dsp:cNvSpPr/>
      </dsp:nvSpPr>
      <dsp:spPr>
        <a:xfrm>
          <a:off x="2548620" y="1837600"/>
          <a:ext cx="3077175" cy="428168"/>
        </a:xfrm>
        <a:custGeom>
          <a:avLst/>
          <a:gdLst/>
          <a:ahLst/>
          <a:cxnLst/>
          <a:rect l="0" t="0" r="0" b="0"/>
          <a:pathLst>
            <a:path>
              <a:moveTo>
                <a:pt x="3077175" y="0"/>
              </a:moveTo>
              <a:lnTo>
                <a:pt x="3077175" y="215783"/>
              </a:lnTo>
              <a:lnTo>
                <a:pt x="0" y="215783"/>
              </a:lnTo>
              <a:lnTo>
                <a:pt x="0" y="428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2AABA-8423-42BB-BBFA-4F2D203A2B9E}">
      <dsp:nvSpPr>
        <dsp:cNvPr id="0" name=""/>
        <dsp:cNvSpPr/>
      </dsp:nvSpPr>
      <dsp:spPr>
        <a:xfrm>
          <a:off x="4399583" y="404732"/>
          <a:ext cx="2452425" cy="14328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DB29A-21C9-40F3-9DC0-81412D0EABEC}">
      <dsp:nvSpPr>
        <dsp:cNvPr id="0" name=""/>
        <dsp:cNvSpPr/>
      </dsp:nvSpPr>
      <dsp:spPr>
        <a:xfrm>
          <a:off x="4612930" y="561108"/>
          <a:ext cx="2037285" cy="1057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chemeClr val="bg1"/>
              </a:solidFill>
            </a:rPr>
            <a:t>Tayo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chemeClr val="bg1"/>
              </a:solidFill>
            </a:rPr>
            <a:t>Care Manager</a:t>
          </a:r>
        </a:p>
      </dsp:txBody>
      <dsp:txXfrm>
        <a:off x="4612930" y="561108"/>
        <a:ext cx="2037285" cy="1057833"/>
      </dsp:txXfrm>
    </dsp:sp>
    <dsp:sp modelId="{09F2CF84-CAC6-4BAC-9855-C2EE7A972ECB}">
      <dsp:nvSpPr>
        <dsp:cNvPr id="0" name=""/>
        <dsp:cNvSpPr/>
      </dsp:nvSpPr>
      <dsp:spPr>
        <a:xfrm>
          <a:off x="1868988" y="2265768"/>
          <a:ext cx="1359264" cy="1359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7359E-AB08-48A5-A183-907261EE5B14}">
      <dsp:nvSpPr>
        <dsp:cNvPr id="0" name=""/>
        <dsp:cNvSpPr/>
      </dsp:nvSpPr>
      <dsp:spPr>
        <a:xfrm>
          <a:off x="3228252" y="2262370"/>
          <a:ext cx="2038896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3228252" y="2262370"/>
        <a:ext cx="2038896" cy="1359264"/>
      </dsp:txXfrm>
    </dsp:sp>
    <dsp:sp modelId="{81B81F3F-6990-4065-A396-366090D01D43}">
      <dsp:nvSpPr>
        <dsp:cNvPr id="0" name=""/>
        <dsp:cNvSpPr/>
      </dsp:nvSpPr>
      <dsp:spPr>
        <a:xfrm>
          <a:off x="0" y="4053201"/>
          <a:ext cx="1359264" cy="1359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5909F-EC84-4FE7-B60B-53FBDC3D5747}">
      <dsp:nvSpPr>
        <dsp:cNvPr id="0" name=""/>
        <dsp:cNvSpPr/>
      </dsp:nvSpPr>
      <dsp:spPr>
        <a:xfrm>
          <a:off x="1359264" y="4049803"/>
          <a:ext cx="2038896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1359264" y="4049803"/>
        <a:ext cx="2038896" cy="1359264"/>
      </dsp:txXfrm>
    </dsp:sp>
    <dsp:sp modelId="{E5B6EA54-DE32-41D8-8D12-49C6223DB852}">
      <dsp:nvSpPr>
        <dsp:cNvPr id="0" name=""/>
        <dsp:cNvSpPr/>
      </dsp:nvSpPr>
      <dsp:spPr>
        <a:xfrm>
          <a:off x="3737977" y="4053201"/>
          <a:ext cx="1359264" cy="1359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493B2-B926-47BD-9EF4-F252F1E7AFA7}">
      <dsp:nvSpPr>
        <dsp:cNvPr id="0" name=""/>
        <dsp:cNvSpPr/>
      </dsp:nvSpPr>
      <dsp:spPr>
        <a:xfrm>
          <a:off x="5097241" y="4049803"/>
          <a:ext cx="2038896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5097241" y="4049803"/>
        <a:ext cx="2038896" cy="1359264"/>
      </dsp:txXfrm>
    </dsp:sp>
    <dsp:sp modelId="{CE6783C3-1F80-4A99-BD26-64B120816924}">
      <dsp:nvSpPr>
        <dsp:cNvPr id="0" name=""/>
        <dsp:cNvSpPr/>
      </dsp:nvSpPr>
      <dsp:spPr>
        <a:xfrm>
          <a:off x="6275886" y="377016"/>
          <a:ext cx="1359264" cy="13592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2A00B-4B81-4E63-9AFF-228C5C6B8AE0}">
      <dsp:nvSpPr>
        <dsp:cNvPr id="0" name=""/>
        <dsp:cNvSpPr/>
      </dsp:nvSpPr>
      <dsp:spPr>
        <a:xfrm>
          <a:off x="8835218" y="2262370"/>
          <a:ext cx="2038896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8835218" y="2262370"/>
        <a:ext cx="2038896" cy="1359264"/>
      </dsp:txXfrm>
    </dsp:sp>
    <dsp:sp modelId="{21AAA964-0DD5-45E6-A4AC-2D32AB6670CE}">
      <dsp:nvSpPr>
        <dsp:cNvPr id="0" name=""/>
        <dsp:cNvSpPr/>
      </dsp:nvSpPr>
      <dsp:spPr>
        <a:xfrm>
          <a:off x="7475954" y="4053201"/>
          <a:ext cx="1359264" cy="13592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198D8-EC92-4EF5-97B5-B790F3ADF61C}">
      <dsp:nvSpPr>
        <dsp:cNvPr id="0" name=""/>
        <dsp:cNvSpPr/>
      </dsp:nvSpPr>
      <dsp:spPr>
        <a:xfrm>
          <a:off x="8835218" y="4049803"/>
          <a:ext cx="2038896" cy="135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8835218" y="4049803"/>
        <a:ext cx="2038896" cy="1359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D20-E610-4ABE-9FDB-A8C4913B1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A1-A62F-46F0-8157-3FF82DCC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B971-5572-492A-9E90-6EF49B32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9AF9-04BA-4DE3-849B-053286A4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641B-DE36-48A1-AB84-7F7E9686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9DFA-A258-4E0D-A275-E4ECA446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500F-2480-4A61-A6AA-9A96E536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87FF-5024-4B25-8CFF-AD107279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B91D-E56F-4D6E-A821-A8B96788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E2F5-264D-44B8-B167-8ED3F6A0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49A37-03E0-4C78-976F-E45B0FAB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4707-02FA-449D-AE5A-7A8FCECC7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4B65-3654-4DBE-A3A9-87DCEDE9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815E-BF68-4320-90F1-E7032E3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CF23-0272-434B-B464-8664A4D9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CDE1-B2C9-4AC6-95C9-9247F008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1761-C491-495C-A74B-47D708D5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9456-A41C-4E79-8C82-A97B7BCE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9AC0-FE8F-4003-B617-8AAAA592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0871-D1D5-48C2-AA70-6EAC25A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0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8528-45AA-49D0-A3A8-882F477B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2363-9B3F-43A8-AE50-7403F6FA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1534-D669-40B1-ABB1-41949C66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088D-FB1B-4544-901D-61A4FF15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3D66-A67A-43F8-8419-DC92208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AD6D-EB90-4D9E-A813-9D656481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1522-FA81-4FC8-A56B-63D942E3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471D-6D5D-4655-80DF-B08B9ECB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7DB43-483C-4CD3-B8AA-AB164435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A9C0-04FA-4C65-AF16-91A7D556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2B0DA-BBD7-4A7D-95A5-DE6704A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34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6917-3A66-4EDD-9FA2-37826AE1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3A4C-EEC8-43A4-9958-B34B51AB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08B8-66F4-4166-B75E-7B38E330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ABD69-4ED6-4640-A5A1-90D5362A6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5E9A7-22F4-402C-BBDF-76DEB409E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AE2B0-5D72-4059-814D-4F55075C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D063A-5272-40C3-9EBA-73DF3784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27290-2F95-416D-A914-BBB93BB5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4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D1D7-5400-4CF1-BF74-9E6C48C2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7FE3B-EB3C-4E1C-9AA6-714826A6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41AB6-BEFD-4F7F-9133-5F03CB4E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9EB3-CA17-4DFA-AC71-299EA598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5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9AA-52AB-42BA-9CD6-553E7FC0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10D28-13BA-4964-B2AE-29EBB3D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94AC6-FD1E-4D7F-8EF6-D08D5BAD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9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35BE-B0B7-4A6F-8B03-0458DEF3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C6D-883B-49B5-A46A-4D83B08F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6375-33F8-401C-943A-A6B2C387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2E1F-C1E0-4919-843F-38D90F4A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7604-EDED-4C04-9445-D035745E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DAEA-5DE2-4785-B548-F2DD32A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2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9FAD-1744-497A-8C6A-B14748E1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63CA5-0FFE-4C1E-8A70-65F5C08FA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5C426-8971-4B0A-ACB8-CB3BE271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3F349-F0DC-4642-A108-F96FA089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6271-DC6A-4A45-9C9F-C3D502DC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6FE68-B95F-4EB2-981F-6F75DF43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3509C-5F15-4515-9DED-3D0ED202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A819-37B7-40BF-BC1F-C4C03C4C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B713-2BC2-47A6-9695-645BD070F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29B6-1BE8-4EDA-9DF2-0303AE3DA2BD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A197-FE92-4B2C-B5A2-6EEABDF4B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23C2B-5CFD-476B-B432-55544E485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86B4-B63C-4C47-84C8-08883424C9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6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topic/create-an-organization-chart-9b51f667-11b7-4971-a757-a08a36684ee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ypical-organizational-chart-for-a-hospital_fig2_25123767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ntinuous Professional Development And Everything About It - Rad Education">
            <a:extLst>
              <a:ext uri="{FF2B5EF4-FFF2-40B4-BE49-F238E27FC236}">
                <a16:creationId xmlns:a16="http://schemas.microsoft.com/office/drawing/2014/main" id="{47D3C672-DB29-4D50-AA78-5EB737D78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12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EA22-18F1-4B11-BD10-465D2F82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-5400000">
            <a:off x="-945222" y="5281914"/>
            <a:ext cx="2495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Created by Tayo Alebiosu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05F1F-E950-452F-9BC7-E3A0FC7BB8C0}"/>
              </a:ext>
            </a:extLst>
          </p:cNvPr>
          <p:cNvSpPr/>
          <p:nvPr/>
        </p:nvSpPr>
        <p:spPr>
          <a:xfrm>
            <a:off x="7694819" y="4216947"/>
            <a:ext cx="4245390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highlight>
                  <a:srgbClr val="008080"/>
                </a:highlight>
              </a:rPr>
              <a:t>LO3-</a:t>
            </a:r>
            <a:r>
              <a:rPr lang="en-US" sz="2400" b="1" i="1" dirty="0">
                <a:solidFill>
                  <a:schemeClr val="bg1"/>
                </a:solidFill>
                <a:effectLst/>
                <a:highlight>
                  <a:srgbClr val="008080"/>
                </a:highlight>
              </a:rPr>
              <a:t>Week 8-slide 2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highlight>
                  <a:srgbClr val="FF00FF"/>
                </a:highlight>
              </a:rPr>
              <a:t>Basic structure of An organization &amp; </a:t>
            </a:r>
            <a:r>
              <a:rPr lang="en-GB" sz="2400" b="1" i="1" dirty="0">
                <a:effectLst/>
                <a:highlight>
                  <a:srgbClr val="FF00FF"/>
                </a:highlight>
                <a:ea typeface="Times New Roman" panose="02020603050405020304" pitchFamily="18" charset="0"/>
              </a:rPr>
              <a:t>an organigram design for a learning plan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b="1" i="1" dirty="0">
                <a:solidFill>
                  <a:schemeClr val="bg1"/>
                </a:solidFill>
                <a:effectLst/>
                <a:highlight>
                  <a:srgbClr val="00FFFF"/>
                </a:highlight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4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53F8-6026-4E0E-BCDC-E3BA035D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9218" name="Picture 2" descr="The Old Vicarage | About Us | Statement of Purpose">
            <a:extLst>
              <a:ext uri="{FF2B5EF4-FFF2-40B4-BE49-F238E27FC236}">
                <a16:creationId xmlns:a16="http://schemas.microsoft.com/office/drawing/2014/main" id="{222E8200-FE69-44FF-98FA-E3DFC11D23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512759"/>
            <a:ext cx="10905066" cy="584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7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6621-8810-4775-B970-27FB8F51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3074" name="Picture 2" descr="Organisational Structure | ICRIT Healthcare">
            <a:extLst>
              <a:ext uri="{FF2B5EF4-FFF2-40B4-BE49-F238E27FC236}">
                <a16:creationId xmlns:a16="http://schemas.microsoft.com/office/drawing/2014/main" id="{E57DC71D-A24D-45B4-89A6-6F49ED66D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65043"/>
            <a:ext cx="10905066" cy="609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6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8BBD0-A457-4CBC-88B3-F444206B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4098" name="Picture 2" descr="Organizational Charts">
            <a:extLst>
              <a:ext uri="{FF2B5EF4-FFF2-40B4-BE49-F238E27FC236}">
                <a16:creationId xmlns:a16="http://schemas.microsoft.com/office/drawing/2014/main" id="{B6D40D3C-C872-4C67-B8B5-DD00047FDE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708" y="643467"/>
            <a:ext cx="1115568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AFB85-697D-4745-A949-F9C1AC08AC63}"/>
              </a:ext>
            </a:extLst>
          </p:cNvPr>
          <p:cNvSpPr txBox="1"/>
          <p:nvPr/>
        </p:nvSpPr>
        <p:spPr>
          <a:xfrm>
            <a:off x="3044687" y="0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80"/>
                </a:highlight>
                <a:latin typeface="Candara" panose="020E0502030303020204" pitchFamily="34" charset="0"/>
              </a:rPr>
              <a:t>Nursing home organigram</a:t>
            </a:r>
            <a:endParaRPr lang="en-GB" sz="3600" dirty="0">
              <a:solidFill>
                <a:schemeClr val="bg1"/>
              </a:solidFill>
              <a:highlight>
                <a:srgbClr val="000080"/>
              </a:highligh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75DFB-A35D-4264-BC09-3540E9EF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5122" name="Picture 2" descr="Hospital organizational Chart Examples Lovely Image Result for organizational  Chart for assisted L… in 2021 | Organizational chart, Organizational  structure, Organizational">
            <a:extLst>
              <a:ext uri="{FF2B5EF4-FFF2-40B4-BE49-F238E27FC236}">
                <a16:creationId xmlns:a16="http://schemas.microsoft.com/office/drawing/2014/main" id="{79FAAAA7-C7BE-42BC-820E-1C4280AE7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218" y="643467"/>
            <a:ext cx="11648050" cy="571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9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CF04-07C6-4588-AF3C-7C8C2A97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1026" name="Picture 2" descr="K Lodge | Statement of purpose">
            <a:extLst>
              <a:ext uri="{FF2B5EF4-FFF2-40B4-BE49-F238E27FC236}">
                <a16:creationId xmlns:a16="http://schemas.microsoft.com/office/drawing/2014/main" id="{12C3D4A0-0C2D-4A1F-8858-AE175AF1B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07203"/>
            <a:ext cx="10905066" cy="504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09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ACA46-E3B2-4BC2-867A-39A8B510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2050" name="Picture 2" descr="SAGE Business Cases - Residential Care Home Management in London">
            <a:extLst>
              <a:ext uri="{FF2B5EF4-FFF2-40B4-BE49-F238E27FC236}">
                <a16:creationId xmlns:a16="http://schemas.microsoft.com/office/drawing/2014/main" id="{6255EC9A-8D7E-48FB-A74C-875A0AAAC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80" y="643467"/>
            <a:ext cx="1067603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4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eb of wires showing connections between groups and singles">
            <a:extLst>
              <a:ext uri="{FF2B5EF4-FFF2-40B4-BE49-F238E27FC236}">
                <a16:creationId xmlns:a16="http://schemas.microsoft.com/office/drawing/2014/main" id="{3AF8B1E0-685E-4A20-97EB-718453FB7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40A8-DB13-4E79-837E-91740B93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1674055"/>
            <a:ext cx="4114799" cy="450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i="0" dirty="0">
                <a:solidFill>
                  <a:schemeClr val="bg1"/>
                </a:solidFill>
                <a:effectLst/>
                <a:highlight>
                  <a:srgbClr val="0000FF"/>
                </a:highlight>
                <a:latin typeface="Segoe UI Light" panose="020B0502040204020203" pitchFamily="34" charset="0"/>
              </a:rPr>
              <a:t>Create an organization chart</a:t>
            </a:r>
          </a:p>
          <a:p>
            <a:r>
              <a:rPr lang="en-GB" sz="2400" dirty="0">
                <a:hlinkClick r:id="rId3"/>
              </a:rPr>
              <a:t>https://support.microsoft.com/en-us/topic/create-an-organization-chart-9b51f667-11b7-4971-a757-a08a36684ee6</a:t>
            </a:r>
            <a:endParaRPr lang="en-GB" sz="2400" dirty="0"/>
          </a:p>
          <a:p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D38D-27B3-4A0B-B84F-E4144009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396497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84870E-CCEF-48B2-B2D2-18AA5CAF56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7226" y="2276199"/>
          <a:ext cx="1077070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A6C4A6-7175-4963-BF35-C09B97DDBE72}"/>
              </a:ext>
            </a:extLst>
          </p:cNvPr>
          <p:cNvSpPr txBox="1"/>
          <p:nvPr/>
        </p:nvSpPr>
        <p:spPr>
          <a:xfrm>
            <a:off x="424070" y="791314"/>
            <a:ext cx="30214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Use to show hierarchical information or reporting relationships in an organization, with corresponding pictures. The assistant shape and the Org Chart hanging layouts are available with this layout.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BEA3C-F92C-409B-91F9-6FA89E8C56D1}"/>
              </a:ext>
            </a:extLst>
          </p:cNvPr>
          <p:cNvSpPr txBox="1"/>
          <p:nvPr/>
        </p:nvSpPr>
        <p:spPr>
          <a:xfrm>
            <a:off x="5208105" y="144983"/>
            <a:ext cx="41611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Hierarchical org structure</a:t>
            </a:r>
          </a:p>
          <a:p>
            <a:r>
              <a:rPr lang="en-GB" sz="2400" b="1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Picture organisational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4DC319-8AAA-4459-B11F-E3699DD9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0033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52F30E-5C62-46D9-B195-751AB7A114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646" y="787961"/>
          <a:ext cx="10874115" cy="5817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4DE2CB-E61C-4A7B-B4FD-984474E5337A}"/>
              </a:ext>
            </a:extLst>
          </p:cNvPr>
          <p:cNvSpPr txBox="1"/>
          <p:nvPr/>
        </p:nvSpPr>
        <p:spPr>
          <a:xfrm>
            <a:off x="3690079" y="121616"/>
            <a:ext cx="4811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highlight>
                  <a:srgbClr val="0000FF"/>
                </a:highlight>
              </a:rPr>
              <a:t>Organigram template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2C9BB-4240-4A3E-9F2C-0480AB392ECB}"/>
              </a:ext>
            </a:extLst>
          </p:cNvPr>
          <p:cNvSpPr txBox="1"/>
          <p:nvPr/>
        </p:nvSpPr>
        <p:spPr>
          <a:xfrm>
            <a:off x="218010" y="787961"/>
            <a:ext cx="34720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Use to show hierarchical information or reporting relationships in an organization. Pictures appear in circles and corresponding text appears next to the pictures.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AFC69C-8DFE-4D7B-8B9A-5AC83B6E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5150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5BDEB-DD92-4BFC-BC07-6C61E779D914}"/>
              </a:ext>
            </a:extLst>
          </p:cNvPr>
          <p:cNvSpPr txBox="1"/>
          <p:nvPr/>
        </p:nvSpPr>
        <p:spPr>
          <a:xfrm>
            <a:off x="873941" y="1083213"/>
            <a:ext cx="3655856" cy="44488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EFFFF"/>
                </a:solidFill>
              </a:rPr>
              <a:t>Care Team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Our care teams comprise of a Care </a:t>
            </a:r>
            <a:r>
              <a:rPr lang="en-US" sz="2000" dirty="0" err="1">
                <a:solidFill>
                  <a:srgbClr val="FEFFFF"/>
                </a:solidFill>
              </a:rPr>
              <a:t>Cordinator</a:t>
            </a:r>
            <a:r>
              <a:rPr lang="en-US" sz="2000" dirty="0">
                <a:solidFill>
                  <a:srgbClr val="FEFFFF"/>
                </a:solidFill>
              </a:rPr>
              <a:t> and a small team of </a:t>
            </a:r>
            <a:r>
              <a:rPr lang="en-US" sz="2000" dirty="0" err="1">
                <a:solidFill>
                  <a:srgbClr val="FEFFFF"/>
                </a:solidFill>
              </a:rPr>
              <a:t>carers</a:t>
            </a:r>
            <a:r>
              <a:rPr lang="en-US" sz="2000" dirty="0">
                <a:solidFill>
                  <a:srgbClr val="FEFFFF"/>
                </a:solidFill>
              </a:rPr>
              <a:t> split across the three service areas.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This flat delivery structure means we can react to increases in workload either within a team or across teams.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Care Coordinator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Home Care </a:t>
            </a:r>
            <a:r>
              <a:rPr lang="en-US" sz="2000" dirty="0" err="1">
                <a:solidFill>
                  <a:srgbClr val="FEFFFF"/>
                </a:solidFill>
              </a:rPr>
              <a:t>Carer</a:t>
            </a:r>
            <a:endParaRPr lang="en-US" sz="20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EFFFF"/>
                </a:solidFill>
              </a:rPr>
              <a:t>Respite </a:t>
            </a:r>
            <a:r>
              <a:rPr lang="en-US" sz="2000" dirty="0" err="1">
                <a:solidFill>
                  <a:srgbClr val="FEFFFF"/>
                </a:solidFill>
              </a:rPr>
              <a:t>Carer</a:t>
            </a:r>
            <a:endParaRPr lang="en-US" sz="20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EFFFF"/>
                </a:solidFill>
              </a:rPr>
              <a:t>Live-In </a:t>
            </a:r>
            <a:r>
              <a:rPr lang="en-US" sz="2200" dirty="0" err="1">
                <a:solidFill>
                  <a:srgbClr val="FEFFFF"/>
                </a:solidFill>
              </a:rPr>
              <a:t>Carer</a:t>
            </a:r>
            <a:endParaRPr lang="en-US" sz="2200" dirty="0">
              <a:solidFill>
                <a:srgbClr val="FEFFFF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5D839EF-E753-4EB7-BDD3-9F1971CD20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475488"/>
            <a:ext cx="6539075" cy="43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CAC5F-5B9F-4E34-9A36-02461A8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91DF0-C847-4983-ADF1-A20DF24011AF}"/>
              </a:ext>
            </a:extLst>
          </p:cNvPr>
          <p:cNvSpPr txBox="1"/>
          <p:nvPr/>
        </p:nvSpPr>
        <p:spPr>
          <a:xfrm>
            <a:off x="5572512" y="573618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https://www.icrithealthcare.co.uk/our-staff/organisational-structure?jjj=1621891915872</a:t>
            </a:r>
          </a:p>
        </p:txBody>
      </p:sp>
    </p:spTree>
    <p:extLst>
      <p:ext uri="{BB962C8B-B14F-4D97-AF65-F5344CB8AC3E}">
        <p14:creationId xmlns:p14="http://schemas.microsoft.com/office/powerpoint/2010/main" val="2903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06F2E-4647-4F81-97AC-1EB97779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4" name="Content Placeholder 3" descr="A group of people on a platform&#10;&#10;Description automatically generated with low confidence">
            <a:extLst>
              <a:ext uri="{FF2B5EF4-FFF2-40B4-BE49-F238E27FC236}">
                <a16:creationId xmlns:a16="http://schemas.microsoft.com/office/drawing/2014/main" id="{490EEFA9-F5AC-4E92-B9D6-C3D0F81E8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82" y="422723"/>
            <a:ext cx="8904270" cy="594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01E828-B77F-4835-A034-90FCEA426D6C}"/>
              </a:ext>
            </a:extLst>
          </p:cNvPr>
          <p:cNvSpPr txBox="1"/>
          <p:nvPr/>
        </p:nvSpPr>
        <p:spPr>
          <a:xfrm>
            <a:off x="3531108" y="408357"/>
            <a:ext cx="4678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chemeClr val="bg1"/>
                </a:solidFill>
                <a:highlight>
                  <a:srgbClr val="0000FF"/>
                </a:highlight>
              </a:rPr>
              <a:t>Hierarchical org structure</a:t>
            </a:r>
          </a:p>
        </p:txBody>
      </p:sp>
    </p:spTree>
    <p:extLst>
      <p:ext uri="{BB962C8B-B14F-4D97-AF65-F5344CB8AC3E}">
        <p14:creationId xmlns:p14="http://schemas.microsoft.com/office/powerpoint/2010/main" val="30423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5 Types Of Organizational Structures: Part 1, The Hierarchy">
            <a:extLst>
              <a:ext uri="{FF2B5EF4-FFF2-40B4-BE49-F238E27FC236}">
                <a16:creationId xmlns:a16="http://schemas.microsoft.com/office/drawing/2014/main" id="{73C19836-5C94-48B6-B78F-B5BC8E3C5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83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D8886-2BF0-4B8C-854D-428D6268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chemeClr val="bg1"/>
                </a:solidFill>
              </a:rPr>
              <a:t>Hierarchical org structure.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4585F-BA06-4BA1-BFBA-787FDA54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96720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A9897-2FC6-4363-BACA-154F0F4E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  <p:pic>
        <p:nvPicPr>
          <p:cNvPr id="7170" name="Picture 2" descr="1 Typical organizational chart for a hospital | Download Scientific Diagram">
            <a:extLst>
              <a:ext uri="{FF2B5EF4-FFF2-40B4-BE49-F238E27FC236}">
                <a16:creationId xmlns:a16="http://schemas.microsoft.com/office/drawing/2014/main" id="{6D63D846-1D4D-4A3C-A9FC-FFD76C457C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73723"/>
            <a:ext cx="10905066" cy="558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5F8681-B541-4A10-9AEF-B55D28AE76BE}"/>
              </a:ext>
            </a:extLst>
          </p:cNvPr>
          <p:cNvSpPr txBox="1"/>
          <p:nvPr/>
        </p:nvSpPr>
        <p:spPr>
          <a:xfrm>
            <a:off x="3251265" y="202196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sng" dirty="0">
                <a:solidFill>
                  <a:srgbClr val="F1F3F4"/>
                </a:solidFill>
                <a:effectLst/>
                <a:latin typeface="Roboto" panose="02000000000000000000" pitchFamily="2" charset="0"/>
                <a:hlinkClick r:id="rId3" tooltip="1 Typical organizational chart for a hospital | Download Scientific Diagram"/>
              </a:rPr>
              <a:t>Typical organizational chart for a hospital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56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rganisational Structure - Kid Sense Child Development">
            <a:extLst>
              <a:ext uri="{FF2B5EF4-FFF2-40B4-BE49-F238E27FC236}">
                <a16:creationId xmlns:a16="http://schemas.microsoft.com/office/drawing/2014/main" id="{615C86AB-F3CC-40D9-9DBF-57AEC6646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452" y="643467"/>
            <a:ext cx="1046636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CD6E-B63C-4D26-B4C2-1920BEC1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 Tayo Alebiosu</a:t>
            </a:r>
          </a:p>
        </p:txBody>
      </p:sp>
    </p:spTree>
    <p:extLst>
      <p:ext uri="{BB962C8B-B14F-4D97-AF65-F5344CB8AC3E}">
        <p14:creationId xmlns:p14="http://schemas.microsoft.com/office/powerpoint/2010/main" val="216477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Roboto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org structure.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Alebiosu</dc:creator>
  <cp:lastModifiedBy>Tayo Alebiosu</cp:lastModifiedBy>
  <cp:revision>3</cp:revision>
  <dcterms:created xsi:type="dcterms:W3CDTF">2021-06-11T23:06:07Z</dcterms:created>
  <dcterms:modified xsi:type="dcterms:W3CDTF">2021-06-11T23:20:08Z</dcterms:modified>
</cp:coreProperties>
</file>