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63" r:id="rId3"/>
    <p:sldId id="266" r:id="rId4"/>
    <p:sldId id="272" r:id="rId5"/>
    <p:sldId id="270" r:id="rId6"/>
    <p:sldId id="273" r:id="rId7"/>
    <p:sldId id="274" r:id="rId8"/>
    <p:sldId id="275" r:id="rId9"/>
    <p:sldId id="267" r:id="rId10"/>
    <p:sldId id="265" r:id="rId11"/>
    <p:sldId id="268" r:id="rId1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420A7-239A-444E-82F8-09AFD20A163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00403-43F4-471D-84C6-8390A2F069A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478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9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5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5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03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57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91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5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75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73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97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4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24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4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8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2859B1-3E30-4760-9B3A-AF041E0C216A}" type="datetimeFigureOut">
              <a:rPr lang="en-GB" smtClean="0"/>
              <a:t>24/09/2018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DB67-C0C9-497A-9B06-F6519A7CE9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10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RbHDzG3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 of Welfare State in Britain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WRL</a:t>
            </a:r>
          </a:p>
          <a:p>
            <a:r>
              <a:rPr lang="en-GB" dirty="0" smtClean="0"/>
              <a:t> </a:t>
            </a:r>
            <a:r>
              <a:rPr lang="en-GB" dirty="0" smtClean="0"/>
              <a:t>1st </a:t>
            </a:r>
            <a:r>
              <a:rPr lang="en-GB" dirty="0" smtClean="0"/>
              <a:t>October </a:t>
            </a:r>
            <a:r>
              <a:rPr lang="en-GB" dirty="0" smtClean="0"/>
              <a:t>2018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32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Self directed Activity-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GB" sz="3900" b="1" dirty="0"/>
              <a:t>The welfare state was established to fight the five ‘giant evils’ Lord Beveridge identified in his 1942 report</a:t>
            </a:r>
            <a:r>
              <a:rPr lang="en-GB" sz="3900" b="1" dirty="0" smtClean="0"/>
              <a:t>.</a:t>
            </a:r>
          </a:p>
          <a:p>
            <a:r>
              <a:rPr lang="en-GB" sz="3900" dirty="0" smtClean="0"/>
              <a:t>What are the current 5 evils in our society?</a:t>
            </a:r>
          </a:p>
          <a:p>
            <a:r>
              <a:rPr lang="en-GB" sz="3900" dirty="0" smtClean="0"/>
              <a:t>Evaluate the ‘evils’ within the domains of the NHS Outcome framework and Public Health Outcome Framework, current priorities Five Year Forward Review.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45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Explored the history of the Welfare State</a:t>
            </a:r>
          </a:p>
          <a:p>
            <a:r>
              <a:rPr lang="en-GB" dirty="0" smtClean="0"/>
              <a:t>Influence on current priorities and delivery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7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order to understand the current structure of health and social care services, it is  essential to have some knowledge of the history of the development of services</a:t>
            </a:r>
          </a:p>
          <a:p>
            <a:r>
              <a:rPr lang="en-GB" dirty="0" smtClean="0"/>
              <a:t>Produce an overview history </a:t>
            </a:r>
            <a:r>
              <a:rPr lang="en-GB" dirty="0"/>
              <a:t>of the development of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 Develop an awareness of the structure of the NHS and health and social care service.</a:t>
            </a:r>
            <a:endParaRPr lang="en-GB" dirty="0"/>
          </a:p>
          <a:p>
            <a:endParaRPr lang="en-GB" dirty="0" smtClean="0"/>
          </a:p>
          <a:p>
            <a:r>
              <a:rPr lang="en-GB" sz="1800" dirty="0" smtClean="0"/>
              <a:t>Fraser (2002) The evolution of the British Welfare State. London: Palgrave Macmillan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914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Welfare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welfare </a:t>
            </a:r>
            <a:r>
              <a:rPr lang="en-GB" dirty="0"/>
              <a:t>state </a:t>
            </a:r>
            <a:r>
              <a:rPr lang="en-GB" dirty="0" smtClean="0"/>
              <a:t>can be conceptualise in </a:t>
            </a:r>
            <a:r>
              <a:rPr lang="en-GB" dirty="0"/>
              <a:t>terms of the centralisation and regulation of five </a:t>
            </a:r>
            <a:r>
              <a:rPr lang="en-GB" dirty="0" smtClean="0"/>
              <a:t>core areas </a:t>
            </a:r>
            <a:r>
              <a:rPr lang="en-GB" dirty="0"/>
              <a:t>of society— </a:t>
            </a:r>
            <a:endParaRPr lang="en-GB" dirty="0" smtClean="0"/>
          </a:p>
          <a:p>
            <a:r>
              <a:rPr lang="en-GB" dirty="0" smtClean="0"/>
              <a:t>Health care</a:t>
            </a:r>
          </a:p>
          <a:p>
            <a:r>
              <a:rPr lang="en-GB" dirty="0" smtClean="0"/>
              <a:t>Education</a:t>
            </a:r>
          </a:p>
          <a:p>
            <a:r>
              <a:rPr lang="en-GB" dirty="0" smtClean="0"/>
              <a:t>Social </a:t>
            </a:r>
            <a:r>
              <a:rPr lang="en-GB" dirty="0"/>
              <a:t>security (and employment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Personal </a:t>
            </a:r>
            <a:r>
              <a:rPr lang="en-GB" dirty="0"/>
              <a:t>social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Housing</a:t>
            </a:r>
          </a:p>
          <a:p>
            <a:r>
              <a:rPr lang="en-GB" dirty="0" smtClean="0"/>
              <a:t> </a:t>
            </a:r>
            <a:r>
              <a:rPr lang="en-GB" dirty="0"/>
              <a:t>(Jones and Lowe 2002).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What was British health care like before the NHS?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Virginia </a:t>
            </a:r>
            <a:r>
              <a:rPr lang="en-GB" dirty="0" smtClean="0"/>
              <a:t>Berridge (2009) stated</a:t>
            </a:r>
          </a:p>
          <a:p>
            <a:r>
              <a:rPr lang="en-GB" dirty="0" smtClean="0"/>
              <a:t>The NHS ideal of ‘Universal </a:t>
            </a:r>
            <a:r>
              <a:rPr lang="en-GB" dirty="0"/>
              <a:t>access </a:t>
            </a:r>
            <a:r>
              <a:rPr lang="en-GB" dirty="0" smtClean="0"/>
              <a:t>at the point of need’ was unique and has retained its popularity. </a:t>
            </a:r>
          </a:p>
          <a:p>
            <a:r>
              <a:rPr lang="en-GB" dirty="0" smtClean="0"/>
              <a:t>Funded by Government taxation</a:t>
            </a:r>
          </a:p>
          <a:p>
            <a:r>
              <a:rPr lang="en-GB" dirty="0" smtClean="0"/>
              <a:t>The ideal presents problems- the 1948 structure was flawed, gave doctors too much influence, focus on sickness rather than positive health with a lack of democratic input</a:t>
            </a:r>
          </a:p>
          <a:p>
            <a:r>
              <a:rPr lang="en-GB" dirty="0" smtClean="0"/>
              <a:t>Structural problems or attempts to deal with them are presented as new initiatives.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07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Group 1 Time line of health care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Poor Law Reforms Act 1834</a:t>
            </a:r>
          </a:p>
          <a:p>
            <a:r>
              <a:rPr lang="en-GB" dirty="0"/>
              <a:t>In 1911, </a:t>
            </a:r>
            <a:r>
              <a:rPr lang="en-GB" dirty="0" smtClean="0"/>
              <a:t>Lloyd </a:t>
            </a:r>
            <a:r>
              <a:rPr lang="en-GB" dirty="0"/>
              <a:t>George, established a system of National Health Insurance </a:t>
            </a:r>
            <a:endParaRPr lang="en-GB" dirty="0" smtClean="0"/>
          </a:p>
          <a:p>
            <a:r>
              <a:rPr lang="en-GB" dirty="0" smtClean="0"/>
              <a:t>1948 Anuran </a:t>
            </a:r>
            <a:r>
              <a:rPr lang="en-GB" dirty="0"/>
              <a:t>Bevan </a:t>
            </a:r>
            <a:r>
              <a:rPr lang="en-GB" dirty="0" smtClean="0"/>
              <a:t>launched NHS</a:t>
            </a:r>
          </a:p>
          <a:p>
            <a:r>
              <a:rPr lang="en-GB" dirty="0" smtClean="0"/>
              <a:t>1962 Enoch </a:t>
            </a:r>
            <a:r>
              <a:rPr lang="en-GB" dirty="0"/>
              <a:t>Powell's Hospital Plan </a:t>
            </a:r>
            <a:endParaRPr lang="en-GB" dirty="0" smtClean="0"/>
          </a:p>
          <a:p>
            <a:r>
              <a:rPr lang="en-GB" dirty="0" smtClean="0"/>
              <a:t>1990 NHS and Community Care Act</a:t>
            </a:r>
          </a:p>
          <a:p>
            <a:r>
              <a:rPr lang="en-GB" dirty="0"/>
              <a:t>1991 – first </a:t>
            </a:r>
            <a:r>
              <a:rPr lang="en-GB" dirty="0" smtClean="0"/>
              <a:t>NHS </a:t>
            </a:r>
            <a:r>
              <a:rPr lang="en-GB" dirty="0"/>
              <a:t>trusts </a:t>
            </a:r>
            <a:r>
              <a:rPr lang="en-GB" dirty="0" smtClean="0"/>
              <a:t>established- primary/secondary</a:t>
            </a:r>
          </a:p>
          <a:p>
            <a:r>
              <a:rPr lang="en-GB" dirty="0"/>
              <a:t>April 1 </a:t>
            </a:r>
            <a:r>
              <a:rPr lang="en-GB" dirty="0" smtClean="0"/>
              <a:t>2013 The </a:t>
            </a:r>
            <a:r>
              <a:rPr lang="en-GB" dirty="0"/>
              <a:t>new NHS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394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Group 2 Time line of Learning disabilities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1850’s Establishment of Asylums for idiots</a:t>
            </a:r>
          </a:p>
          <a:p>
            <a:r>
              <a:rPr lang="en-GB" dirty="0" smtClean="0"/>
              <a:t>1920 Local authority colony (hospital) building</a:t>
            </a:r>
          </a:p>
          <a:p>
            <a:r>
              <a:rPr lang="en-GB" dirty="0" smtClean="0"/>
              <a:t>1948 NHS take over-Eugenics debate</a:t>
            </a:r>
          </a:p>
          <a:p>
            <a:r>
              <a:rPr lang="en-GB" dirty="0" smtClean="0"/>
              <a:t>1959 Mental health Act</a:t>
            </a:r>
          </a:p>
          <a:p>
            <a:r>
              <a:rPr lang="en-GB" dirty="0" smtClean="0"/>
              <a:t>1961 Closure of mental hospitals</a:t>
            </a:r>
          </a:p>
          <a:p>
            <a:r>
              <a:rPr lang="en-GB" dirty="0" smtClean="0"/>
              <a:t>1970 Local Authority Social Services Act-  LA health and welfare services- </a:t>
            </a:r>
          </a:p>
          <a:p>
            <a:r>
              <a:rPr lang="en-GB" dirty="0" smtClean="0"/>
              <a:t>1980 Group home era</a:t>
            </a:r>
          </a:p>
          <a:p>
            <a:r>
              <a:rPr lang="en-GB" dirty="0" smtClean="0"/>
              <a:t>1990 Community Care Act- Direct payments</a:t>
            </a:r>
          </a:p>
          <a:p>
            <a:r>
              <a:rPr lang="en-GB" dirty="0" smtClean="0"/>
              <a:t>2001 Valuing </a:t>
            </a:r>
            <a:r>
              <a:rPr lang="en-GB" dirty="0"/>
              <a:t>People </a:t>
            </a:r>
            <a:endParaRPr lang="en-GB" dirty="0" smtClean="0"/>
          </a:p>
          <a:p>
            <a:r>
              <a:rPr lang="en-GB" dirty="0" smtClean="0"/>
              <a:t>2007 Putting People </a:t>
            </a:r>
            <a:r>
              <a:rPr lang="en-GB" dirty="0"/>
              <a:t>First movement </a:t>
            </a:r>
            <a:endParaRPr lang="en-GB" dirty="0" smtClean="0"/>
          </a:p>
          <a:p>
            <a:r>
              <a:rPr lang="en-GB" dirty="0" smtClean="0"/>
              <a:t>2008 Healthcare for all</a:t>
            </a:r>
          </a:p>
        </p:txBody>
      </p:sp>
    </p:spTree>
    <p:extLst>
      <p:ext uri="{BB962C8B-B14F-4D97-AF65-F5344CB8AC3E}">
        <p14:creationId xmlns:p14="http://schemas.microsoft.com/office/powerpoint/2010/main" val="187214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Group 3 Time line of mental health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18</a:t>
            </a:r>
            <a:r>
              <a:rPr lang="en-GB" baseline="30000" dirty="0" smtClean="0"/>
              <a:t>th</a:t>
            </a:r>
            <a:r>
              <a:rPr lang="en-GB" dirty="0" smtClean="0"/>
              <a:t> Century- Lunatic wards- asylums</a:t>
            </a:r>
          </a:p>
          <a:p>
            <a:r>
              <a:rPr lang="en-GB" dirty="0" smtClean="0"/>
              <a:t>1774 Madhouse Act</a:t>
            </a:r>
          </a:p>
          <a:p>
            <a:r>
              <a:rPr lang="en-GB" dirty="0" smtClean="0"/>
              <a:t>1840 Therapeutic asylum</a:t>
            </a:r>
          </a:p>
          <a:p>
            <a:r>
              <a:rPr lang="en-GB" dirty="0" smtClean="0"/>
              <a:t>1916 Free diagnosis of VD- syphilis</a:t>
            </a:r>
          </a:p>
          <a:p>
            <a:r>
              <a:rPr lang="en-GB" dirty="0" smtClean="0"/>
              <a:t>1920 Introduction of talking therapy- Freud</a:t>
            </a:r>
          </a:p>
          <a:p>
            <a:r>
              <a:rPr lang="en-GB" dirty="0" smtClean="0"/>
              <a:t>1923 Mental Hospitals- war neurosis</a:t>
            </a:r>
          </a:p>
          <a:p>
            <a:r>
              <a:rPr lang="en-GB" dirty="0" smtClean="0"/>
              <a:t>1930 Mental Treatment Act</a:t>
            </a:r>
          </a:p>
          <a:p>
            <a:r>
              <a:rPr lang="en-GB" dirty="0" smtClean="0"/>
              <a:t>1948 NHS Act- impact on mental health</a:t>
            </a:r>
          </a:p>
          <a:p>
            <a:r>
              <a:rPr lang="en-GB" dirty="0" smtClean="0"/>
              <a:t>1957 Antidepressants</a:t>
            </a:r>
          </a:p>
          <a:p>
            <a:r>
              <a:rPr lang="en-GB" dirty="0" smtClean="0"/>
              <a:t>1959 Mental Health Act</a:t>
            </a:r>
          </a:p>
          <a:p>
            <a:r>
              <a:rPr lang="en-GB" dirty="0" smtClean="0"/>
              <a:t>1981 Care in the Community Parkinson Report</a:t>
            </a:r>
          </a:p>
          <a:p>
            <a:r>
              <a:rPr lang="en-GB" dirty="0" smtClean="0"/>
              <a:t>1983 Mental Health Act</a:t>
            </a:r>
          </a:p>
          <a:p>
            <a:r>
              <a:rPr lang="en-GB" dirty="0" smtClean="0"/>
              <a:t>2009 Launch of Time to Change- New Horizons</a:t>
            </a:r>
          </a:p>
          <a:p>
            <a:r>
              <a:rPr lang="en-GB" dirty="0" smtClean="0"/>
              <a:t>2011 No Health Without Mental Health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23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NHS 1948   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www.youtube.com/watch?v=ebRbHDzG3pg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Group Activity- History of the Welfare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Produce a time line with the following.</a:t>
            </a:r>
          </a:p>
          <a:p>
            <a:r>
              <a:rPr lang="en-GB" dirty="0" smtClean="0"/>
              <a:t>Explain what it is and how </a:t>
            </a:r>
            <a:r>
              <a:rPr lang="en-GB" dirty="0"/>
              <a:t>it </a:t>
            </a:r>
            <a:r>
              <a:rPr lang="en-GB" dirty="0" smtClean="0"/>
              <a:t>has influenced </a:t>
            </a:r>
            <a:r>
              <a:rPr lang="en-GB" b="1" dirty="0" smtClean="0"/>
              <a:t>health care </a:t>
            </a:r>
          </a:p>
          <a:p>
            <a:r>
              <a:rPr lang="en-GB" dirty="0" smtClean="0"/>
              <a:t>Use pictures and text to illustrate the points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Conclusion-</a:t>
            </a:r>
          </a:p>
          <a:p>
            <a:r>
              <a:rPr lang="en-GB" dirty="0" smtClean="0"/>
              <a:t>Does the  NHS ideal present problems and was the 1948 structure flawed resulting in numerous structural changes?</a:t>
            </a:r>
          </a:p>
        </p:txBody>
      </p:sp>
    </p:spTree>
    <p:extLst>
      <p:ext uri="{BB962C8B-B14F-4D97-AF65-F5344CB8AC3E}">
        <p14:creationId xmlns:p14="http://schemas.microsoft.com/office/powerpoint/2010/main" val="36683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417</TotalTime>
  <Words>547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History of Welfare State in Britain</vt:lpstr>
      <vt:lpstr>Aims</vt:lpstr>
      <vt:lpstr>The Welfare State</vt:lpstr>
      <vt:lpstr>What was British health care like before the NHS?</vt:lpstr>
      <vt:lpstr>  Group 1 Time line of health care Activity</vt:lpstr>
      <vt:lpstr>  Group 2 Time line of Learning disabilities</vt:lpstr>
      <vt:lpstr>  Group 3 Time line of mental health</vt:lpstr>
      <vt:lpstr>PowerPoint Presentation</vt:lpstr>
      <vt:lpstr>Group Activity- History of the Welfare State</vt:lpstr>
      <vt:lpstr> Self directed Activity-  </vt:lpstr>
      <vt:lpstr>Plenary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wELFARE</dc:title>
  <dc:creator>Dinner PC 2013</dc:creator>
  <cp:lastModifiedBy>106080</cp:lastModifiedBy>
  <cp:revision>53</cp:revision>
  <cp:lastPrinted>2016-10-03T09:55:17Z</cp:lastPrinted>
  <dcterms:created xsi:type="dcterms:W3CDTF">2013-10-08T17:59:13Z</dcterms:created>
  <dcterms:modified xsi:type="dcterms:W3CDTF">2018-09-24T11:06:24Z</dcterms:modified>
</cp:coreProperties>
</file>