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B3C84F61-B740-493B-9FD1-DE1CA92E8998}" type="slidenum">
              <a:rPr lang="en-GB" smtClean="0"/>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B3C84F61-B740-493B-9FD1-DE1CA92E899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B3C84F61-B740-493B-9FD1-DE1CA92E899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B3C84F61-B740-493B-9FD1-DE1CA92E899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B3C84F61-B740-493B-9FD1-DE1CA92E8998}" type="slidenum">
              <a:rPr lang="en-GB" smtClean="0"/>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B3C84F61-B740-493B-9FD1-DE1CA92E899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B3C84F61-B740-493B-9FD1-DE1CA92E899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B3C84F61-B740-493B-9FD1-DE1CA92E899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B3C84F61-B740-493B-9FD1-DE1CA92E8998}" type="slidenum">
              <a:rPr lang="en-GB" smtClean="0"/>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B3C84F61-B740-493B-9FD1-DE1CA92E899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A5B0AD0-36DC-48D6-9FB2-2702868AFEEA}" type="datetimeFigureOut">
              <a:rPr lang="en-GB" smtClean="0"/>
              <a:t>24/05/2019</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B3C84F61-B740-493B-9FD1-DE1CA92E8998}" type="slidenum">
              <a:rPr lang="en-GB" smtClean="0"/>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A5B0AD0-36DC-48D6-9FB2-2702868AFEEA}" type="datetimeFigureOut">
              <a:rPr lang="en-GB" smtClean="0"/>
              <a:t>24/05/2019</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3C84F61-B740-493B-9FD1-DE1CA92E8998}" type="slidenum">
              <a:rPr lang="en-GB" smtClean="0"/>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08720"/>
          </a:xfrm>
        </p:spPr>
        <p:txBody>
          <a:bodyPr>
            <a:normAutofit/>
          </a:bodyPr>
          <a:lstStyle/>
          <a:p>
            <a:r>
              <a:rPr lang="en-GB" dirty="0" smtClean="0">
                <a:latin typeface="Times New Roman" pitchFamily="18" charset="0"/>
                <a:cs typeface="Times New Roman" pitchFamily="18" charset="0"/>
              </a:rPr>
              <a:t>STRUCTURE OF A REPORT</a:t>
            </a:r>
            <a:endParaRPr lang="en-GB" dirty="0">
              <a:latin typeface="Times New Roman" pitchFamily="18" charset="0"/>
              <a:cs typeface="Times New Roman" pitchFamily="18" charset="0"/>
            </a:endParaRPr>
          </a:p>
        </p:txBody>
      </p:sp>
      <p:sp>
        <p:nvSpPr>
          <p:cNvPr id="3" name="Subtitle 2"/>
          <p:cNvSpPr>
            <a:spLocks noGrp="1"/>
          </p:cNvSpPr>
          <p:nvPr>
            <p:ph type="subTitle" idx="1"/>
          </p:nvPr>
        </p:nvSpPr>
        <p:spPr>
          <a:xfrm>
            <a:off x="0" y="836712"/>
            <a:ext cx="9144000" cy="6021288"/>
          </a:xfrm>
        </p:spPr>
        <p:txBody>
          <a:bodyPr>
            <a:normAutofit fontScale="47500" lnSpcReduction="20000"/>
          </a:bodyPr>
          <a:lstStyle/>
          <a:p>
            <a:r>
              <a:rPr lang="en-GB" sz="3600" b="1" dirty="0" smtClean="0">
                <a:latin typeface="Times New Roman" pitchFamily="18" charset="0"/>
                <a:cs typeface="Times New Roman" pitchFamily="18" charset="0"/>
              </a:rPr>
              <a:t>Executive Summary</a:t>
            </a:r>
          </a:p>
          <a:p>
            <a:r>
              <a:rPr lang="en-GB" sz="3600" dirty="0" smtClean="0">
                <a:latin typeface="Times New Roman" pitchFamily="18" charset="0"/>
                <a:cs typeface="Times New Roman" pitchFamily="18" charset="0"/>
              </a:rPr>
              <a:t>The </a:t>
            </a:r>
            <a:r>
              <a:rPr lang="en-GB" sz="3600" b="1" dirty="0" smtClean="0">
                <a:latin typeface="Times New Roman" pitchFamily="18" charset="0"/>
                <a:cs typeface="Times New Roman" pitchFamily="18" charset="0"/>
              </a:rPr>
              <a:t>executive summary</a:t>
            </a:r>
            <a:r>
              <a:rPr lang="en-GB" sz="3600" dirty="0" smtClean="0">
                <a:latin typeface="Times New Roman" pitchFamily="18" charset="0"/>
                <a:cs typeface="Times New Roman" pitchFamily="18" charset="0"/>
              </a:rPr>
              <a:t> or </a:t>
            </a:r>
            <a:r>
              <a:rPr lang="en-GB" sz="3600" b="1" dirty="0" smtClean="0">
                <a:latin typeface="Times New Roman" pitchFamily="18" charset="0"/>
                <a:cs typeface="Times New Roman" pitchFamily="18" charset="0"/>
              </a:rPr>
              <a:t>abstract</a:t>
            </a:r>
            <a:r>
              <a:rPr lang="en-GB" sz="3600" dirty="0" smtClean="0">
                <a:latin typeface="Times New Roman" pitchFamily="18" charset="0"/>
                <a:cs typeface="Times New Roman" pitchFamily="18" charset="0"/>
              </a:rPr>
              <a:t>, for a scientific report, is a brief summary of the contents. It’s worth writing this last, when you know the key points to draw out. It should be no more than half a page to a page in length.</a:t>
            </a:r>
          </a:p>
          <a:p>
            <a:r>
              <a:rPr lang="en-GB" sz="3600" dirty="0" smtClean="0">
                <a:latin typeface="Times New Roman" pitchFamily="18" charset="0"/>
                <a:cs typeface="Times New Roman" pitchFamily="18" charset="0"/>
              </a:rPr>
              <a:t>Remember the executive summary is designed to give busy 'executives' a quick summary of the contents of the report.</a:t>
            </a:r>
          </a:p>
          <a:p>
            <a:r>
              <a:rPr lang="en-GB" sz="3600" b="1" dirty="0" smtClean="0">
                <a:latin typeface="Times New Roman" pitchFamily="18" charset="0"/>
                <a:cs typeface="Times New Roman" pitchFamily="18" charset="0"/>
              </a:rPr>
              <a:t>Introduction</a:t>
            </a:r>
          </a:p>
          <a:p>
            <a:r>
              <a:rPr lang="en-GB" sz="3600" dirty="0" smtClean="0">
                <a:latin typeface="Times New Roman" pitchFamily="18" charset="0"/>
                <a:cs typeface="Times New Roman" pitchFamily="18" charset="0"/>
              </a:rPr>
              <a:t>The </a:t>
            </a:r>
            <a:r>
              <a:rPr lang="en-GB" sz="3600" b="1" dirty="0" smtClean="0">
                <a:latin typeface="Times New Roman" pitchFamily="18" charset="0"/>
                <a:cs typeface="Times New Roman" pitchFamily="18" charset="0"/>
              </a:rPr>
              <a:t>introduction</a:t>
            </a:r>
            <a:r>
              <a:rPr lang="en-GB" sz="3600" dirty="0" smtClean="0">
                <a:latin typeface="Times New Roman" pitchFamily="18" charset="0"/>
                <a:cs typeface="Times New Roman" pitchFamily="18" charset="0"/>
              </a:rPr>
              <a:t> sets out what you plan to say and provides a brief summary of the problem under discussion. It should also touch briefly on your conclusions.</a:t>
            </a:r>
          </a:p>
          <a:p>
            <a:r>
              <a:rPr lang="en-GB" sz="3600" b="1" dirty="0" smtClean="0">
                <a:latin typeface="Times New Roman" pitchFamily="18" charset="0"/>
                <a:cs typeface="Times New Roman" pitchFamily="18" charset="0"/>
              </a:rPr>
              <a:t>Report Main Body</a:t>
            </a:r>
          </a:p>
          <a:p>
            <a:r>
              <a:rPr lang="en-GB" sz="3600" dirty="0" smtClean="0">
                <a:latin typeface="Times New Roman" pitchFamily="18" charset="0"/>
                <a:cs typeface="Times New Roman" pitchFamily="18" charset="0"/>
              </a:rPr>
              <a:t>The </a:t>
            </a:r>
            <a:r>
              <a:rPr lang="en-GB" sz="3600" b="1" dirty="0" smtClean="0">
                <a:latin typeface="Times New Roman" pitchFamily="18" charset="0"/>
                <a:cs typeface="Times New Roman" pitchFamily="18" charset="0"/>
              </a:rPr>
              <a:t>main body of the report</a:t>
            </a:r>
            <a:r>
              <a:rPr lang="en-GB" sz="3600" dirty="0" smtClean="0">
                <a:latin typeface="Times New Roman" pitchFamily="18" charset="0"/>
                <a:cs typeface="Times New Roman" pitchFamily="18" charset="0"/>
              </a:rPr>
              <a:t> should be carefully structured in a way that leads the reader through the issue.</a:t>
            </a:r>
          </a:p>
          <a:p>
            <a:r>
              <a:rPr lang="en-GB" sz="3600" dirty="0" smtClean="0">
                <a:latin typeface="Times New Roman" pitchFamily="18" charset="0"/>
                <a:cs typeface="Times New Roman" pitchFamily="18" charset="0"/>
              </a:rPr>
              <a:t>You should split it into sections using numbered sub-headings relating to themes or areas for consideration. For each theme, you should aim to set out clearly and concisely the main issue under discussion and any areas of difficulty or disagreement. It may also include experimental results. All the information that you present should be related back to the brief and the precise subject under discussion.</a:t>
            </a:r>
          </a:p>
          <a:p>
            <a:r>
              <a:rPr lang="en-GB" sz="3600" b="1" dirty="0">
                <a:latin typeface="Times New Roman" pitchFamily="18" charset="0"/>
                <a:cs typeface="Times New Roman" pitchFamily="18" charset="0"/>
              </a:rPr>
              <a:t>Conclusions and Recommendations</a:t>
            </a:r>
          </a:p>
          <a:p>
            <a:r>
              <a:rPr lang="en-GB" sz="3600" dirty="0">
                <a:latin typeface="Times New Roman" pitchFamily="18" charset="0"/>
                <a:cs typeface="Times New Roman" pitchFamily="18" charset="0"/>
              </a:rPr>
              <a:t>The </a:t>
            </a:r>
            <a:r>
              <a:rPr lang="en-GB" sz="3600" b="1" dirty="0">
                <a:latin typeface="Times New Roman" pitchFamily="18" charset="0"/>
                <a:cs typeface="Times New Roman" pitchFamily="18" charset="0"/>
              </a:rPr>
              <a:t>conclusion</a:t>
            </a:r>
            <a:r>
              <a:rPr lang="en-GB" sz="3600" dirty="0">
                <a:latin typeface="Times New Roman" pitchFamily="18" charset="0"/>
                <a:cs typeface="Times New Roman" pitchFamily="18" charset="0"/>
              </a:rPr>
              <a:t> sets out what inferences you draw from the information, including any experimental results. It may include recommendations, or these may be included in a separate section.</a:t>
            </a:r>
          </a:p>
          <a:p>
            <a:r>
              <a:rPr lang="en-GB" sz="3600" b="1" dirty="0">
                <a:latin typeface="Times New Roman" pitchFamily="18" charset="0"/>
                <a:cs typeface="Times New Roman" pitchFamily="18" charset="0"/>
              </a:rPr>
              <a:t>Recommendations</a:t>
            </a:r>
            <a:r>
              <a:rPr lang="en-GB" sz="3600" dirty="0">
                <a:latin typeface="Times New Roman" pitchFamily="18" charset="0"/>
                <a:cs typeface="Times New Roman" pitchFamily="18" charset="0"/>
              </a:rPr>
              <a:t> suggest how you think the situation could be improved, and should be specific, achievable and measurable. If your recommendations have financial implications, you should set these out clearly, with estimated costs if possible.</a:t>
            </a:r>
          </a:p>
          <a:p>
            <a:endParaRPr lang="en-GB" dirty="0" smtClean="0"/>
          </a:p>
          <a:p>
            <a:endParaRPr lang="en-GB" dirty="0" smtClean="0"/>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TotalTime>
  <Words>7</Words>
  <Application>Microsoft Office PowerPoint</Application>
  <PresentationFormat>On-screen Show (4:3)</PresentationFormat>
  <Paragraphs>13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Solstice</vt:lpstr>
      <vt:lpstr>STRUCTURE OF A REPORT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OF A REPORT</dc:title>
  <dc:creator>uobstaff</dc:creator>
  <cp:lastModifiedBy>uobstaff</cp:lastModifiedBy>
  <cp:revision>1</cp:revision>
  <dcterms:created xsi:type="dcterms:W3CDTF">2019-05-24T08:30:46Z</dcterms:created>
  <dcterms:modified xsi:type="dcterms:W3CDTF">2019-05-24T08:36:11Z</dcterms:modified>
</cp:coreProperties>
</file>