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82" d="100"/>
          <a:sy n="82" d="100"/>
        </p:scale>
        <p:origin x="149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29/03/2022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29/03/2022</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29/03/2022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29/03/2022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29/03/2022</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29/03/2022</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9 </a:t>
            </a:r>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514350"/>
            <a:endParaRPr lang="en-GB" dirty="0"/>
          </a:p>
          <a:p>
            <a:endParaRPr lang="en-GB" dirty="0"/>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400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3975</TotalTime>
  <Words>2700</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 9 </vt:lpstr>
      <vt:lpstr>Lecture Structure</vt:lpstr>
      <vt:lpstr>What happens when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79</cp:revision>
  <dcterms:created xsi:type="dcterms:W3CDTF">2010-11-25T10:55:53Z</dcterms:created>
  <dcterms:modified xsi:type="dcterms:W3CDTF">2022-03-29T18:56:15Z</dcterms:modified>
</cp:coreProperties>
</file>