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81" r:id="rId3"/>
    <p:sldId id="283" r:id="rId4"/>
    <p:sldId id="284" r:id="rId5"/>
    <p:sldId id="295" r:id="rId6"/>
    <p:sldId id="288" r:id="rId7"/>
    <p:sldId id="298" r:id="rId8"/>
    <p:sldId id="299" r:id="rId9"/>
    <p:sldId id="292" r:id="rId10"/>
    <p:sldId id="296" r:id="rId11"/>
    <p:sldId id="289" r:id="rId12"/>
    <p:sldId id="297" r:id="rId13"/>
    <p:sldId id="291" r:id="rId14"/>
    <p:sldId id="300" r:id="rId15"/>
    <p:sldId id="302" r:id="rId16"/>
    <p:sldId id="305" r:id="rId17"/>
    <p:sldId id="303" r:id="rId18"/>
    <p:sldId id="304" r:id="rId19"/>
    <p:sldId id="30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85929" autoAdjust="0"/>
  </p:normalViewPr>
  <p:slideViewPr>
    <p:cSldViewPr>
      <p:cViewPr varScale="1">
        <p:scale>
          <a:sx n="80" d="100"/>
          <a:sy n="80" d="100"/>
        </p:scale>
        <p:origin x="9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81B67-AA2F-410E-A5A8-75B16C0200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5724537-019D-48BE-AEBE-F17185B1FC9B}">
      <dgm:prSet/>
      <dgm:spPr/>
      <dgm:t>
        <a:bodyPr/>
        <a:lstStyle/>
        <a:p>
          <a:r>
            <a:rPr lang="en-US" b="1"/>
            <a:t>Describe the decision-making process</a:t>
          </a:r>
        </a:p>
      </dgm:t>
    </dgm:pt>
    <dgm:pt modelId="{56F7B5B5-B8C7-42F4-A633-2F616CB1ACFB}" type="parTrans" cxnId="{8B3AD534-2179-4E2C-B9EE-B2528AD929DF}">
      <dgm:prSet/>
      <dgm:spPr/>
      <dgm:t>
        <a:bodyPr/>
        <a:lstStyle/>
        <a:p>
          <a:endParaRPr lang="en-US"/>
        </a:p>
      </dgm:t>
    </dgm:pt>
    <dgm:pt modelId="{EDC27EDF-2299-4FF1-9969-74EA08575A20}" type="sibTrans" cxnId="{8B3AD534-2179-4E2C-B9EE-B2528AD929DF}">
      <dgm:prSet/>
      <dgm:spPr/>
      <dgm:t>
        <a:bodyPr/>
        <a:lstStyle/>
        <a:p>
          <a:endParaRPr lang="en-US"/>
        </a:p>
      </dgm:t>
    </dgm:pt>
    <dgm:pt modelId="{DBEB76A0-C091-4F21-885F-906992FC9FF4}">
      <dgm:prSet/>
      <dgm:spPr/>
      <dgm:t>
        <a:bodyPr/>
        <a:lstStyle/>
        <a:p>
          <a:r>
            <a:rPr lang="en-US" b="1"/>
            <a:t>Explain  the three approaches managers can use to make decisions</a:t>
          </a:r>
        </a:p>
      </dgm:t>
    </dgm:pt>
    <dgm:pt modelId="{B1E87812-B7F9-48ED-A8AD-97C3B2C0D0E9}" type="parTrans" cxnId="{5523AA81-2229-484A-A80B-4FAEB326DECF}">
      <dgm:prSet/>
      <dgm:spPr/>
      <dgm:t>
        <a:bodyPr/>
        <a:lstStyle/>
        <a:p>
          <a:endParaRPr lang="en-US"/>
        </a:p>
      </dgm:t>
    </dgm:pt>
    <dgm:pt modelId="{FB1BB42B-E1E3-46BE-9426-059B95A350FD}" type="sibTrans" cxnId="{5523AA81-2229-484A-A80B-4FAEB326DECF}">
      <dgm:prSet/>
      <dgm:spPr/>
      <dgm:t>
        <a:bodyPr/>
        <a:lstStyle/>
        <a:p>
          <a:endParaRPr lang="en-US"/>
        </a:p>
      </dgm:t>
    </dgm:pt>
    <dgm:pt modelId="{B0618073-31C1-483E-8583-05708CEE0A58}">
      <dgm:prSet/>
      <dgm:spPr/>
      <dgm:t>
        <a:bodyPr/>
        <a:lstStyle/>
        <a:p>
          <a:r>
            <a:rPr lang="en-US" b="1"/>
            <a:t>Describe the types of decisions and decision-making conditions managers face</a:t>
          </a:r>
        </a:p>
      </dgm:t>
    </dgm:pt>
    <dgm:pt modelId="{E339836D-C65E-4E7B-BE2C-930F66B7756F}" type="parTrans" cxnId="{BA11810B-3094-4143-BECC-7DEA33DA9E83}">
      <dgm:prSet/>
      <dgm:spPr/>
      <dgm:t>
        <a:bodyPr/>
        <a:lstStyle/>
        <a:p>
          <a:endParaRPr lang="en-US"/>
        </a:p>
      </dgm:t>
    </dgm:pt>
    <dgm:pt modelId="{28775AEB-6DCB-41E4-AA45-96C49B233BF8}" type="sibTrans" cxnId="{BA11810B-3094-4143-BECC-7DEA33DA9E83}">
      <dgm:prSet/>
      <dgm:spPr/>
      <dgm:t>
        <a:bodyPr/>
        <a:lstStyle/>
        <a:p>
          <a:endParaRPr lang="en-US"/>
        </a:p>
      </dgm:t>
    </dgm:pt>
    <dgm:pt modelId="{1C05BACC-27AE-4DFB-985D-E5D91F6F3E43}">
      <dgm:prSet/>
      <dgm:spPr/>
      <dgm:t>
        <a:bodyPr/>
        <a:lstStyle/>
        <a:p>
          <a:r>
            <a:rPr lang="en-US" b="1"/>
            <a:t>Discuss group decision making</a:t>
          </a:r>
        </a:p>
      </dgm:t>
    </dgm:pt>
    <dgm:pt modelId="{66234E22-766A-49D4-894F-10D0E50C6AFF}" type="parTrans" cxnId="{76795285-5767-4EC2-94D5-C9CF02550C6A}">
      <dgm:prSet/>
      <dgm:spPr/>
      <dgm:t>
        <a:bodyPr/>
        <a:lstStyle/>
        <a:p>
          <a:endParaRPr lang="en-US"/>
        </a:p>
      </dgm:t>
    </dgm:pt>
    <dgm:pt modelId="{29524C9F-C015-4630-AFE0-6107E717E800}" type="sibTrans" cxnId="{76795285-5767-4EC2-94D5-C9CF02550C6A}">
      <dgm:prSet/>
      <dgm:spPr/>
      <dgm:t>
        <a:bodyPr/>
        <a:lstStyle/>
        <a:p>
          <a:endParaRPr lang="en-US"/>
        </a:p>
      </dgm:t>
    </dgm:pt>
    <dgm:pt modelId="{D70508E2-0409-4F61-93F1-F8A2CACED0B9}">
      <dgm:prSet/>
      <dgm:spPr/>
      <dgm:t>
        <a:bodyPr/>
        <a:lstStyle/>
        <a:p>
          <a:r>
            <a:rPr lang="en-US" b="1"/>
            <a:t>Discuss contemporary issues in managerial decision making</a:t>
          </a:r>
        </a:p>
      </dgm:t>
    </dgm:pt>
    <dgm:pt modelId="{00F64750-C153-4C48-912B-CF975BF74C3A}" type="parTrans" cxnId="{FA5F9D11-5BC6-40B5-8735-717449B947CA}">
      <dgm:prSet/>
      <dgm:spPr/>
      <dgm:t>
        <a:bodyPr/>
        <a:lstStyle/>
        <a:p>
          <a:endParaRPr lang="en-US"/>
        </a:p>
      </dgm:t>
    </dgm:pt>
    <dgm:pt modelId="{60E71285-FDA1-4A00-8C0E-0D0D6DE77A95}" type="sibTrans" cxnId="{FA5F9D11-5BC6-40B5-8735-717449B947CA}">
      <dgm:prSet/>
      <dgm:spPr/>
      <dgm:t>
        <a:bodyPr/>
        <a:lstStyle/>
        <a:p>
          <a:endParaRPr lang="en-US"/>
        </a:p>
      </dgm:t>
    </dgm:pt>
    <dgm:pt modelId="{FA9C5926-3D88-497A-9656-15F2342EEFE0}" type="pres">
      <dgm:prSet presAssocID="{F2281B67-AA2F-410E-A5A8-75B16C0200C5}" presName="root" presStyleCnt="0">
        <dgm:presLayoutVars>
          <dgm:dir/>
          <dgm:resizeHandles val="exact"/>
        </dgm:presLayoutVars>
      </dgm:prSet>
      <dgm:spPr/>
    </dgm:pt>
    <dgm:pt modelId="{DEE26E8A-74CC-425F-95ED-FE7C8CD4E46A}" type="pres">
      <dgm:prSet presAssocID="{15724537-019D-48BE-AEBE-F17185B1FC9B}" presName="compNode" presStyleCnt="0"/>
      <dgm:spPr/>
    </dgm:pt>
    <dgm:pt modelId="{0B6A28FC-005C-4A97-899E-E16D849D085B}" type="pres">
      <dgm:prSet presAssocID="{15724537-019D-48BE-AEBE-F17185B1FC9B}" presName="bgRect" presStyleLbl="bgShp" presStyleIdx="0" presStyleCnt="5"/>
      <dgm:spPr/>
    </dgm:pt>
    <dgm:pt modelId="{BDC8A4A5-FC7A-4B3B-8EF5-4DD5D2B80F47}" type="pres">
      <dgm:prSet presAssocID="{15724537-019D-48BE-AEBE-F17185B1FC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F9E3C0C-79E8-4931-8690-4708E7EB9DA4}" type="pres">
      <dgm:prSet presAssocID="{15724537-019D-48BE-AEBE-F17185B1FC9B}" presName="spaceRect" presStyleCnt="0"/>
      <dgm:spPr/>
    </dgm:pt>
    <dgm:pt modelId="{EED39F06-8EA6-4D8C-9ACF-AE7F7200F75A}" type="pres">
      <dgm:prSet presAssocID="{15724537-019D-48BE-AEBE-F17185B1FC9B}" presName="parTx" presStyleLbl="revTx" presStyleIdx="0" presStyleCnt="5">
        <dgm:presLayoutVars>
          <dgm:chMax val="0"/>
          <dgm:chPref val="0"/>
        </dgm:presLayoutVars>
      </dgm:prSet>
      <dgm:spPr/>
    </dgm:pt>
    <dgm:pt modelId="{80B29CCD-EAAB-4C58-B625-6E82AC113064}" type="pres">
      <dgm:prSet presAssocID="{EDC27EDF-2299-4FF1-9969-74EA08575A20}" presName="sibTrans" presStyleCnt="0"/>
      <dgm:spPr/>
    </dgm:pt>
    <dgm:pt modelId="{34AD4B4E-DD26-4491-A6F0-214A638AD4DF}" type="pres">
      <dgm:prSet presAssocID="{DBEB76A0-C091-4F21-885F-906992FC9FF4}" presName="compNode" presStyleCnt="0"/>
      <dgm:spPr/>
    </dgm:pt>
    <dgm:pt modelId="{6665F9F0-70CC-4B9A-A988-D55344D41D41}" type="pres">
      <dgm:prSet presAssocID="{DBEB76A0-C091-4F21-885F-906992FC9FF4}" presName="bgRect" presStyleLbl="bgShp" presStyleIdx="1" presStyleCnt="5"/>
      <dgm:spPr/>
    </dgm:pt>
    <dgm:pt modelId="{B5DC9CE1-9F3E-4BBF-B3E9-487AE2C58082}" type="pres">
      <dgm:prSet presAssocID="{DBEB76A0-C091-4F21-885F-906992FC9F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F9CFE8-8DCF-4767-B636-36A4D9FA59F7}" type="pres">
      <dgm:prSet presAssocID="{DBEB76A0-C091-4F21-885F-906992FC9FF4}" presName="spaceRect" presStyleCnt="0"/>
      <dgm:spPr/>
    </dgm:pt>
    <dgm:pt modelId="{D28F46AC-5136-4456-AAF2-CB1D1DE08B0A}" type="pres">
      <dgm:prSet presAssocID="{DBEB76A0-C091-4F21-885F-906992FC9FF4}" presName="parTx" presStyleLbl="revTx" presStyleIdx="1" presStyleCnt="5">
        <dgm:presLayoutVars>
          <dgm:chMax val="0"/>
          <dgm:chPref val="0"/>
        </dgm:presLayoutVars>
      </dgm:prSet>
      <dgm:spPr/>
    </dgm:pt>
    <dgm:pt modelId="{7ACE5801-C6B9-49BF-A9B8-4193DFF77FAC}" type="pres">
      <dgm:prSet presAssocID="{FB1BB42B-E1E3-46BE-9426-059B95A350FD}" presName="sibTrans" presStyleCnt="0"/>
      <dgm:spPr/>
    </dgm:pt>
    <dgm:pt modelId="{50A75358-CC59-4A28-B5B5-12ED09BCD577}" type="pres">
      <dgm:prSet presAssocID="{B0618073-31C1-483E-8583-05708CEE0A58}" presName="compNode" presStyleCnt="0"/>
      <dgm:spPr/>
    </dgm:pt>
    <dgm:pt modelId="{8934F21F-9BAC-4C84-A175-C057C28DDBD1}" type="pres">
      <dgm:prSet presAssocID="{B0618073-31C1-483E-8583-05708CEE0A58}" presName="bgRect" presStyleLbl="bgShp" presStyleIdx="2" presStyleCnt="5"/>
      <dgm:spPr/>
    </dgm:pt>
    <dgm:pt modelId="{6AB822C6-7F9B-42B4-A4B0-39EF635338C1}" type="pres">
      <dgm:prSet presAssocID="{B0618073-31C1-483E-8583-05708CEE0A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10DA9A-3A31-4FC8-888E-A88DEDED353C}" type="pres">
      <dgm:prSet presAssocID="{B0618073-31C1-483E-8583-05708CEE0A58}" presName="spaceRect" presStyleCnt="0"/>
      <dgm:spPr/>
    </dgm:pt>
    <dgm:pt modelId="{A0858AD3-C038-43E7-8E38-88C8C2DE2FDE}" type="pres">
      <dgm:prSet presAssocID="{B0618073-31C1-483E-8583-05708CEE0A58}" presName="parTx" presStyleLbl="revTx" presStyleIdx="2" presStyleCnt="5">
        <dgm:presLayoutVars>
          <dgm:chMax val="0"/>
          <dgm:chPref val="0"/>
        </dgm:presLayoutVars>
      </dgm:prSet>
      <dgm:spPr/>
    </dgm:pt>
    <dgm:pt modelId="{09E5318F-3EF7-4A05-801E-B5FBD21E87BA}" type="pres">
      <dgm:prSet presAssocID="{28775AEB-6DCB-41E4-AA45-96C49B233BF8}" presName="sibTrans" presStyleCnt="0"/>
      <dgm:spPr/>
    </dgm:pt>
    <dgm:pt modelId="{94F5EEAD-BAF8-42B3-AFBA-6CC4881F2C09}" type="pres">
      <dgm:prSet presAssocID="{1C05BACC-27AE-4DFB-985D-E5D91F6F3E43}" presName="compNode" presStyleCnt="0"/>
      <dgm:spPr/>
    </dgm:pt>
    <dgm:pt modelId="{6FECE279-27F8-4ADF-834F-53D427BF1C1C}" type="pres">
      <dgm:prSet presAssocID="{1C05BACC-27AE-4DFB-985D-E5D91F6F3E43}" presName="bgRect" presStyleLbl="bgShp" presStyleIdx="3" presStyleCnt="5"/>
      <dgm:spPr/>
    </dgm:pt>
    <dgm:pt modelId="{99119679-E61E-4EDC-82AF-A057AC102E19}" type="pres">
      <dgm:prSet presAssocID="{1C05BACC-27AE-4DFB-985D-E5D91F6F3E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A9D06-1BE4-4F6A-B77D-6A1B0E7A4674}" type="pres">
      <dgm:prSet presAssocID="{1C05BACC-27AE-4DFB-985D-E5D91F6F3E43}" presName="spaceRect" presStyleCnt="0"/>
      <dgm:spPr/>
    </dgm:pt>
    <dgm:pt modelId="{8F7E8C67-5534-49DE-9604-41832CF7CD7B}" type="pres">
      <dgm:prSet presAssocID="{1C05BACC-27AE-4DFB-985D-E5D91F6F3E43}" presName="parTx" presStyleLbl="revTx" presStyleIdx="3" presStyleCnt="5">
        <dgm:presLayoutVars>
          <dgm:chMax val="0"/>
          <dgm:chPref val="0"/>
        </dgm:presLayoutVars>
      </dgm:prSet>
      <dgm:spPr/>
    </dgm:pt>
    <dgm:pt modelId="{BE9867A4-B8AB-4D3C-9138-57C81DEFEDED}" type="pres">
      <dgm:prSet presAssocID="{29524C9F-C015-4630-AFE0-6107E717E800}" presName="sibTrans" presStyleCnt="0"/>
      <dgm:spPr/>
    </dgm:pt>
    <dgm:pt modelId="{F8581BFA-E7DA-4FAE-8A74-8B01B8ABE122}" type="pres">
      <dgm:prSet presAssocID="{D70508E2-0409-4F61-93F1-F8A2CACED0B9}" presName="compNode" presStyleCnt="0"/>
      <dgm:spPr/>
    </dgm:pt>
    <dgm:pt modelId="{F696A05D-F99C-4221-A8C9-7A021CD71071}" type="pres">
      <dgm:prSet presAssocID="{D70508E2-0409-4F61-93F1-F8A2CACED0B9}" presName="bgRect" presStyleLbl="bgShp" presStyleIdx="4" presStyleCnt="5"/>
      <dgm:spPr/>
    </dgm:pt>
    <dgm:pt modelId="{0DAA52DD-A8E0-47FA-994F-548B8F0BA5EF}" type="pres">
      <dgm:prSet presAssocID="{D70508E2-0409-4F61-93F1-F8A2CACED0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844CCD6-D120-4A22-A2FE-561A0D6DBC3D}" type="pres">
      <dgm:prSet presAssocID="{D70508E2-0409-4F61-93F1-F8A2CACED0B9}" presName="spaceRect" presStyleCnt="0"/>
      <dgm:spPr/>
    </dgm:pt>
    <dgm:pt modelId="{7152CE33-298D-40B9-8934-0D9142388D70}" type="pres">
      <dgm:prSet presAssocID="{D70508E2-0409-4F61-93F1-F8A2CACED0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11810B-3094-4143-BECC-7DEA33DA9E83}" srcId="{F2281B67-AA2F-410E-A5A8-75B16C0200C5}" destId="{B0618073-31C1-483E-8583-05708CEE0A58}" srcOrd="2" destOrd="0" parTransId="{E339836D-C65E-4E7B-BE2C-930F66B7756F}" sibTransId="{28775AEB-6DCB-41E4-AA45-96C49B233BF8}"/>
    <dgm:cxn modelId="{FA5F9D11-5BC6-40B5-8735-717449B947CA}" srcId="{F2281B67-AA2F-410E-A5A8-75B16C0200C5}" destId="{D70508E2-0409-4F61-93F1-F8A2CACED0B9}" srcOrd="4" destOrd="0" parTransId="{00F64750-C153-4C48-912B-CF975BF74C3A}" sibTransId="{60E71285-FDA1-4A00-8C0E-0D0D6DE77A95}"/>
    <dgm:cxn modelId="{8B3AD534-2179-4E2C-B9EE-B2528AD929DF}" srcId="{F2281B67-AA2F-410E-A5A8-75B16C0200C5}" destId="{15724537-019D-48BE-AEBE-F17185B1FC9B}" srcOrd="0" destOrd="0" parTransId="{56F7B5B5-B8C7-42F4-A633-2F616CB1ACFB}" sibTransId="{EDC27EDF-2299-4FF1-9969-74EA08575A20}"/>
    <dgm:cxn modelId="{57709C37-15A6-4A55-A36C-B967B21D9A21}" type="presOf" srcId="{15724537-019D-48BE-AEBE-F17185B1FC9B}" destId="{EED39F06-8EA6-4D8C-9ACF-AE7F7200F75A}" srcOrd="0" destOrd="0" presId="urn:microsoft.com/office/officeart/2018/2/layout/IconVerticalSolidList"/>
    <dgm:cxn modelId="{11D5B74F-C443-4372-90BA-A6A262A3AB5C}" type="presOf" srcId="{DBEB76A0-C091-4F21-885F-906992FC9FF4}" destId="{D28F46AC-5136-4456-AAF2-CB1D1DE08B0A}" srcOrd="0" destOrd="0" presId="urn:microsoft.com/office/officeart/2018/2/layout/IconVerticalSolidList"/>
    <dgm:cxn modelId="{5523AA81-2229-484A-A80B-4FAEB326DECF}" srcId="{F2281B67-AA2F-410E-A5A8-75B16C0200C5}" destId="{DBEB76A0-C091-4F21-885F-906992FC9FF4}" srcOrd="1" destOrd="0" parTransId="{B1E87812-B7F9-48ED-A8AD-97C3B2C0D0E9}" sibTransId="{FB1BB42B-E1E3-46BE-9426-059B95A350FD}"/>
    <dgm:cxn modelId="{76795285-5767-4EC2-94D5-C9CF02550C6A}" srcId="{F2281B67-AA2F-410E-A5A8-75B16C0200C5}" destId="{1C05BACC-27AE-4DFB-985D-E5D91F6F3E43}" srcOrd="3" destOrd="0" parTransId="{66234E22-766A-49D4-894F-10D0E50C6AFF}" sibTransId="{29524C9F-C015-4630-AFE0-6107E717E800}"/>
    <dgm:cxn modelId="{E7664F96-298C-4E20-AB77-04AE6D7B088B}" type="presOf" srcId="{B0618073-31C1-483E-8583-05708CEE0A58}" destId="{A0858AD3-C038-43E7-8E38-88C8C2DE2FDE}" srcOrd="0" destOrd="0" presId="urn:microsoft.com/office/officeart/2018/2/layout/IconVerticalSolidList"/>
    <dgm:cxn modelId="{78BF849F-720B-41DA-A180-2A1A7713FD1D}" type="presOf" srcId="{1C05BACC-27AE-4DFB-985D-E5D91F6F3E43}" destId="{8F7E8C67-5534-49DE-9604-41832CF7CD7B}" srcOrd="0" destOrd="0" presId="urn:microsoft.com/office/officeart/2018/2/layout/IconVerticalSolidList"/>
    <dgm:cxn modelId="{67F82BAD-1099-49C5-A778-0E3794774C98}" type="presOf" srcId="{D70508E2-0409-4F61-93F1-F8A2CACED0B9}" destId="{7152CE33-298D-40B9-8934-0D9142388D70}" srcOrd="0" destOrd="0" presId="urn:microsoft.com/office/officeart/2018/2/layout/IconVerticalSolidList"/>
    <dgm:cxn modelId="{10A6D5CC-A915-4C64-888E-A445C07DA199}" type="presOf" srcId="{F2281B67-AA2F-410E-A5A8-75B16C0200C5}" destId="{FA9C5926-3D88-497A-9656-15F2342EEFE0}" srcOrd="0" destOrd="0" presId="urn:microsoft.com/office/officeart/2018/2/layout/IconVerticalSolidList"/>
    <dgm:cxn modelId="{AC11B07D-8EEE-44FA-BCB3-C5350DC7E26B}" type="presParOf" srcId="{FA9C5926-3D88-497A-9656-15F2342EEFE0}" destId="{DEE26E8A-74CC-425F-95ED-FE7C8CD4E46A}" srcOrd="0" destOrd="0" presId="urn:microsoft.com/office/officeart/2018/2/layout/IconVerticalSolidList"/>
    <dgm:cxn modelId="{190155BC-F88E-4700-BC8F-C35C1E5C1636}" type="presParOf" srcId="{DEE26E8A-74CC-425F-95ED-FE7C8CD4E46A}" destId="{0B6A28FC-005C-4A97-899E-E16D849D085B}" srcOrd="0" destOrd="0" presId="urn:microsoft.com/office/officeart/2018/2/layout/IconVerticalSolidList"/>
    <dgm:cxn modelId="{A829ED9E-94FE-4D33-9657-61D301BD918D}" type="presParOf" srcId="{DEE26E8A-74CC-425F-95ED-FE7C8CD4E46A}" destId="{BDC8A4A5-FC7A-4B3B-8EF5-4DD5D2B80F47}" srcOrd="1" destOrd="0" presId="urn:microsoft.com/office/officeart/2018/2/layout/IconVerticalSolidList"/>
    <dgm:cxn modelId="{2D0A2E25-19C8-4214-A18E-96821F8361B2}" type="presParOf" srcId="{DEE26E8A-74CC-425F-95ED-FE7C8CD4E46A}" destId="{AF9E3C0C-79E8-4931-8690-4708E7EB9DA4}" srcOrd="2" destOrd="0" presId="urn:microsoft.com/office/officeart/2018/2/layout/IconVerticalSolidList"/>
    <dgm:cxn modelId="{FF0A3C76-523B-4BB2-A80E-AE154ADACC9C}" type="presParOf" srcId="{DEE26E8A-74CC-425F-95ED-FE7C8CD4E46A}" destId="{EED39F06-8EA6-4D8C-9ACF-AE7F7200F75A}" srcOrd="3" destOrd="0" presId="urn:microsoft.com/office/officeart/2018/2/layout/IconVerticalSolidList"/>
    <dgm:cxn modelId="{308CD97D-8BB3-4B33-AB64-EAA05CEE8B02}" type="presParOf" srcId="{FA9C5926-3D88-497A-9656-15F2342EEFE0}" destId="{80B29CCD-EAAB-4C58-B625-6E82AC113064}" srcOrd="1" destOrd="0" presId="urn:microsoft.com/office/officeart/2018/2/layout/IconVerticalSolidList"/>
    <dgm:cxn modelId="{590DF6B4-40E0-41AA-A4A3-65FB96E9CA9A}" type="presParOf" srcId="{FA9C5926-3D88-497A-9656-15F2342EEFE0}" destId="{34AD4B4E-DD26-4491-A6F0-214A638AD4DF}" srcOrd="2" destOrd="0" presId="urn:microsoft.com/office/officeart/2018/2/layout/IconVerticalSolidList"/>
    <dgm:cxn modelId="{BC2CD49D-61D8-425D-B22D-4CAF3F7DAF33}" type="presParOf" srcId="{34AD4B4E-DD26-4491-A6F0-214A638AD4DF}" destId="{6665F9F0-70CC-4B9A-A988-D55344D41D41}" srcOrd="0" destOrd="0" presId="urn:microsoft.com/office/officeart/2018/2/layout/IconVerticalSolidList"/>
    <dgm:cxn modelId="{45A12F32-1E27-4ACA-A7AA-312AF6F6A490}" type="presParOf" srcId="{34AD4B4E-DD26-4491-A6F0-214A638AD4DF}" destId="{B5DC9CE1-9F3E-4BBF-B3E9-487AE2C58082}" srcOrd="1" destOrd="0" presId="urn:microsoft.com/office/officeart/2018/2/layout/IconVerticalSolidList"/>
    <dgm:cxn modelId="{DCE709B7-19BE-47B9-B2F3-6D683E0A2B72}" type="presParOf" srcId="{34AD4B4E-DD26-4491-A6F0-214A638AD4DF}" destId="{E8F9CFE8-8DCF-4767-B636-36A4D9FA59F7}" srcOrd="2" destOrd="0" presId="urn:microsoft.com/office/officeart/2018/2/layout/IconVerticalSolidList"/>
    <dgm:cxn modelId="{3B696414-22B2-4693-90E6-28DE778DEE38}" type="presParOf" srcId="{34AD4B4E-DD26-4491-A6F0-214A638AD4DF}" destId="{D28F46AC-5136-4456-AAF2-CB1D1DE08B0A}" srcOrd="3" destOrd="0" presId="urn:microsoft.com/office/officeart/2018/2/layout/IconVerticalSolidList"/>
    <dgm:cxn modelId="{A8BE6EC2-9FD1-4469-A1FF-ECFD61412DA8}" type="presParOf" srcId="{FA9C5926-3D88-497A-9656-15F2342EEFE0}" destId="{7ACE5801-C6B9-49BF-A9B8-4193DFF77FAC}" srcOrd="3" destOrd="0" presId="urn:microsoft.com/office/officeart/2018/2/layout/IconVerticalSolidList"/>
    <dgm:cxn modelId="{3E003750-9FA3-4010-B88E-F9F8E54BA958}" type="presParOf" srcId="{FA9C5926-3D88-497A-9656-15F2342EEFE0}" destId="{50A75358-CC59-4A28-B5B5-12ED09BCD577}" srcOrd="4" destOrd="0" presId="urn:microsoft.com/office/officeart/2018/2/layout/IconVerticalSolidList"/>
    <dgm:cxn modelId="{7755F9AF-90F8-44D4-A4D7-89AFEF98D339}" type="presParOf" srcId="{50A75358-CC59-4A28-B5B5-12ED09BCD577}" destId="{8934F21F-9BAC-4C84-A175-C057C28DDBD1}" srcOrd="0" destOrd="0" presId="urn:microsoft.com/office/officeart/2018/2/layout/IconVerticalSolidList"/>
    <dgm:cxn modelId="{B2BC8221-256B-47DE-A251-17FF4B673177}" type="presParOf" srcId="{50A75358-CC59-4A28-B5B5-12ED09BCD577}" destId="{6AB822C6-7F9B-42B4-A4B0-39EF635338C1}" srcOrd="1" destOrd="0" presId="urn:microsoft.com/office/officeart/2018/2/layout/IconVerticalSolidList"/>
    <dgm:cxn modelId="{89516936-3184-4CE2-8C1F-E7E2B14BF1FE}" type="presParOf" srcId="{50A75358-CC59-4A28-B5B5-12ED09BCD577}" destId="{A110DA9A-3A31-4FC8-888E-A88DEDED353C}" srcOrd="2" destOrd="0" presId="urn:microsoft.com/office/officeart/2018/2/layout/IconVerticalSolidList"/>
    <dgm:cxn modelId="{EC81BE4A-1DC3-4A36-B1B4-2144C385161A}" type="presParOf" srcId="{50A75358-CC59-4A28-B5B5-12ED09BCD577}" destId="{A0858AD3-C038-43E7-8E38-88C8C2DE2FDE}" srcOrd="3" destOrd="0" presId="urn:microsoft.com/office/officeart/2018/2/layout/IconVerticalSolidList"/>
    <dgm:cxn modelId="{6C496270-58BE-407C-B84A-D2350FD5720B}" type="presParOf" srcId="{FA9C5926-3D88-497A-9656-15F2342EEFE0}" destId="{09E5318F-3EF7-4A05-801E-B5FBD21E87BA}" srcOrd="5" destOrd="0" presId="urn:microsoft.com/office/officeart/2018/2/layout/IconVerticalSolidList"/>
    <dgm:cxn modelId="{81D2FB31-065C-41CB-A537-D71646734DD4}" type="presParOf" srcId="{FA9C5926-3D88-497A-9656-15F2342EEFE0}" destId="{94F5EEAD-BAF8-42B3-AFBA-6CC4881F2C09}" srcOrd="6" destOrd="0" presId="urn:microsoft.com/office/officeart/2018/2/layout/IconVerticalSolidList"/>
    <dgm:cxn modelId="{DBDD564C-6FB6-4A7B-8E7F-8492E606CA8C}" type="presParOf" srcId="{94F5EEAD-BAF8-42B3-AFBA-6CC4881F2C09}" destId="{6FECE279-27F8-4ADF-834F-53D427BF1C1C}" srcOrd="0" destOrd="0" presId="urn:microsoft.com/office/officeart/2018/2/layout/IconVerticalSolidList"/>
    <dgm:cxn modelId="{19C0C28C-6463-4A4D-BAF9-DE55815EF81A}" type="presParOf" srcId="{94F5EEAD-BAF8-42B3-AFBA-6CC4881F2C09}" destId="{99119679-E61E-4EDC-82AF-A057AC102E19}" srcOrd="1" destOrd="0" presId="urn:microsoft.com/office/officeart/2018/2/layout/IconVerticalSolidList"/>
    <dgm:cxn modelId="{8ED0F8E0-476B-4FBE-8D91-1348F2555E2D}" type="presParOf" srcId="{94F5EEAD-BAF8-42B3-AFBA-6CC4881F2C09}" destId="{06BA9D06-1BE4-4F6A-B77D-6A1B0E7A4674}" srcOrd="2" destOrd="0" presId="urn:microsoft.com/office/officeart/2018/2/layout/IconVerticalSolidList"/>
    <dgm:cxn modelId="{71FB1EDA-E6AD-4E49-B74E-3C8E2EE0C1FE}" type="presParOf" srcId="{94F5EEAD-BAF8-42B3-AFBA-6CC4881F2C09}" destId="{8F7E8C67-5534-49DE-9604-41832CF7CD7B}" srcOrd="3" destOrd="0" presId="urn:microsoft.com/office/officeart/2018/2/layout/IconVerticalSolidList"/>
    <dgm:cxn modelId="{DFB61743-E600-4441-B258-9B461BBFAD4B}" type="presParOf" srcId="{FA9C5926-3D88-497A-9656-15F2342EEFE0}" destId="{BE9867A4-B8AB-4D3C-9138-57C81DEFEDED}" srcOrd="7" destOrd="0" presId="urn:microsoft.com/office/officeart/2018/2/layout/IconVerticalSolidList"/>
    <dgm:cxn modelId="{80625080-C2FA-4DCB-89D3-84F8A77D3EF1}" type="presParOf" srcId="{FA9C5926-3D88-497A-9656-15F2342EEFE0}" destId="{F8581BFA-E7DA-4FAE-8A74-8B01B8ABE122}" srcOrd="8" destOrd="0" presId="urn:microsoft.com/office/officeart/2018/2/layout/IconVerticalSolidList"/>
    <dgm:cxn modelId="{7172E0BB-FB2F-40B5-98BD-23EAAD1E2B76}" type="presParOf" srcId="{F8581BFA-E7DA-4FAE-8A74-8B01B8ABE122}" destId="{F696A05D-F99C-4221-A8C9-7A021CD71071}" srcOrd="0" destOrd="0" presId="urn:microsoft.com/office/officeart/2018/2/layout/IconVerticalSolidList"/>
    <dgm:cxn modelId="{DF63296D-E2AA-4DE4-B6FF-880F543D2EA8}" type="presParOf" srcId="{F8581BFA-E7DA-4FAE-8A74-8B01B8ABE122}" destId="{0DAA52DD-A8E0-47FA-994F-548B8F0BA5EF}" srcOrd="1" destOrd="0" presId="urn:microsoft.com/office/officeart/2018/2/layout/IconVerticalSolidList"/>
    <dgm:cxn modelId="{26FC9E68-3AE7-40E5-9EDF-CC1F8F40CC15}" type="presParOf" srcId="{F8581BFA-E7DA-4FAE-8A74-8B01B8ABE122}" destId="{9844CCD6-D120-4A22-A2FE-561A0D6DBC3D}" srcOrd="2" destOrd="0" presId="urn:microsoft.com/office/officeart/2018/2/layout/IconVerticalSolidList"/>
    <dgm:cxn modelId="{67232E08-9187-4346-B983-BECEADC13E77}" type="presParOf" srcId="{F8581BFA-E7DA-4FAE-8A74-8B01B8ABE122}" destId="{7152CE33-298D-40B9-8934-0D9142388D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BE485-7FD0-450C-AE15-F581E65B10AE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6EC98E-25DD-409F-822E-A05C7174A60B}">
      <dgm:prSet/>
      <dgm:spPr/>
      <dgm:t>
        <a:bodyPr/>
        <a:lstStyle/>
        <a:p>
          <a:r>
            <a:rPr lang="en-US" b="1"/>
            <a:t>Decision-Making Process</a:t>
          </a:r>
        </a:p>
      </dgm:t>
    </dgm:pt>
    <dgm:pt modelId="{42F79FDA-1CCD-4358-8096-1D033A4DA9CC}" type="parTrans" cxnId="{E050580D-BCF9-4C1C-A877-792C09F4F5E4}">
      <dgm:prSet/>
      <dgm:spPr/>
      <dgm:t>
        <a:bodyPr/>
        <a:lstStyle/>
        <a:p>
          <a:endParaRPr lang="en-US"/>
        </a:p>
      </dgm:t>
    </dgm:pt>
    <dgm:pt modelId="{9DC46592-5485-47C2-A86E-287A98BFF541}" type="sibTrans" cxnId="{E050580D-BCF9-4C1C-A877-792C09F4F5E4}">
      <dgm:prSet/>
      <dgm:spPr/>
      <dgm:t>
        <a:bodyPr/>
        <a:lstStyle/>
        <a:p>
          <a:endParaRPr lang="en-US"/>
        </a:p>
      </dgm:t>
    </dgm:pt>
    <dgm:pt modelId="{8E4FE7D0-3BCF-48F2-A402-7278CEEA675B}">
      <dgm:prSet/>
      <dgm:spPr/>
      <dgm:t>
        <a:bodyPr/>
        <a:lstStyle/>
        <a:p>
          <a:r>
            <a:rPr lang="en-US"/>
            <a:t>A set of eight steps that includes identifying a problem, selecting a solution, and evaluating the effectiveness of the solution</a:t>
          </a:r>
        </a:p>
      </dgm:t>
    </dgm:pt>
    <dgm:pt modelId="{CB80D712-AD67-4AD2-8398-F0D93C3DC11E}" type="parTrans" cxnId="{10C628E0-74D3-4004-A102-69306EFD3D3F}">
      <dgm:prSet/>
      <dgm:spPr/>
      <dgm:t>
        <a:bodyPr/>
        <a:lstStyle/>
        <a:p>
          <a:endParaRPr lang="en-US"/>
        </a:p>
      </dgm:t>
    </dgm:pt>
    <dgm:pt modelId="{6AA1C71A-74E9-4A86-A78A-5BDA0DC88F04}" type="sibTrans" cxnId="{10C628E0-74D3-4004-A102-69306EFD3D3F}">
      <dgm:prSet/>
      <dgm:spPr/>
      <dgm:t>
        <a:bodyPr/>
        <a:lstStyle/>
        <a:p>
          <a:endParaRPr lang="en-US"/>
        </a:p>
      </dgm:t>
    </dgm:pt>
    <dgm:pt modelId="{9747E676-3766-4C04-BE47-22B47D3D5A49}">
      <dgm:prSet/>
      <dgm:spPr/>
      <dgm:t>
        <a:bodyPr/>
        <a:lstStyle/>
        <a:p>
          <a:r>
            <a:rPr lang="en-US" b="1"/>
            <a:t>Problem</a:t>
          </a:r>
        </a:p>
      </dgm:t>
    </dgm:pt>
    <dgm:pt modelId="{BDCFC7D1-64A9-4882-9979-A282712565F3}" type="parTrans" cxnId="{133D7B4E-702C-46CC-8ED0-A8A366036E52}">
      <dgm:prSet/>
      <dgm:spPr/>
      <dgm:t>
        <a:bodyPr/>
        <a:lstStyle/>
        <a:p>
          <a:endParaRPr lang="en-US"/>
        </a:p>
      </dgm:t>
    </dgm:pt>
    <dgm:pt modelId="{D46AF108-B82C-4250-A622-4F79E3CF4342}" type="sibTrans" cxnId="{133D7B4E-702C-46CC-8ED0-A8A366036E52}">
      <dgm:prSet/>
      <dgm:spPr/>
      <dgm:t>
        <a:bodyPr/>
        <a:lstStyle/>
        <a:p>
          <a:endParaRPr lang="en-US"/>
        </a:p>
      </dgm:t>
    </dgm:pt>
    <dgm:pt modelId="{D76848A7-0346-4EB6-AA76-F3280DC2C159}">
      <dgm:prSet/>
      <dgm:spPr/>
      <dgm:t>
        <a:bodyPr/>
        <a:lstStyle/>
        <a:p>
          <a:r>
            <a:rPr lang="en-US"/>
            <a:t>A discrepancy between an existing and a desired state of affairs</a:t>
          </a:r>
        </a:p>
      </dgm:t>
    </dgm:pt>
    <dgm:pt modelId="{4AF3834F-AEBC-4757-97F4-142400BF5252}" type="parTrans" cxnId="{7D060570-3512-483E-A091-6DEFF81B96B2}">
      <dgm:prSet/>
      <dgm:spPr/>
      <dgm:t>
        <a:bodyPr/>
        <a:lstStyle/>
        <a:p>
          <a:endParaRPr lang="en-US"/>
        </a:p>
      </dgm:t>
    </dgm:pt>
    <dgm:pt modelId="{9AF15DBB-4AE0-4764-B441-E2E0DEE7EE8C}" type="sibTrans" cxnId="{7D060570-3512-483E-A091-6DEFF81B96B2}">
      <dgm:prSet/>
      <dgm:spPr/>
      <dgm:t>
        <a:bodyPr/>
        <a:lstStyle/>
        <a:p>
          <a:endParaRPr lang="en-US"/>
        </a:p>
      </dgm:t>
    </dgm:pt>
    <dgm:pt modelId="{ECBF1597-A4B0-416D-AF20-A24099E3FB52}">
      <dgm:prSet/>
      <dgm:spPr/>
      <dgm:t>
        <a:bodyPr/>
        <a:lstStyle/>
        <a:p>
          <a:r>
            <a:rPr lang="en-US" b="1"/>
            <a:t>Decision Criteria</a:t>
          </a:r>
        </a:p>
      </dgm:t>
    </dgm:pt>
    <dgm:pt modelId="{46659B40-718F-4EF1-A006-99ADABC01394}" type="parTrans" cxnId="{C609D75A-387C-4988-A54E-A6F68AEB20DB}">
      <dgm:prSet/>
      <dgm:spPr/>
      <dgm:t>
        <a:bodyPr/>
        <a:lstStyle/>
        <a:p>
          <a:endParaRPr lang="en-US"/>
        </a:p>
      </dgm:t>
    </dgm:pt>
    <dgm:pt modelId="{640FF5DD-F856-47C4-B2FB-8D2CEBF29679}" type="sibTrans" cxnId="{C609D75A-387C-4988-A54E-A6F68AEB20DB}">
      <dgm:prSet/>
      <dgm:spPr/>
      <dgm:t>
        <a:bodyPr/>
        <a:lstStyle/>
        <a:p>
          <a:endParaRPr lang="en-US"/>
        </a:p>
      </dgm:t>
    </dgm:pt>
    <dgm:pt modelId="{B41B7996-1388-4328-AD9D-FC058878F10E}">
      <dgm:prSet/>
      <dgm:spPr/>
      <dgm:t>
        <a:bodyPr/>
        <a:lstStyle/>
        <a:p>
          <a:r>
            <a:rPr lang="en-US"/>
            <a:t>Factors that are relevant in a decision</a:t>
          </a:r>
        </a:p>
      </dgm:t>
    </dgm:pt>
    <dgm:pt modelId="{BEAC6758-A1CB-4C43-827C-14944933E514}" type="parTrans" cxnId="{3F89BEE8-5EC9-4301-BBB2-243275963888}">
      <dgm:prSet/>
      <dgm:spPr/>
      <dgm:t>
        <a:bodyPr/>
        <a:lstStyle/>
        <a:p>
          <a:endParaRPr lang="en-US"/>
        </a:p>
      </dgm:t>
    </dgm:pt>
    <dgm:pt modelId="{39367BBF-F5FE-4B79-B8AB-9271EDA07680}" type="sibTrans" cxnId="{3F89BEE8-5EC9-4301-BBB2-243275963888}">
      <dgm:prSet/>
      <dgm:spPr/>
      <dgm:t>
        <a:bodyPr/>
        <a:lstStyle/>
        <a:p>
          <a:endParaRPr lang="en-US"/>
        </a:p>
      </dgm:t>
    </dgm:pt>
    <dgm:pt modelId="{5E3F8FAC-3D36-4145-91B7-A7FAC94E1628}" type="pres">
      <dgm:prSet presAssocID="{D58BE485-7FD0-450C-AE15-F581E65B10AE}" presName="Name0" presStyleCnt="0">
        <dgm:presLayoutVars>
          <dgm:dir/>
          <dgm:animLvl val="lvl"/>
          <dgm:resizeHandles val="exact"/>
        </dgm:presLayoutVars>
      </dgm:prSet>
      <dgm:spPr/>
    </dgm:pt>
    <dgm:pt modelId="{B3D050A7-EEDF-457D-8B98-EDD136AD834F}" type="pres">
      <dgm:prSet presAssocID="{4E6EC98E-25DD-409F-822E-A05C7174A60B}" presName="linNode" presStyleCnt="0"/>
      <dgm:spPr/>
    </dgm:pt>
    <dgm:pt modelId="{87DA1AD9-971A-4F3E-A5A2-7F94CCE37ED7}" type="pres">
      <dgm:prSet presAssocID="{4E6EC98E-25DD-409F-822E-A05C7174A60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456FE54-7EFD-4B15-86DF-E968CAABF5A1}" type="pres">
      <dgm:prSet presAssocID="{4E6EC98E-25DD-409F-822E-A05C7174A60B}" presName="descendantText" presStyleLbl="alignAccFollowNode1" presStyleIdx="0" presStyleCnt="3">
        <dgm:presLayoutVars>
          <dgm:bulletEnabled val="1"/>
        </dgm:presLayoutVars>
      </dgm:prSet>
      <dgm:spPr/>
    </dgm:pt>
    <dgm:pt modelId="{18D1AD85-D2F9-4AE6-A833-F51B1DCD0D5F}" type="pres">
      <dgm:prSet presAssocID="{9DC46592-5485-47C2-A86E-287A98BFF541}" presName="sp" presStyleCnt="0"/>
      <dgm:spPr/>
    </dgm:pt>
    <dgm:pt modelId="{E19D9C8F-C9B9-4339-B50C-1F7AF21B54FC}" type="pres">
      <dgm:prSet presAssocID="{9747E676-3766-4C04-BE47-22B47D3D5A49}" presName="linNode" presStyleCnt="0"/>
      <dgm:spPr/>
    </dgm:pt>
    <dgm:pt modelId="{A13955E9-9DF7-4F65-AF9B-461CFDA463AC}" type="pres">
      <dgm:prSet presAssocID="{9747E676-3766-4C04-BE47-22B47D3D5A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1640440-CEAD-4639-9DA4-D478ABCBC98A}" type="pres">
      <dgm:prSet presAssocID="{9747E676-3766-4C04-BE47-22B47D3D5A49}" presName="descendantText" presStyleLbl="alignAccFollowNode1" presStyleIdx="1" presStyleCnt="3">
        <dgm:presLayoutVars>
          <dgm:bulletEnabled val="1"/>
        </dgm:presLayoutVars>
      </dgm:prSet>
      <dgm:spPr/>
    </dgm:pt>
    <dgm:pt modelId="{A858B8A1-EF51-4E03-8BFA-16B859AB8F96}" type="pres">
      <dgm:prSet presAssocID="{D46AF108-B82C-4250-A622-4F79E3CF4342}" presName="sp" presStyleCnt="0"/>
      <dgm:spPr/>
    </dgm:pt>
    <dgm:pt modelId="{DEB1639B-B472-45BB-992C-99E6E8070FE0}" type="pres">
      <dgm:prSet presAssocID="{ECBF1597-A4B0-416D-AF20-A24099E3FB52}" presName="linNode" presStyleCnt="0"/>
      <dgm:spPr/>
    </dgm:pt>
    <dgm:pt modelId="{DF09CD75-969B-4BE9-94A4-68BCDFC70C06}" type="pres">
      <dgm:prSet presAssocID="{ECBF1597-A4B0-416D-AF20-A24099E3FB5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68BAE76-BE91-4E1C-85C0-657BE695A683}" type="pres">
      <dgm:prSet presAssocID="{ECBF1597-A4B0-416D-AF20-A24099E3FB5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A3D9F0A-91F7-47B3-9005-2865789CE12B}" type="presOf" srcId="{9747E676-3766-4C04-BE47-22B47D3D5A49}" destId="{A13955E9-9DF7-4F65-AF9B-461CFDA463AC}" srcOrd="0" destOrd="0" presId="urn:microsoft.com/office/officeart/2005/8/layout/vList5"/>
    <dgm:cxn modelId="{E050580D-BCF9-4C1C-A877-792C09F4F5E4}" srcId="{D58BE485-7FD0-450C-AE15-F581E65B10AE}" destId="{4E6EC98E-25DD-409F-822E-A05C7174A60B}" srcOrd="0" destOrd="0" parTransId="{42F79FDA-1CCD-4358-8096-1D033A4DA9CC}" sibTransId="{9DC46592-5485-47C2-A86E-287A98BFF541}"/>
    <dgm:cxn modelId="{77F4C128-E27A-4244-8C8C-96864E42C446}" type="presOf" srcId="{ECBF1597-A4B0-416D-AF20-A24099E3FB52}" destId="{DF09CD75-969B-4BE9-94A4-68BCDFC70C06}" srcOrd="0" destOrd="0" presId="urn:microsoft.com/office/officeart/2005/8/layout/vList5"/>
    <dgm:cxn modelId="{B7EA816C-7829-4DE4-BE3B-4E69EB754544}" type="presOf" srcId="{4E6EC98E-25DD-409F-822E-A05C7174A60B}" destId="{87DA1AD9-971A-4F3E-A5A2-7F94CCE37ED7}" srcOrd="0" destOrd="0" presId="urn:microsoft.com/office/officeart/2005/8/layout/vList5"/>
    <dgm:cxn modelId="{133D7B4E-702C-46CC-8ED0-A8A366036E52}" srcId="{D58BE485-7FD0-450C-AE15-F581E65B10AE}" destId="{9747E676-3766-4C04-BE47-22B47D3D5A49}" srcOrd="1" destOrd="0" parTransId="{BDCFC7D1-64A9-4882-9979-A282712565F3}" sibTransId="{D46AF108-B82C-4250-A622-4F79E3CF4342}"/>
    <dgm:cxn modelId="{CBEEFD6E-C6F0-4B1B-BAAF-C2F1EFA89D27}" type="presOf" srcId="{B41B7996-1388-4328-AD9D-FC058878F10E}" destId="{868BAE76-BE91-4E1C-85C0-657BE695A683}" srcOrd="0" destOrd="0" presId="urn:microsoft.com/office/officeart/2005/8/layout/vList5"/>
    <dgm:cxn modelId="{7D060570-3512-483E-A091-6DEFF81B96B2}" srcId="{9747E676-3766-4C04-BE47-22B47D3D5A49}" destId="{D76848A7-0346-4EB6-AA76-F3280DC2C159}" srcOrd="0" destOrd="0" parTransId="{4AF3834F-AEBC-4757-97F4-142400BF5252}" sibTransId="{9AF15DBB-4AE0-4764-B441-E2E0DEE7EE8C}"/>
    <dgm:cxn modelId="{167DF370-AC37-4148-BB7B-B65C93B28806}" type="presOf" srcId="{D76848A7-0346-4EB6-AA76-F3280DC2C159}" destId="{C1640440-CEAD-4639-9DA4-D478ABCBC98A}" srcOrd="0" destOrd="0" presId="urn:microsoft.com/office/officeart/2005/8/layout/vList5"/>
    <dgm:cxn modelId="{C609D75A-387C-4988-A54E-A6F68AEB20DB}" srcId="{D58BE485-7FD0-450C-AE15-F581E65B10AE}" destId="{ECBF1597-A4B0-416D-AF20-A24099E3FB52}" srcOrd="2" destOrd="0" parTransId="{46659B40-718F-4EF1-A006-99ADABC01394}" sibTransId="{640FF5DD-F856-47C4-B2FB-8D2CEBF29679}"/>
    <dgm:cxn modelId="{BB7FE288-CE8F-440C-A4DF-77A33860A33C}" type="presOf" srcId="{8E4FE7D0-3BCF-48F2-A402-7278CEEA675B}" destId="{A456FE54-7EFD-4B15-86DF-E968CAABF5A1}" srcOrd="0" destOrd="0" presId="urn:microsoft.com/office/officeart/2005/8/layout/vList5"/>
    <dgm:cxn modelId="{A2A520C3-1FB3-42F2-A18D-059B1010419D}" type="presOf" srcId="{D58BE485-7FD0-450C-AE15-F581E65B10AE}" destId="{5E3F8FAC-3D36-4145-91B7-A7FAC94E1628}" srcOrd="0" destOrd="0" presId="urn:microsoft.com/office/officeart/2005/8/layout/vList5"/>
    <dgm:cxn modelId="{10C628E0-74D3-4004-A102-69306EFD3D3F}" srcId="{4E6EC98E-25DD-409F-822E-A05C7174A60B}" destId="{8E4FE7D0-3BCF-48F2-A402-7278CEEA675B}" srcOrd="0" destOrd="0" parTransId="{CB80D712-AD67-4AD2-8398-F0D93C3DC11E}" sibTransId="{6AA1C71A-74E9-4A86-A78A-5BDA0DC88F04}"/>
    <dgm:cxn modelId="{3F89BEE8-5EC9-4301-BBB2-243275963888}" srcId="{ECBF1597-A4B0-416D-AF20-A24099E3FB52}" destId="{B41B7996-1388-4328-AD9D-FC058878F10E}" srcOrd="0" destOrd="0" parTransId="{BEAC6758-A1CB-4C43-827C-14944933E514}" sibTransId="{39367BBF-F5FE-4B79-B8AB-9271EDA07680}"/>
    <dgm:cxn modelId="{4F7D97F4-8501-4C6E-AE46-9816891C1C3D}" type="presParOf" srcId="{5E3F8FAC-3D36-4145-91B7-A7FAC94E1628}" destId="{B3D050A7-EEDF-457D-8B98-EDD136AD834F}" srcOrd="0" destOrd="0" presId="urn:microsoft.com/office/officeart/2005/8/layout/vList5"/>
    <dgm:cxn modelId="{70C7AC3C-3142-484A-A5CC-8B9AC1926C2D}" type="presParOf" srcId="{B3D050A7-EEDF-457D-8B98-EDD136AD834F}" destId="{87DA1AD9-971A-4F3E-A5A2-7F94CCE37ED7}" srcOrd="0" destOrd="0" presId="urn:microsoft.com/office/officeart/2005/8/layout/vList5"/>
    <dgm:cxn modelId="{73530F91-627E-4BAA-9C3D-BB70743BF7CE}" type="presParOf" srcId="{B3D050A7-EEDF-457D-8B98-EDD136AD834F}" destId="{A456FE54-7EFD-4B15-86DF-E968CAABF5A1}" srcOrd="1" destOrd="0" presId="urn:microsoft.com/office/officeart/2005/8/layout/vList5"/>
    <dgm:cxn modelId="{2338B58C-E4B8-4A79-9386-7F8D44F4E653}" type="presParOf" srcId="{5E3F8FAC-3D36-4145-91B7-A7FAC94E1628}" destId="{18D1AD85-D2F9-4AE6-A833-F51B1DCD0D5F}" srcOrd="1" destOrd="0" presId="urn:microsoft.com/office/officeart/2005/8/layout/vList5"/>
    <dgm:cxn modelId="{AC3DB17C-2701-44A1-A104-EB7FC0D47F79}" type="presParOf" srcId="{5E3F8FAC-3D36-4145-91B7-A7FAC94E1628}" destId="{E19D9C8F-C9B9-4339-B50C-1F7AF21B54FC}" srcOrd="2" destOrd="0" presId="urn:microsoft.com/office/officeart/2005/8/layout/vList5"/>
    <dgm:cxn modelId="{90D490E7-5FDE-4FBD-9825-01EE154C09DA}" type="presParOf" srcId="{E19D9C8F-C9B9-4339-B50C-1F7AF21B54FC}" destId="{A13955E9-9DF7-4F65-AF9B-461CFDA463AC}" srcOrd="0" destOrd="0" presId="urn:microsoft.com/office/officeart/2005/8/layout/vList5"/>
    <dgm:cxn modelId="{492A803B-6098-4416-A7D0-3DE6286A43A8}" type="presParOf" srcId="{E19D9C8F-C9B9-4339-B50C-1F7AF21B54FC}" destId="{C1640440-CEAD-4639-9DA4-D478ABCBC98A}" srcOrd="1" destOrd="0" presId="urn:microsoft.com/office/officeart/2005/8/layout/vList5"/>
    <dgm:cxn modelId="{FA66417E-3119-4F30-B8AF-8E1B3C631F3B}" type="presParOf" srcId="{5E3F8FAC-3D36-4145-91B7-A7FAC94E1628}" destId="{A858B8A1-EF51-4E03-8BFA-16B859AB8F96}" srcOrd="3" destOrd="0" presId="urn:microsoft.com/office/officeart/2005/8/layout/vList5"/>
    <dgm:cxn modelId="{06596BEA-445F-41ED-BA42-A48858687B60}" type="presParOf" srcId="{5E3F8FAC-3D36-4145-91B7-A7FAC94E1628}" destId="{DEB1639B-B472-45BB-992C-99E6E8070FE0}" srcOrd="4" destOrd="0" presId="urn:microsoft.com/office/officeart/2005/8/layout/vList5"/>
    <dgm:cxn modelId="{78EC5E5A-8023-4BC1-A068-4BFC23FEA5AD}" type="presParOf" srcId="{DEB1639B-B472-45BB-992C-99E6E8070FE0}" destId="{DF09CD75-969B-4BE9-94A4-68BCDFC70C06}" srcOrd="0" destOrd="0" presId="urn:microsoft.com/office/officeart/2005/8/layout/vList5"/>
    <dgm:cxn modelId="{DECBA788-FE2B-4242-8320-CBFEEB01102C}" type="presParOf" srcId="{DEB1639B-B472-45BB-992C-99E6E8070FE0}" destId="{868BAE76-BE91-4E1C-85C0-657BE695A6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339F4-0EEC-49EB-890D-68A8F84E6C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0C3581-7982-4FD9-9761-D3466908C153}">
      <dgm:prSet/>
      <dgm:spPr/>
      <dgm:t>
        <a:bodyPr/>
        <a:lstStyle/>
        <a:p>
          <a:r>
            <a:rPr lang="en-US"/>
            <a:t>Structured Problem</a:t>
          </a:r>
        </a:p>
      </dgm:t>
    </dgm:pt>
    <dgm:pt modelId="{0E64F705-3EE2-472A-8522-79717E4D6376}" type="parTrans" cxnId="{C6F7B98F-4A3C-4526-BBE9-CA8261E79826}">
      <dgm:prSet/>
      <dgm:spPr/>
      <dgm:t>
        <a:bodyPr/>
        <a:lstStyle/>
        <a:p>
          <a:endParaRPr lang="en-US"/>
        </a:p>
      </dgm:t>
    </dgm:pt>
    <dgm:pt modelId="{9807173F-D16F-4E53-92AC-9DF7EC5128D2}" type="sibTrans" cxnId="{C6F7B98F-4A3C-4526-BBE9-CA8261E79826}">
      <dgm:prSet/>
      <dgm:spPr/>
      <dgm:t>
        <a:bodyPr/>
        <a:lstStyle/>
        <a:p>
          <a:endParaRPr lang="en-US"/>
        </a:p>
      </dgm:t>
    </dgm:pt>
    <dgm:pt modelId="{2AFEB979-FF84-4114-A216-AEA1EC51FBCF}">
      <dgm:prSet/>
      <dgm:spPr/>
      <dgm:t>
        <a:bodyPr/>
        <a:lstStyle/>
        <a:p>
          <a:r>
            <a:rPr lang="en-US"/>
            <a:t>A straightforward, familiar, and easily defined problem</a:t>
          </a:r>
        </a:p>
      </dgm:t>
    </dgm:pt>
    <dgm:pt modelId="{05E12124-7C00-4DBA-A7B2-25E2D98A5E47}" type="parTrans" cxnId="{D1F81934-5348-4C78-B8A4-97FC3D4AD1CB}">
      <dgm:prSet/>
      <dgm:spPr/>
      <dgm:t>
        <a:bodyPr/>
        <a:lstStyle/>
        <a:p>
          <a:endParaRPr lang="en-US"/>
        </a:p>
      </dgm:t>
    </dgm:pt>
    <dgm:pt modelId="{289BF81B-25D1-42AA-A7F2-EB9A293BC7E5}" type="sibTrans" cxnId="{D1F81934-5348-4C78-B8A4-97FC3D4AD1CB}">
      <dgm:prSet/>
      <dgm:spPr/>
      <dgm:t>
        <a:bodyPr/>
        <a:lstStyle/>
        <a:p>
          <a:endParaRPr lang="en-US"/>
        </a:p>
      </dgm:t>
    </dgm:pt>
    <dgm:pt modelId="{66D26584-F51B-445C-87B4-8B06C8DBA03A}">
      <dgm:prSet/>
      <dgm:spPr/>
      <dgm:t>
        <a:bodyPr/>
        <a:lstStyle/>
        <a:p>
          <a:r>
            <a:rPr lang="en-US"/>
            <a:t>Unstructured Problem</a:t>
          </a:r>
        </a:p>
      </dgm:t>
    </dgm:pt>
    <dgm:pt modelId="{7A463D3B-E13C-4F64-BCC7-0F9156A1302E}" type="parTrans" cxnId="{7238378C-AC94-4014-B7BD-413AC2E7F6CA}">
      <dgm:prSet/>
      <dgm:spPr/>
      <dgm:t>
        <a:bodyPr/>
        <a:lstStyle/>
        <a:p>
          <a:endParaRPr lang="en-US"/>
        </a:p>
      </dgm:t>
    </dgm:pt>
    <dgm:pt modelId="{C72E48F6-514D-4946-AA7F-9C5714C14521}" type="sibTrans" cxnId="{7238378C-AC94-4014-B7BD-413AC2E7F6CA}">
      <dgm:prSet/>
      <dgm:spPr/>
      <dgm:t>
        <a:bodyPr/>
        <a:lstStyle/>
        <a:p>
          <a:endParaRPr lang="en-US"/>
        </a:p>
      </dgm:t>
    </dgm:pt>
    <dgm:pt modelId="{A7E3B1A1-B2F7-4E34-A969-C6541C5ECA21}">
      <dgm:prSet/>
      <dgm:spPr/>
      <dgm:t>
        <a:bodyPr/>
        <a:lstStyle/>
        <a:p>
          <a:r>
            <a:rPr lang="en-US"/>
            <a:t>A problem that is new or unusual for which</a:t>
          </a:r>
        </a:p>
      </dgm:t>
    </dgm:pt>
    <dgm:pt modelId="{7BA83E53-1AEA-4693-A533-8F3933C2A9A1}" type="parTrans" cxnId="{8D04B3E4-00CD-46F5-8B60-DE91BDF2200D}">
      <dgm:prSet/>
      <dgm:spPr/>
      <dgm:t>
        <a:bodyPr/>
        <a:lstStyle/>
        <a:p>
          <a:endParaRPr lang="en-US"/>
        </a:p>
      </dgm:t>
    </dgm:pt>
    <dgm:pt modelId="{C1E8D37B-E749-4991-AAC4-D940C956A6FB}" type="sibTrans" cxnId="{8D04B3E4-00CD-46F5-8B60-DE91BDF2200D}">
      <dgm:prSet/>
      <dgm:spPr/>
      <dgm:t>
        <a:bodyPr/>
        <a:lstStyle/>
        <a:p>
          <a:endParaRPr lang="en-US"/>
        </a:p>
      </dgm:t>
    </dgm:pt>
    <dgm:pt modelId="{CC3951B0-DAAF-47DA-97E6-75842A4FAB36}">
      <dgm:prSet/>
      <dgm:spPr/>
      <dgm:t>
        <a:bodyPr/>
        <a:lstStyle/>
        <a:p>
          <a:r>
            <a:rPr lang="en-US"/>
            <a:t>information is ambiguous or incomplete.</a:t>
          </a:r>
        </a:p>
      </dgm:t>
    </dgm:pt>
    <dgm:pt modelId="{27AFF531-A05B-46ED-B518-212A4C301CA0}" type="parTrans" cxnId="{C5D8A5C6-AE0D-4432-B7DC-FAB24CBFD2F2}">
      <dgm:prSet/>
      <dgm:spPr/>
      <dgm:t>
        <a:bodyPr/>
        <a:lstStyle/>
        <a:p>
          <a:endParaRPr lang="en-US"/>
        </a:p>
      </dgm:t>
    </dgm:pt>
    <dgm:pt modelId="{6C2B10B8-510C-4F52-A3B0-6714BC49DCCA}" type="sibTrans" cxnId="{C5D8A5C6-AE0D-4432-B7DC-FAB24CBFD2F2}">
      <dgm:prSet/>
      <dgm:spPr/>
      <dgm:t>
        <a:bodyPr/>
        <a:lstStyle/>
        <a:p>
          <a:endParaRPr lang="en-US"/>
        </a:p>
      </dgm:t>
    </dgm:pt>
    <dgm:pt modelId="{42519415-2295-49CE-9FA8-3498EEB7EEAC}" type="pres">
      <dgm:prSet presAssocID="{2A7339F4-0EEC-49EB-890D-68A8F84E6CA0}" presName="linear" presStyleCnt="0">
        <dgm:presLayoutVars>
          <dgm:dir/>
          <dgm:animLvl val="lvl"/>
          <dgm:resizeHandles val="exact"/>
        </dgm:presLayoutVars>
      </dgm:prSet>
      <dgm:spPr/>
    </dgm:pt>
    <dgm:pt modelId="{6888535B-3C36-4E1B-8BE4-D16365E050E3}" type="pres">
      <dgm:prSet presAssocID="{4E0C3581-7982-4FD9-9761-D3466908C153}" presName="parentLin" presStyleCnt="0"/>
      <dgm:spPr/>
    </dgm:pt>
    <dgm:pt modelId="{B8AD1CA4-3DFB-4A7B-B627-3C1AEFC3FB5C}" type="pres">
      <dgm:prSet presAssocID="{4E0C3581-7982-4FD9-9761-D3466908C153}" presName="parentLeftMargin" presStyleLbl="node1" presStyleIdx="0" presStyleCnt="2"/>
      <dgm:spPr/>
    </dgm:pt>
    <dgm:pt modelId="{FACCF875-E50E-437B-85C6-6BCF347F71B4}" type="pres">
      <dgm:prSet presAssocID="{4E0C3581-7982-4FD9-9761-D3466908C1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6C24EA-A0CB-4CF3-B562-3BDA71D3785A}" type="pres">
      <dgm:prSet presAssocID="{4E0C3581-7982-4FD9-9761-D3466908C153}" presName="negativeSpace" presStyleCnt="0"/>
      <dgm:spPr/>
    </dgm:pt>
    <dgm:pt modelId="{10C54E83-9AFC-46C3-AA75-4320C0D1C30C}" type="pres">
      <dgm:prSet presAssocID="{4E0C3581-7982-4FD9-9761-D3466908C153}" presName="childText" presStyleLbl="conFgAcc1" presStyleIdx="0" presStyleCnt="2">
        <dgm:presLayoutVars>
          <dgm:bulletEnabled val="1"/>
        </dgm:presLayoutVars>
      </dgm:prSet>
      <dgm:spPr/>
    </dgm:pt>
    <dgm:pt modelId="{85E54862-D538-4A92-B202-5394DFAF225D}" type="pres">
      <dgm:prSet presAssocID="{9807173F-D16F-4E53-92AC-9DF7EC5128D2}" presName="spaceBetweenRectangles" presStyleCnt="0"/>
      <dgm:spPr/>
    </dgm:pt>
    <dgm:pt modelId="{6A1F5C41-F5AD-4386-B2D5-4052112AC9B4}" type="pres">
      <dgm:prSet presAssocID="{66D26584-F51B-445C-87B4-8B06C8DBA03A}" presName="parentLin" presStyleCnt="0"/>
      <dgm:spPr/>
    </dgm:pt>
    <dgm:pt modelId="{5BFCBDE3-EF05-41BE-98A4-AE2888D08E20}" type="pres">
      <dgm:prSet presAssocID="{66D26584-F51B-445C-87B4-8B06C8DBA03A}" presName="parentLeftMargin" presStyleLbl="node1" presStyleIdx="0" presStyleCnt="2"/>
      <dgm:spPr/>
    </dgm:pt>
    <dgm:pt modelId="{FFB3E1BF-3CF4-4C25-8E57-67DAA60398BB}" type="pres">
      <dgm:prSet presAssocID="{66D26584-F51B-445C-87B4-8B06C8DBA0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CAAAB4-3533-4342-A48F-E22102715F8B}" type="pres">
      <dgm:prSet presAssocID="{66D26584-F51B-445C-87B4-8B06C8DBA03A}" presName="negativeSpace" presStyleCnt="0"/>
      <dgm:spPr/>
    </dgm:pt>
    <dgm:pt modelId="{5E6AE2FF-A68C-48C7-8C45-9C5E7756C0E4}" type="pres">
      <dgm:prSet presAssocID="{66D26584-F51B-445C-87B4-8B06C8DBA0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C9AD13-FDDC-4C39-AE32-8C4DEEC64386}" type="presOf" srcId="{A7E3B1A1-B2F7-4E34-A969-C6541C5ECA21}" destId="{5E6AE2FF-A68C-48C7-8C45-9C5E7756C0E4}" srcOrd="0" destOrd="0" presId="urn:microsoft.com/office/officeart/2005/8/layout/list1"/>
    <dgm:cxn modelId="{84846728-E320-4DAA-9EA7-B7325BCF4050}" type="presOf" srcId="{66D26584-F51B-445C-87B4-8B06C8DBA03A}" destId="{5BFCBDE3-EF05-41BE-98A4-AE2888D08E20}" srcOrd="0" destOrd="0" presId="urn:microsoft.com/office/officeart/2005/8/layout/list1"/>
    <dgm:cxn modelId="{D1F81934-5348-4C78-B8A4-97FC3D4AD1CB}" srcId="{4E0C3581-7982-4FD9-9761-D3466908C153}" destId="{2AFEB979-FF84-4114-A216-AEA1EC51FBCF}" srcOrd="0" destOrd="0" parTransId="{05E12124-7C00-4DBA-A7B2-25E2D98A5E47}" sibTransId="{289BF81B-25D1-42AA-A7F2-EB9A293BC7E5}"/>
    <dgm:cxn modelId="{127A8D75-6707-4BE3-8D0C-DFF806D15817}" type="presOf" srcId="{2A7339F4-0EEC-49EB-890D-68A8F84E6CA0}" destId="{42519415-2295-49CE-9FA8-3498EEB7EEAC}" srcOrd="0" destOrd="0" presId="urn:microsoft.com/office/officeart/2005/8/layout/list1"/>
    <dgm:cxn modelId="{E728A081-5E50-418E-A51B-198435F759A8}" type="presOf" srcId="{66D26584-F51B-445C-87B4-8B06C8DBA03A}" destId="{FFB3E1BF-3CF4-4C25-8E57-67DAA60398BB}" srcOrd="1" destOrd="0" presId="urn:microsoft.com/office/officeart/2005/8/layout/list1"/>
    <dgm:cxn modelId="{7238378C-AC94-4014-B7BD-413AC2E7F6CA}" srcId="{2A7339F4-0EEC-49EB-890D-68A8F84E6CA0}" destId="{66D26584-F51B-445C-87B4-8B06C8DBA03A}" srcOrd="1" destOrd="0" parTransId="{7A463D3B-E13C-4F64-BCC7-0F9156A1302E}" sibTransId="{C72E48F6-514D-4946-AA7F-9C5714C14521}"/>
    <dgm:cxn modelId="{C6F7B98F-4A3C-4526-BBE9-CA8261E79826}" srcId="{2A7339F4-0EEC-49EB-890D-68A8F84E6CA0}" destId="{4E0C3581-7982-4FD9-9761-D3466908C153}" srcOrd="0" destOrd="0" parTransId="{0E64F705-3EE2-472A-8522-79717E4D6376}" sibTransId="{9807173F-D16F-4E53-92AC-9DF7EC5128D2}"/>
    <dgm:cxn modelId="{8AFDACBC-F9E9-4965-984B-FCD7332F541C}" type="presOf" srcId="{CC3951B0-DAAF-47DA-97E6-75842A4FAB36}" destId="{5E6AE2FF-A68C-48C7-8C45-9C5E7756C0E4}" srcOrd="0" destOrd="1" presId="urn:microsoft.com/office/officeart/2005/8/layout/list1"/>
    <dgm:cxn modelId="{C5D8A5C6-AE0D-4432-B7DC-FAB24CBFD2F2}" srcId="{66D26584-F51B-445C-87B4-8B06C8DBA03A}" destId="{CC3951B0-DAAF-47DA-97E6-75842A4FAB36}" srcOrd="1" destOrd="0" parTransId="{27AFF531-A05B-46ED-B518-212A4C301CA0}" sibTransId="{6C2B10B8-510C-4F52-A3B0-6714BC49DCCA}"/>
    <dgm:cxn modelId="{EAC5ABC6-308E-44A4-9D60-E5ED7F18B9B3}" type="presOf" srcId="{2AFEB979-FF84-4114-A216-AEA1EC51FBCF}" destId="{10C54E83-9AFC-46C3-AA75-4320C0D1C30C}" srcOrd="0" destOrd="0" presId="urn:microsoft.com/office/officeart/2005/8/layout/list1"/>
    <dgm:cxn modelId="{CC6707CA-14C2-4C4E-9E41-5AE02D8244B6}" type="presOf" srcId="{4E0C3581-7982-4FD9-9761-D3466908C153}" destId="{FACCF875-E50E-437B-85C6-6BCF347F71B4}" srcOrd="1" destOrd="0" presId="urn:microsoft.com/office/officeart/2005/8/layout/list1"/>
    <dgm:cxn modelId="{8D04B3E4-00CD-46F5-8B60-DE91BDF2200D}" srcId="{66D26584-F51B-445C-87B4-8B06C8DBA03A}" destId="{A7E3B1A1-B2F7-4E34-A969-C6541C5ECA21}" srcOrd="0" destOrd="0" parTransId="{7BA83E53-1AEA-4693-A533-8F3933C2A9A1}" sibTransId="{C1E8D37B-E749-4991-AAC4-D940C956A6FB}"/>
    <dgm:cxn modelId="{E31914FE-F5A3-4947-B195-82730CA0E326}" type="presOf" srcId="{4E0C3581-7982-4FD9-9761-D3466908C153}" destId="{B8AD1CA4-3DFB-4A7B-B627-3C1AEFC3FB5C}" srcOrd="0" destOrd="0" presId="urn:microsoft.com/office/officeart/2005/8/layout/list1"/>
    <dgm:cxn modelId="{70FC7D8F-C798-4E78-ABD7-722EED827333}" type="presParOf" srcId="{42519415-2295-49CE-9FA8-3498EEB7EEAC}" destId="{6888535B-3C36-4E1B-8BE4-D16365E050E3}" srcOrd="0" destOrd="0" presId="urn:microsoft.com/office/officeart/2005/8/layout/list1"/>
    <dgm:cxn modelId="{B21F303D-6998-4EAE-84CA-8F45B08CB4EF}" type="presParOf" srcId="{6888535B-3C36-4E1B-8BE4-D16365E050E3}" destId="{B8AD1CA4-3DFB-4A7B-B627-3C1AEFC3FB5C}" srcOrd="0" destOrd="0" presId="urn:microsoft.com/office/officeart/2005/8/layout/list1"/>
    <dgm:cxn modelId="{D347DD12-051A-41D6-8B69-1245F047BAD3}" type="presParOf" srcId="{6888535B-3C36-4E1B-8BE4-D16365E050E3}" destId="{FACCF875-E50E-437B-85C6-6BCF347F71B4}" srcOrd="1" destOrd="0" presId="urn:microsoft.com/office/officeart/2005/8/layout/list1"/>
    <dgm:cxn modelId="{A85D9E64-B55D-4B0F-9046-D3EFA0C57157}" type="presParOf" srcId="{42519415-2295-49CE-9FA8-3498EEB7EEAC}" destId="{BA6C24EA-A0CB-4CF3-B562-3BDA71D3785A}" srcOrd="1" destOrd="0" presId="urn:microsoft.com/office/officeart/2005/8/layout/list1"/>
    <dgm:cxn modelId="{0B71E8C6-3B08-4217-BCAA-B81E47D0D3BA}" type="presParOf" srcId="{42519415-2295-49CE-9FA8-3498EEB7EEAC}" destId="{10C54E83-9AFC-46C3-AA75-4320C0D1C30C}" srcOrd="2" destOrd="0" presId="urn:microsoft.com/office/officeart/2005/8/layout/list1"/>
    <dgm:cxn modelId="{0D096F87-C390-49EB-9C07-97813F4EEC33}" type="presParOf" srcId="{42519415-2295-49CE-9FA8-3498EEB7EEAC}" destId="{85E54862-D538-4A92-B202-5394DFAF225D}" srcOrd="3" destOrd="0" presId="urn:microsoft.com/office/officeart/2005/8/layout/list1"/>
    <dgm:cxn modelId="{5C4F8825-134D-4615-8E50-7E5F6275FA02}" type="presParOf" srcId="{42519415-2295-49CE-9FA8-3498EEB7EEAC}" destId="{6A1F5C41-F5AD-4386-B2D5-4052112AC9B4}" srcOrd="4" destOrd="0" presId="urn:microsoft.com/office/officeart/2005/8/layout/list1"/>
    <dgm:cxn modelId="{00C77599-5778-4F39-99C1-163E07162402}" type="presParOf" srcId="{6A1F5C41-F5AD-4386-B2D5-4052112AC9B4}" destId="{5BFCBDE3-EF05-41BE-98A4-AE2888D08E20}" srcOrd="0" destOrd="0" presId="urn:microsoft.com/office/officeart/2005/8/layout/list1"/>
    <dgm:cxn modelId="{55A021E9-0A6B-4DDC-956F-42142A6A9F29}" type="presParOf" srcId="{6A1F5C41-F5AD-4386-B2D5-4052112AC9B4}" destId="{FFB3E1BF-3CF4-4C25-8E57-67DAA60398BB}" srcOrd="1" destOrd="0" presId="urn:microsoft.com/office/officeart/2005/8/layout/list1"/>
    <dgm:cxn modelId="{69F7CABF-846B-4778-B13E-985522A6EB22}" type="presParOf" srcId="{42519415-2295-49CE-9FA8-3498EEB7EEAC}" destId="{9ECAAAB4-3533-4342-A48F-E22102715F8B}" srcOrd="5" destOrd="0" presId="urn:microsoft.com/office/officeart/2005/8/layout/list1"/>
    <dgm:cxn modelId="{CFB2EE5E-E6EC-47C7-9C85-1FFB64E57992}" type="presParOf" srcId="{42519415-2295-49CE-9FA8-3498EEB7EEAC}" destId="{5E6AE2FF-A68C-48C7-8C45-9C5E7756C0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44BF-E1E1-4FD1-9F4C-69A7887C84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F9F47E-E9CE-419C-9656-F95A65A81B9E}">
      <dgm:prSet/>
      <dgm:spPr/>
      <dgm:t>
        <a:bodyPr/>
        <a:lstStyle/>
        <a:p>
          <a:r>
            <a:rPr lang="en-US"/>
            <a:t>Programmed Decisions</a:t>
          </a:r>
        </a:p>
      </dgm:t>
    </dgm:pt>
    <dgm:pt modelId="{DA408F1D-F3D4-40AA-A5BA-708EA6A431ED}" type="parTrans" cxnId="{D8C0432A-087A-45B3-95D3-0685D597114C}">
      <dgm:prSet/>
      <dgm:spPr/>
      <dgm:t>
        <a:bodyPr/>
        <a:lstStyle/>
        <a:p>
          <a:endParaRPr lang="en-US"/>
        </a:p>
      </dgm:t>
    </dgm:pt>
    <dgm:pt modelId="{6F3CB0D0-2451-4D45-BD4E-DC0B5900EB59}" type="sibTrans" cxnId="{D8C0432A-087A-45B3-95D3-0685D597114C}">
      <dgm:prSet/>
      <dgm:spPr/>
      <dgm:t>
        <a:bodyPr/>
        <a:lstStyle/>
        <a:p>
          <a:endParaRPr lang="en-US"/>
        </a:p>
      </dgm:t>
    </dgm:pt>
    <dgm:pt modelId="{9B9CA10E-25EF-4E1E-A1CC-7B70E59EF919}">
      <dgm:prSet/>
      <dgm:spPr/>
      <dgm:t>
        <a:bodyPr/>
        <a:lstStyle/>
        <a:p>
          <a:r>
            <a:rPr lang="en-US"/>
            <a:t>A repetitive decision that can be handled using a routine approach</a:t>
          </a:r>
        </a:p>
      </dgm:t>
    </dgm:pt>
    <dgm:pt modelId="{4A3DDABD-7E1C-491F-8C4C-29AC16EE9147}" type="parTrans" cxnId="{5913546D-1788-4F06-AD42-84E5B675423B}">
      <dgm:prSet/>
      <dgm:spPr/>
      <dgm:t>
        <a:bodyPr/>
        <a:lstStyle/>
        <a:p>
          <a:endParaRPr lang="en-US"/>
        </a:p>
      </dgm:t>
    </dgm:pt>
    <dgm:pt modelId="{1859764F-3694-4D87-8EE7-4D85E4B4EAC1}" type="sibTrans" cxnId="{5913546D-1788-4F06-AD42-84E5B675423B}">
      <dgm:prSet/>
      <dgm:spPr/>
      <dgm:t>
        <a:bodyPr/>
        <a:lstStyle/>
        <a:p>
          <a:endParaRPr lang="en-US"/>
        </a:p>
      </dgm:t>
    </dgm:pt>
    <dgm:pt modelId="{77668666-3B16-45EE-9749-7C28153F8075}">
      <dgm:prSet/>
      <dgm:spPr/>
      <dgm:t>
        <a:bodyPr/>
        <a:lstStyle/>
        <a:p>
          <a:r>
            <a:rPr lang="en-US"/>
            <a:t>Nonprogrammed Decisions</a:t>
          </a:r>
        </a:p>
      </dgm:t>
    </dgm:pt>
    <dgm:pt modelId="{A68A4242-5C71-41D9-B9FE-9A646D6518FC}" type="parTrans" cxnId="{C169B4BC-4BCA-44D2-A6D3-83EA282427EA}">
      <dgm:prSet/>
      <dgm:spPr/>
      <dgm:t>
        <a:bodyPr/>
        <a:lstStyle/>
        <a:p>
          <a:endParaRPr lang="en-US"/>
        </a:p>
      </dgm:t>
    </dgm:pt>
    <dgm:pt modelId="{5E172049-9A36-4BFB-9111-C44DC5611835}" type="sibTrans" cxnId="{C169B4BC-4BCA-44D2-A6D3-83EA282427EA}">
      <dgm:prSet/>
      <dgm:spPr/>
      <dgm:t>
        <a:bodyPr/>
        <a:lstStyle/>
        <a:p>
          <a:endParaRPr lang="en-US"/>
        </a:p>
      </dgm:t>
    </dgm:pt>
    <dgm:pt modelId="{C9E3064F-D5D9-4A37-ABC8-7E382D110B4B}">
      <dgm:prSet/>
      <dgm:spPr/>
      <dgm:t>
        <a:bodyPr/>
        <a:lstStyle/>
        <a:p>
          <a:r>
            <a:rPr lang="en-US"/>
            <a:t>A unique and nonrecurring decision that requires a custom-made solution.</a:t>
          </a:r>
        </a:p>
      </dgm:t>
    </dgm:pt>
    <dgm:pt modelId="{B257AAF1-2767-4755-A531-92F43C6D5B8F}" type="parTrans" cxnId="{AF72B789-C52B-4925-A78E-BFD8DB100CDE}">
      <dgm:prSet/>
      <dgm:spPr/>
      <dgm:t>
        <a:bodyPr/>
        <a:lstStyle/>
        <a:p>
          <a:endParaRPr lang="en-US"/>
        </a:p>
      </dgm:t>
    </dgm:pt>
    <dgm:pt modelId="{9B5C758E-FC4E-4A4C-B225-0DF97B151717}" type="sibTrans" cxnId="{AF72B789-C52B-4925-A78E-BFD8DB100CDE}">
      <dgm:prSet/>
      <dgm:spPr/>
      <dgm:t>
        <a:bodyPr/>
        <a:lstStyle/>
        <a:p>
          <a:endParaRPr lang="en-US"/>
        </a:p>
      </dgm:t>
    </dgm:pt>
    <dgm:pt modelId="{533927A5-5D0A-4181-9855-6C4C0888ACE2}" type="pres">
      <dgm:prSet presAssocID="{449D44BF-E1E1-4FD1-9F4C-69A7887C8455}" presName="root" presStyleCnt="0">
        <dgm:presLayoutVars>
          <dgm:dir/>
          <dgm:resizeHandles val="exact"/>
        </dgm:presLayoutVars>
      </dgm:prSet>
      <dgm:spPr/>
    </dgm:pt>
    <dgm:pt modelId="{C3490D64-9C6E-4344-B0CA-BFA9DB7C7431}" type="pres">
      <dgm:prSet presAssocID="{3BF9F47E-E9CE-419C-9656-F95A65A81B9E}" presName="compNode" presStyleCnt="0"/>
      <dgm:spPr/>
    </dgm:pt>
    <dgm:pt modelId="{8160E877-6EAB-4254-9D1A-8C97ED831B12}" type="pres">
      <dgm:prSet presAssocID="{3BF9F47E-E9CE-419C-9656-F95A65A81B9E}" presName="bgRect" presStyleLbl="bgShp" presStyleIdx="0" presStyleCnt="2"/>
      <dgm:spPr/>
    </dgm:pt>
    <dgm:pt modelId="{17949658-9EFC-4496-B7ED-3F3B05C38501}" type="pres">
      <dgm:prSet presAssocID="{3BF9F47E-E9CE-419C-9656-F95A65A81B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763984-7B92-4891-B3C5-8420358A49DF}" type="pres">
      <dgm:prSet presAssocID="{3BF9F47E-E9CE-419C-9656-F95A65A81B9E}" presName="spaceRect" presStyleCnt="0"/>
      <dgm:spPr/>
    </dgm:pt>
    <dgm:pt modelId="{C3304229-3B2A-4266-A891-0DA2BF3709AE}" type="pres">
      <dgm:prSet presAssocID="{3BF9F47E-E9CE-419C-9656-F95A65A81B9E}" presName="parTx" presStyleLbl="revTx" presStyleIdx="0" presStyleCnt="4">
        <dgm:presLayoutVars>
          <dgm:chMax val="0"/>
          <dgm:chPref val="0"/>
        </dgm:presLayoutVars>
      </dgm:prSet>
      <dgm:spPr/>
    </dgm:pt>
    <dgm:pt modelId="{60E9B253-2DA3-4A02-820A-B591D7940174}" type="pres">
      <dgm:prSet presAssocID="{3BF9F47E-E9CE-419C-9656-F95A65A81B9E}" presName="desTx" presStyleLbl="revTx" presStyleIdx="1" presStyleCnt="4">
        <dgm:presLayoutVars/>
      </dgm:prSet>
      <dgm:spPr/>
    </dgm:pt>
    <dgm:pt modelId="{749F0266-3F61-4249-AECE-BA4C10D848FF}" type="pres">
      <dgm:prSet presAssocID="{6F3CB0D0-2451-4D45-BD4E-DC0B5900EB59}" presName="sibTrans" presStyleCnt="0"/>
      <dgm:spPr/>
    </dgm:pt>
    <dgm:pt modelId="{D52626FE-3822-47EF-9A49-EBC5D86F02E2}" type="pres">
      <dgm:prSet presAssocID="{77668666-3B16-45EE-9749-7C28153F8075}" presName="compNode" presStyleCnt="0"/>
      <dgm:spPr/>
    </dgm:pt>
    <dgm:pt modelId="{ACCA914D-FECD-4046-AC34-FBC24B88B910}" type="pres">
      <dgm:prSet presAssocID="{77668666-3B16-45EE-9749-7C28153F8075}" presName="bgRect" presStyleLbl="bgShp" presStyleIdx="1" presStyleCnt="2"/>
      <dgm:spPr/>
    </dgm:pt>
    <dgm:pt modelId="{DFDE1E59-8FF1-406C-A9ED-6A44B0D70747}" type="pres">
      <dgm:prSet presAssocID="{77668666-3B16-45EE-9749-7C28153F80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04B9ED5-86D8-4659-8DCB-697C96CAD8EF}" type="pres">
      <dgm:prSet presAssocID="{77668666-3B16-45EE-9749-7C28153F8075}" presName="spaceRect" presStyleCnt="0"/>
      <dgm:spPr/>
    </dgm:pt>
    <dgm:pt modelId="{5796B05D-CF89-4DF3-AB95-40E30D18B28A}" type="pres">
      <dgm:prSet presAssocID="{77668666-3B16-45EE-9749-7C28153F8075}" presName="parTx" presStyleLbl="revTx" presStyleIdx="2" presStyleCnt="4">
        <dgm:presLayoutVars>
          <dgm:chMax val="0"/>
          <dgm:chPref val="0"/>
        </dgm:presLayoutVars>
      </dgm:prSet>
      <dgm:spPr/>
    </dgm:pt>
    <dgm:pt modelId="{309B2D6F-ED29-4685-8EF3-349663F4AA25}" type="pres">
      <dgm:prSet presAssocID="{77668666-3B16-45EE-9749-7C28153F8075}" presName="desTx" presStyleLbl="revTx" presStyleIdx="3" presStyleCnt="4">
        <dgm:presLayoutVars/>
      </dgm:prSet>
      <dgm:spPr/>
    </dgm:pt>
  </dgm:ptLst>
  <dgm:cxnLst>
    <dgm:cxn modelId="{9DB76B09-D56C-4529-8F02-2E107EDA8351}" type="presOf" srcId="{C9E3064F-D5D9-4A37-ABC8-7E382D110B4B}" destId="{309B2D6F-ED29-4685-8EF3-349663F4AA25}" srcOrd="0" destOrd="0" presId="urn:microsoft.com/office/officeart/2018/2/layout/IconVerticalSolidList"/>
    <dgm:cxn modelId="{D8C0432A-087A-45B3-95D3-0685D597114C}" srcId="{449D44BF-E1E1-4FD1-9F4C-69A7887C8455}" destId="{3BF9F47E-E9CE-419C-9656-F95A65A81B9E}" srcOrd="0" destOrd="0" parTransId="{DA408F1D-F3D4-40AA-A5BA-708EA6A431ED}" sibTransId="{6F3CB0D0-2451-4D45-BD4E-DC0B5900EB59}"/>
    <dgm:cxn modelId="{D7B1614A-A8FF-4941-8A28-7BBF5064166D}" type="presOf" srcId="{77668666-3B16-45EE-9749-7C28153F8075}" destId="{5796B05D-CF89-4DF3-AB95-40E30D18B28A}" srcOrd="0" destOrd="0" presId="urn:microsoft.com/office/officeart/2018/2/layout/IconVerticalSolidList"/>
    <dgm:cxn modelId="{5913546D-1788-4F06-AD42-84E5B675423B}" srcId="{3BF9F47E-E9CE-419C-9656-F95A65A81B9E}" destId="{9B9CA10E-25EF-4E1E-A1CC-7B70E59EF919}" srcOrd="0" destOrd="0" parTransId="{4A3DDABD-7E1C-491F-8C4C-29AC16EE9147}" sibTransId="{1859764F-3694-4D87-8EE7-4D85E4B4EAC1}"/>
    <dgm:cxn modelId="{6DC5555A-BF99-41DE-A1F7-1C6BE1C94BC1}" type="presOf" srcId="{9B9CA10E-25EF-4E1E-A1CC-7B70E59EF919}" destId="{60E9B253-2DA3-4A02-820A-B591D7940174}" srcOrd="0" destOrd="0" presId="urn:microsoft.com/office/officeart/2018/2/layout/IconVerticalSolidList"/>
    <dgm:cxn modelId="{AF72B789-C52B-4925-A78E-BFD8DB100CDE}" srcId="{77668666-3B16-45EE-9749-7C28153F8075}" destId="{C9E3064F-D5D9-4A37-ABC8-7E382D110B4B}" srcOrd="0" destOrd="0" parTransId="{B257AAF1-2767-4755-A531-92F43C6D5B8F}" sibTransId="{9B5C758E-FC4E-4A4C-B225-0DF97B151717}"/>
    <dgm:cxn modelId="{675CDCA4-6C7C-4FD4-A598-8EFB7115CD17}" type="presOf" srcId="{3BF9F47E-E9CE-419C-9656-F95A65A81B9E}" destId="{C3304229-3B2A-4266-A891-0DA2BF3709AE}" srcOrd="0" destOrd="0" presId="urn:microsoft.com/office/officeart/2018/2/layout/IconVerticalSolidList"/>
    <dgm:cxn modelId="{C169B4BC-4BCA-44D2-A6D3-83EA282427EA}" srcId="{449D44BF-E1E1-4FD1-9F4C-69A7887C8455}" destId="{77668666-3B16-45EE-9749-7C28153F8075}" srcOrd="1" destOrd="0" parTransId="{A68A4242-5C71-41D9-B9FE-9A646D6518FC}" sibTransId="{5E172049-9A36-4BFB-9111-C44DC5611835}"/>
    <dgm:cxn modelId="{852236F7-F1D3-4DDB-9AD8-8780C0C9F30B}" type="presOf" srcId="{449D44BF-E1E1-4FD1-9F4C-69A7887C8455}" destId="{533927A5-5D0A-4181-9855-6C4C0888ACE2}" srcOrd="0" destOrd="0" presId="urn:microsoft.com/office/officeart/2018/2/layout/IconVerticalSolidList"/>
    <dgm:cxn modelId="{80EBAC62-D756-4AC5-9922-06D0ED63A6BD}" type="presParOf" srcId="{533927A5-5D0A-4181-9855-6C4C0888ACE2}" destId="{C3490D64-9C6E-4344-B0CA-BFA9DB7C7431}" srcOrd="0" destOrd="0" presId="urn:microsoft.com/office/officeart/2018/2/layout/IconVerticalSolidList"/>
    <dgm:cxn modelId="{AF99C510-1949-40F8-B666-00BA199660CD}" type="presParOf" srcId="{C3490D64-9C6E-4344-B0CA-BFA9DB7C7431}" destId="{8160E877-6EAB-4254-9D1A-8C97ED831B12}" srcOrd="0" destOrd="0" presId="urn:microsoft.com/office/officeart/2018/2/layout/IconVerticalSolidList"/>
    <dgm:cxn modelId="{22D35085-D5D9-440C-9A12-0C3C2646B420}" type="presParOf" srcId="{C3490D64-9C6E-4344-B0CA-BFA9DB7C7431}" destId="{17949658-9EFC-4496-B7ED-3F3B05C38501}" srcOrd="1" destOrd="0" presId="urn:microsoft.com/office/officeart/2018/2/layout/IconVerticalSolidList"/>
    <dgm:cxn modelId="{65884E7D-8F24-4A6C-9585-A8ADF44BE987}" type="presParOf" srcId="{C3490D64-9C6E-4344-B0CA-BFA9DB7C7431}" destId="{CD763984-7B92-4891-B3C5-8420358A49DF}" srcOrd="2" destOrd="0" presId="urn:microsoft.com/office/officeart/2018/2/layout/IconVerticalSolidList"/>
    <dgm:cxn modelId="{DD7A6CC7-1A32-4910-A90C-300B3C487D9E}" type="presParOf" srcId="{C3490D64-9C6E-4344-B0CA-BFA9DB7C7431}" destId="{C3304229-3B2A-4266-A891-0DA2BF3709AE}" srcOrd="3" destOrd="0" presId="urn:microsoft.com/office/officeart/2018/2/layout/IconVerticalSolidList"/>
    <dgm:cxn modelId="{30DE5BEF-FE1D-4AE0-A3FB-710112F1254D}" type="presParOf" srcId="{C3490D64-9C6E-4344-B0CA-BFA9DB7C7431}" destId="{60E9B253-2DA3-4A02-820A-B591D7940174}" srcOrd="4" destOrd="0" presId="urn:microsoft.com/office/officeart/2018/2/layout/IconVerticalSolidList"/>
    <dgm:cxn modelId="{5FC63DEA-D2E3-4AD4-A9C8-78EC0E131C0E}" type="presParOf" srcId="{533927A5-5D0A-4181-9855-6C4C0888ACE2}" destId="{749F0266-3F61-4249-AECE-BA4C10D848FF}" srcOrd="1" destOrd="0" presId="urn:microsoft.com/office/officeart/2018/2/layout/IconVerticalSolidList"/>
    <dgm:cxn modelId="{45C747F8-BC60-4CC5-84CE-063BB0B92D6E}" type="presParOf" srcId="{533927A5-5D0A-4181-9855-6C4C0888ACE2}" destId="{D52626FE-3822-47EF-9A49-EBC5D86F02E2}" srcOrd="2" destOrd="0" presId="urn:microsoft.com/office/officeart/2018/2/layout/IconVerticalSolidList"/>
    <dgm:cxn modelId="{378D2626-7B0D-44B8-9A5F-871314C934E8}" type="presParOf" srcId="{D52626FE-3822-47EF-9A49-EBC5D86F02E2}" destId="{ACCA914D-FECD-4046-AC34-FBC24B88B910}" srcOrd="0" destOrd="0" presId="urn:microsoft.com/office/officeart/2018/2/layout/IconVerticalSolidList"/>
    <dgm:cxn modelId="{141F5A9D-C2F1-43C2-96E8-4B9E1E28FDAC}" type="presParOf" srcId="{D52626FE-3822-47EF-9A49-EBC5D86F02E2}" destId="{DFDE1E59-8FF1-406C-A9ED-6A44B0D70747}" srcOrd="1" destOrd="0" presId="urn:microsoft.com/office/officeart/2018/2/layout/IconVerticalSolidList"/>
    <dgm:cxn modelId="{2B514A5E-D4A0-478C-B416-BDFBF76FF95D}" type="presParOf" srcId="{D52626FE-3822-47EF-9A49-EBC5D86F02E2}" destId="{104B9ED5-86D8-4659-8DCB-697C96CAD8EF}" srcOrd="2" destOrd="0" presId="urn:microsoft.com/office/officeart/2018/2/layout/IconVerticalSolidList"/>
    <dgm:cxn modelId="{62C603A2-3A03-4E63-8942-38EDEB09658E}" type="presParOf" srcId="{D52626FE-3822-47EF-9A49-EBC5D86F02E2}" destId="{5796B05D-CF89-4DF3-AB95-40E30D18B28A}" srcOrd="3" destOrd="0" presId="urn:microsoft.com/office/officeart/2018/2/layout/IconVerticalSolidList"/>
    <dgm:cxn modelId="{E175C5A6-1A5F-4ED6-BFEB-C48310F8C864}" type="presParOf" srcId="{D52626FE-3822-47EF-9A49-EBC5D86F02E2}" destId="{309B2D6F-ED29-4685-8EF3-349663F4AA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28FC-005C-4A97-899E-E16D849D085B}">
      <dsp:nvSpPr>
        <dsp:cNvPr id="0" name=""/>
        <dsp:cNvSpPr/>
      </dsp:nvSpPr>
      <dsp:spPr>
        <a:xfrm>
          <a:off x="0" y="3714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8A4A5-FC7A-4B3B-8EF5-4DD5D2B80F47}">
      <dsp:nvSpPr>
        <dsp:cNvPr id="0" name=""/>
        <dsp:cNvSpPr/>
      </dsp:nvSpPr>
      <dsp:spPr>
        <a:xfrm>
          <a:off x="239334" y="181732"/>
          <a:ext cx="435153" cy="435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39F06-8EA6-4D8C-9ACF-AE7F7200F75A}">
      <dsp:nvSpPr>
        <dsp:cNvPr id="0" name=""/>
        <dsp:cNvSpPr/>
      </dsp:nvSpPr>
      <dsp:spPr>
        <a:xfrm>
          <a:off x="913823" y="3714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Describe the decision-making process</a:t>
          </a:r>
        </a:p>
      </dsp:txBody>
      <dsp:txXfrm>
        <a:off x="913823" y="3714"/>
        <a:ext cx="7315776" cy="791188"/>
      </dsp:txXfrm>
    </dsp:sp>
    <dsp:sp modelId="{6665F9F0-70CC-4B9A-A988-D55344D41D41}">
      <dsp:nvSpPr>
        <dsp:cNvPr id="0" name=""/>
        <dsp:cNvSpPr/>
      </dsp:nvSpPr>
      <dsp:spPr>
        <a:xfrm>
          <a:off x="0" y="992700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9CE1-9F3E-4BBF-B3E9-487AE2C58082}">
      <dsp:nvSpPr>
        <dsp:cNvPr id="0" name=""/>
        <dsp:cNvSpPr/>
      </dsp:nvSpPr>
      <dsp:spPr>
        <a:xfrm>
          <a:off x="239334" y="1170718"/>
          <a:ext cx="435153" cy="435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F46AC-5136-4456-AAF2-CB1D1DE08B0A}">
      <dsp:nvSpPr>
        <dsp:cNvPr id="0" name=""/>
        <dsp:cNvSpPr/>
      </dsp:nvSpPr>
      <dsp:spPr>
        <a:xfrm>
          <a:off x="913823" y="992700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Explain  the three approaches managers can use to make decisions</a:t>
          </a:r>
        </a:p>
      </dsp:txBody>
      <dsp:txXfrm>
        <a:off x="913823" y="992700"/>
        <a:ext cx="7315776" cy="791188"/>
      </dsp:txXfrm>
    </dsp:sp>
    <dsp:sp modelId="{8934F21F-9BAC-4C84-A175-C057C28DDBD1}">
      <dsp:nvSpPr>
        <dsp:cNvPr id="0" name=""/>
        <dsp:cNvSpPr/>
      </dsp:nvSpPr>
      <dsp:spPr>
        <a:xfrm>
          <a:off x="0" y="1981687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22C6-7F9B-42B4-A4B0-39EF635338C1}">
      <dsp:nvSpPr>
        <dsp:cNvPr id="0" name=""/>
        <dsp:cNvSpPr/>
      </dsp:nvSpPr>
      <dsp:spPr>
        <a:xfrm>
          <a:off x="239334" y="2159704"/>
          <a:ext cx="435153" cy="435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58AD3-C038-43E7-8E38-88C8C2DE2FDE}">
      <dsp:nvSpPr>
        <dsp:cNvPr id="0" name=""/>
        <dsp:cNvSpPr/>
      </dsp:nvSpPr>
      <dsp:spPr>
        <a:xfrm>
          <a:off x="913823" y="1981687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Describe the types of decisions and decision-making conditions managers face</a:t>
          </a:r>
        </a:p>
      </dsp:txBody>
      <dsp:txXfrm>
        <a:off x="913823" y="1981687"/>
        <a:ext cx="7315776" cy="791188"/>
      </dsp:txXfrm>
    </dsp:sp>
    <dsp:sp modelId="{6FECE279-27F8-4ADF-834F-53D427BF1C1C}">
      <dsp:nvSpPr>
        <dsp:cNvPr id="0" name=""/>
        <dsp:cNvSpPr/>
      </dsp:nvSpPr>
      <dsp:spPr>
        <a:xfrm>
          <a:off x="0" y="2970673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19679-E61E-4EDC-82AF-A057AC102E19}">
      <dsp:nvSpPr>
        <dsp:cNvPr id="0" name=""/>
        <dsp:cNvSpPr/>
      </dsp:nvSpPr>
      <dsp:spPr>
        <a:xfrm>
          <a:off x="239334" y="3148690"/>
          <a:ext cx="435153" cy="435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8C67-5534-49DE-9604-41832CF7CD7B}">
      <dsp:nvSpPr>
        <dsp:cNvPr id="0" name=""/>
        <dsp:cNvSpPr/>
      </dsp:nvSpPr>
      <dsp:spPr>
        <a:xfrm>
          <a:off x="913823" y="2970673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Discuss group decision making</a:t>
          </a:r>
        </a:p>
      </dsp:txBody>
      <dsp:txXfrm>
        <a:off x="913823" y="2970673"/>
        <a:ext cx="7315776" cy="791188"/>
      </dsp:txXfrm>
    </dsp:sp>
    <dsp:sp modelId="{F696A05D-F99C-4221-A8C9-7A021CD71071}">
      <dsp:nvSpPr>
        <dsp:cNvPr id="0" name=""/>
        <dsp:cNvSpPr/>
      </dsp:nvSpPr>
      <dsp:spPr>
        <a:xfrm>
          <a:off x="0" y="3959659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52DD-A8E0-47FA-994F-548B8F0BA5EF}">
      <dsp:nvSpPr>
        <dsp:cNvPr id="0" name=""/>
        <dsp:cNvSpPr/>
      </dsp:nvSpPr>
      <dsp:spPr>
        <a:xfrm>
          <a:off x="239334" y="4137677"/>
          <a:ext cx="435153" cy="435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CE33-298D-40B9-8934-0D9142388D70}">
      <dsp:nvSpPr>
        <dsp:cNvPr id="0" name=""/>
        <dsp:cNvSpPr/>
      </dsp:nvSpPr>
      <dsp:spPr>
        <a:xfrm>
          <a:off x="913823" y="3959659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Discuss contemporary issues in managerial decision making</a:t>
          </a:r>
        </a:p>
      </dsp:txBody>
      <dsp:txXfrm>
        <a:off x="913823" y="3959659"/>
        <a:ext cx="7315776" cy="791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E54-7EFD-4B15-86DF-E968CAABF5A1}">
      <dsp:nvSpPr>
        <dsp:cNvPr id="0" name=""/>
        <dsp:cNvSpPr/>
      </dsp:nvSpPr>
      <dsp:spPr>
        <a:xfrm rot="5400000">
          <a:off x="4983235" y="-1865034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set of eight steps that includes identifying a problem, selecting a solution, and evaluating the effectiveness of the solution</a:t>
          </a:r>
        </a:p>
      </dsp:txBody>
      <dsp:txXfrm rot="-5400000">
        <a:off x="2962656" y="215383"/>
        <a:ext cx="5207106" cy="1106109"/>
      </dsp:txXfrm>
    </dsp:sp>
    <dsp:sp modelId="{87DA1AD9-971A-4F3E-A5A2-7F94CCE37ED7}">
      <dsp:nvSpPr>
        <dsp:cNvPr id="0" name=""/>
        <dsp:cNvSpPr/>
      </dsp:nvSpPr>
      <dsp:spPr>
        <a:xfrm>
          <a:off x="0" y="2321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Decision-Making Process</a:t>
          </a:r>
        </a:p>
      </dsp:txBody>
      <dsp:txXfrm>
        <a:off x="74797" y="77118"/>
        <a:ext cx="2813062" cy="1382638"/>
      </dsp:txXfrm>
    </dsp:sp>
    <dsp:sp modelId="{C1640440-CEAD-4639-9DA4-D478ABCBC98A}">
      <dsp:nvSpPr>
        <dsp:cNvPr id="0" name=""/>
        <dsp:cNvSpPr/>
      </dsp:nvSpPr>
      <dsp:spPr>
        <a:xfrm rot="5400000">
          <a:off x="4983235" y="-256190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discrepancy between an existing and a desired state of affairs</a:t>
          </a:r>
        </a:p>
      </dsp:txBody>
      <dsp:txXfrm rot="-5400000">
        <a:off x="2962656" y="1824227"/>
        <a:ext cx="5207106" cy="1106109"/>
      </dsp:txXfrm>
    </dsp:sp>
    <dsp:sp modelId="{A13955E9-9DF7-4F65-AF9B-461CFDA463AC}">
      <dsp:nvSpPr>
        <dsp:cNvPr id="0" name=""/>
        <dsp:cNvSpPr/>
      </dsp:nvSpPr>
      <dsp:spPr>
        <a:xfrm>
          <a:off x="0" y="1611165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Problem</a:t>
          </a:r>
        </a:p>
      </dsp:txBody>
      <dsp:txXfrm>
        <a:off x="74797" y="1685962"/>
        <a:ext cx="2813062" cy="1382638"/>
      </dsp:txXfrm>
    </dsp:sp>
    <dsp:sp modelId="{868BAE76-BE91-4E1C-85C0-657BE695A683}">
      <dsp:nvSpPr>
        <dsp:cNvPr id="0" name=""/>
        <dsp:cNvSpPr/>
      </dsp:nvSpPr>
      <dsp:spPr>
        <a:xfrm rot="5400000">
          <a:off x="4983235" y="1352653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Factors that are relevant in a decision</a:t>
          </a:r>
        </a:p>
      </dsp:txBody>
      <dsp:txXfrm rot="-5400000">
        <a:off x="2962656" y="3433070"/>
        <a:ext cx="5207106" cy="1106109"/>
      </dsp:txXfrm>
    </dsp:sp>
    <dsp:sp modelId="{DF09CD75-969B-4BE9-94A4-68BCDFC70C06}">
      <dsp:nvSpPr>
        <dsp:cNvPr id="0" name=""/>
        <dsp:cNvSpPr/>
      </dsp:nvSpPr>
      <dsp:spPr>
        <a:xfrm>
          <a:off x="0" y="3220009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Decision Criteria</a:t>
          </a:r>
        </a:p>
      </dsp:txBody>
      <dsp:txXfrm>
        <a:off x="74797" y="3294806"/>
        <a:ext cx="2813062" cy="1382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54E83-9AFC-46C3-AA75-4320C0D1C30C}">
      <dsp:nvSpPr>
        <dsp:cNvPr id="0" name=""/>
        <dsp:cNvSpPr/>
      </dsp:nvSpPr>
      <dsp:spPr>
        <a:xfrm>
          <a:off x="0" y="561649"/>
          <a:ext cx="71628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562356" rIns="55591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straightforward, familiar, and easily defined problem</a:t>
          </a:r>
        </a:p>
      </dsp:txBody>
      <dsp:txXfrm>
        <a:off x="0" y="561649"/>
        <a:ext cx="7162800" cy="1530900"/>
      </dsp:txXfrm>
    </dsp:sp>
    <dsp:sp modelId="{FACCF875-E50E-437B-85C6-6BCF347F71B4}">
      <dsp:nvSpPr>
        <dsp:cNvPr id="0" name=""/>
        <dsp:cNvSpPr/>
      </dsp:nvSpPr>
      <dsp:spPr>
        <a:xfrm>
          <a:off x="358140" y="163129"/>
          <a:ext cx="50139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Structured Problem</a:t>
          </a:r>
        </a:p>
      </dsp:txBody>
      <dsp:txXfrm>
        <a:off x="397048" y="202037"/>
        <a:ext cx="4936144" cy="719224"/>
      </dsp:txXfrm>
    </dsp:sp>
    <dsp:sp modelId="{5E6AE2FF-A68C-48C7-8C45-9C5E7756C0E4}">
      <dsp:nvSpPr>
        <dsp:cNvPr id="0" name=""/>
        <dsp:cNvSpPr/>
      </dsp:nvSpPr>
      <dsp:spPr>
        <a:xfrm>
          <a:off x="0" y="2636870"/>
          <a:ext cx="71628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562356" rIns="55591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problem that is new or unusual for which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information is ambiguous or incomplete.</a:t>
          </a:r>
        </a:p>
      </dsp:txBody>
      <dsp:txXfrm>
        <a:off x="0" y="2636870"/>
        <a:ext cx="7162800" cy="1956150"/>
      </dsp:txXfrm>
    </dsp:sp>
    <dsp:sp modelId="{FFB3E1BF-3CF4-4C25-8E57-67DAA60398BB}">
      <dsp:nvSpPr>
        <dsp:cNvPr id="0" name=""/>
        <dsp:cNvSpPr/>
      </dsp:nvSpPr>
      <dsp:spPr>
        <a:xfrm>
          <a:off x="358140" y="2238350"/>
          <a:ext cx="50139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Unstructured Problem</a:t>
          </a:r>
        </a:p>
      </dsp:txBody>
      <dsp:txXfrm>
        <a:off x="397048" y="2277258"/>
        <a:ext cx="493614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E877-6EAB-4254-9D1A-8C97ED831B12}">
      <dsp:nvSpPr>
        <dsp:cNvPr id="0" name=""/>
        <dsp:cNvSpPr/>
      </dsp:nvSpPr>
      <dsp:spPr>
        <a:xfrm>
          <a:off x="0" y="772616"/>
          <a:ext cx="8229600" cy="1426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49658-9EFC-4496-B7ED-3F3B05C38501}">
      <dsp:nvSpPr>
        <dsp:cNvPr id="0" name=""/>
        <dsp:cNvSpPr/>
      </dsp:nvSpPr>
      <dsp:spPr>
        <a:xfrm>
          <a:off x="431476" y="1093549"/>
          <a:ext cx="784502" cy="784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04229-3B2A-4266-A891-0DA2BF3709AE}">
      <dsp:nvSpPr>
        <dsp:cNvPr id="0" name=""/>
        <dsp:cNvSpPr/>
      </dsp:nvSpPr>
      <dsp:spPr>
        <a:xfrm>
          <a:off x="1647456" y="772616"/>
          <a:ext cx="3703320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Programmed Decisions</a:t>
          </a:r>
        </a:p>
      </dsp:txBody>
      <dsp:txXfrm>
        <a:off x="1647456" y="772616"/>
        <a:ext cx="3703320" cy="1426368"/>
      </dsp:txXfrm>
    </dsp:sp>
    <dsp:sp modelId="{60E9B253-2DA3-4A02-820A-B591D7940174}">
      <dsp:nvSpPr>
        <dsp:cNvPr id="0" name=""/>
        <dsp:cNvSpPr/>
      </dsp:nvSpPr>
      <dsp:spPr>
        <a:xfrm>
          <a:off x="5350776" y="772616"/>
          <a:ext cx="287882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repetitive decision that can be handled using a routine approach</a:t>
          </a:r>
        </a:p>
      </dsp:txBody>
      <dsp:txXfrm>
        <a:off x="5350776" y="772616"/>
        <a:ext cx="2878823" cy="1426368"/>
      </dsp:txXfrm>
    </dsp:sp>
    <dsp:sp modelId="{ACCA914D-FECD-4046-AC34-FBC24B88B910}">
      <dsp:nvSpPr>
        <dsp:cNvPr id="0" name=""/>
        <dsp:cNvSpPr/>
      </dsp:nvSpPr>
      <dsp:spPr>
        <a:xfrm>
          <a:off x="0" y="2555577"/>
          <a:ext cx="8229600" cy="1426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1E59-8FF1-406C-A9ED-6A44B0D70747}">
      <dsp:nvSpPr>
        <dsp:cNvPr id="0" name=""/>
        <dsp:cNvSpPr/>
      </dsp:nvSpPr>
      <dsp:spPr>
        <a:xfrm>
          <a:off x="431476" y="2876510"/>
          <a:ext cx="784502" cy="784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6B05D-CF89-4DF3-AB95-40E30D18B28A}">
      <dsp:nvSpPr>
        <dsp:cNvPr id="0" name=""/>
        <dsp:cNvSpPr/>
      </dsp:nvSpPr>
      <dsp:spPr>
        <a:xfrm>
          <a:off x="1647456" y="2555577"/>
          <a:ext cx="3703320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Nonprogrammed Decisions</a:t>
          </a:r>
        </a:p>
      </dsp:txBody>
      <dsp:txXfrm>
        <a:off x="1647456" y="2555577"/>
        <a:ext cx="3703320" cy="1426368"/>
      </dsp:txXfrm>
    </dsp:sp>
    <dsp:sp modelId="{309B2D6F-ED29-4685-8EF3-349663F4AA25}">
      <dsp:nvSpPr>
        <dsp:cNvPr id="0" name=""/>
        <dsp:cNvSpPr/>
      </dsp:nvSpPr>
      <dsp:spPr>
        <a:xfrm>
          <a:off x="5350776" y="2555577"/>
          <a:ext cx="287882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unique and nonrecurring decision that requires a custom-made solution.</a:t>
          </a:r>
        </a:p>
      </dsp:txBody>
      <dsp:txXfrm>
        <a:off x="5350776" y="2555577"/>
        <a:ext cx="2878823" cy="142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30A0E3-BCA4-4132-9174-F5B0A39EB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A6297-4CF1-4DE8-AE7E-9EC2A7C627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192C7F-2645-4BED-A5B6-1FE2558C48AD}" type="datetimeFigureOut">
              <a:rPr lang="en-US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44F90E-B6A9-4967-A7C3-D7D7EB358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76EEDBC-1E21-4BEA-9F5B-AE250C79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8F19-41A5-4F25-A3EA-790B1DA6C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4D7F-3F95-451E-BD7C-F18C84DCB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B175CD9-1018-406C-B880-86B7F1B493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9A20534-C529-47CA-B29E-3165A10ED4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76CCA6F4-0026-4A70-946B-DC085B3C7D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decision-making process begins with the identification of a problem (step 1) or,</a:t>
            </a:r>
          </a:p>
          <a:p>
            <a:r>
              <a:rPr lang="en-US" altLang="en-US"/>
              <a:t>more specifically, a discrepancy between an existing and a desired state of affairs.</a:t>
            </a:r>
          </a:p>
          <a:p>
            <a:endParaRPr lang="en-US" altLang="en-US"/>
          </a:p>
          <a:p>
            <a:r>
              <a:rPr lang="en-US" altLang="en-US"/>
              <a:t>Once a manager has identified a problem that needs attention, the decision criteria that will</a:t>
            </a:r>
          </a:p>
          <a:p>
            <a:r>
              <a:rPr lang="en-US" altLang="en-US"/>
              <a:t>be important in solving the problem must be identified (step 2).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53760EB-1885-46CC-9BD2-2F0A631E6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8DB620-7539-4DFF-8705-3F34996169C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A30F2B8-D10F-4B1B-90C6-107B9684A9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3070A4E-6D97-48DF-B348-CB395FA2CF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Intuitive decision making can complement both bounded rationality and rational</a:t>
            </a:r>
          </a:p>
          <a:p>
            <a:r>
              <a:rPr lang="en-US" altLang="en-US"/>
              <a:t>decision making. First of all, a manager who has had experience with a similar type of</a:t>
            </a:r>
          </a:p>
          <a:p>
            <a:r>
              <a:rPr lang="en-US" altLang="en-US"/>
              <a:t>problem or situation often can act quickly with what appears to be limited information</a:t>
            </a:r>
          </a:p>
          <a:p>
            <a:r>
              <a:rPr lang="en-US" altLang="en-US"/>
              <a:t>because of that past experience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918C889-1F90-4B57-82F7-A5AC2773F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20554-F54C-4CE8-8C35-A0570F37241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062AA59-B9F7-481F-B8BB-F78823D4F7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371082D-0191-4B3E-8931-BB2ABFB66D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Individual and group decisions have their own set of strengths. Neither is ideal for all</a:t>
            </a:r>
          </a:p>
          <a:p>
            <a:r>
              <a:rPr lang="en-US" altLang="en-US"/>
              <a:t>situations.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55AE8283-BF1E-41BB-8393-3E797415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C7007-C14C-4589-A26A-046B79669E9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6046953-4E77-4C78-A0EC-D326C4EBE6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3D290D6-A8AA-4B9D-8FED-26190DCCD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effectiveness of group decision making is also influenced by the size of the group.</a:t>
            </a:r>
          </a:p>
          <a:p>
            <a:r>
              <a:rPr lang="en-US" altLang="en-US"/>
              <a:t>The larger the group, the greater the opportunity for heterogeneous representation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96E10BE0-64AE-4628-BFE8-1B1C412CC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15C46-ED14-4245-9AD0-E29F8C51A1A0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2D8530E-6075-4241-89D5-41426C1680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1925398E-AD8D-42BD-999F-AEA39DA1C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It’s necessary, therefore, to allocate weights to</a:t>
            </a:r>
          </a:p>
          <a:p>
            <a:r>
              <a:rPr lang="en-US" altLang="en-US"/>
              <a:t>the items listed in step 2 in order to give them their relative priority in the decision (step 3).</a:t>
            </a:r>
          </a:p>
          <a:p>
            <a:endParaRPr lang="en-US" altLang="en-US"/>
          </a:p>
          <a:p>
            <a:r>
              <a:rPr lang="en-US" altLang="en-US"/>
              <a:t>Then the decision maker lists the alternatives that could succeed in resolving</a:t>
            </a:r>
          </a:p>
          <a:p>
            <a:r>
              <a:rPr lang="en-US" altLang="en-US"/>
              <a:t>the problem (step 4).</a:t>
            </a:r>
          </a:p>
          <a:p>
            <a:endParaRPr lang="en-US" altLang="en-US"/>
          </a:p>
          <a:p>
            <a:r>
              <a:rPr lang="en-US" altLang="en-US"/>
              <a:t>Once the alternatives have been identified, the decision maker must critically</a:t>
            </a:r>
          </a:p>
          <a:p>
            <a:r>
              <a:rPr lang="en-US" altLang="en-US"/>
              <a:t>analyze each one (step 5).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C7654CF-AC21-469A-B688-CCEB46C92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4226-FC10-4EFB-A762-654569E6890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6D262F3-B92F-4239-AE6B-5DA151C466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001A530-DC6B-4CD7-A4B1-7DED019FC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Although the choice process is completed in the previous step, the decision may still fail if</a:t>
            </a:r>
          </a:p>
          <a:p>
            <a:r>
              <a:rPr lang="en-US" altLang="en-US"/>
              <a:t>it is not implemented properly (step 7).</a:t>
            </a:r>
          </a:p>
          <a:p>
            <a:endParaRPr lang="en-US" altLang="en-US"/>
          </a:p>
          <a:p>
            <a:r>
              <a:rPr lang="en-US" altLang="en-US"/>
              <a:t>Decision implementation includes conveying the decision to those</a:t>
            </a:r>
          </a:p>
          <a:p>
            <a:r>
              <a:rPr lang="en-US" altLang="en-US"/>
              <a:t>affected and getting their commitment to it.</a:t>
            </a:r>
          </a:p>
          <a:p>
            <a:endParaRPr lang="en-US" altLang="en-US"/>
          </a:p>
          <a:p>
            <a:r>
              <a:rPr lang="en-US" altLang="en-US"/>
              <a:t>In the last step in the decision-making process (step 8) managers appraise the result</a:t>
            </a:r>
          </a:p>
          <a:p>
            <a:r>
              <a:rPr lang="en-US" altLang="en-US"/>
              <a:t>of the decision to see whether it has corrected the problem.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26A2034-1387-4FFD-ACB9-9FB3317D9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0F026A-4CDE-4AF1-A944-2018216BF39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9786302-DF08-435A-9A01-D263F7C5C0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FE3366A-F57F-4D4A-A011-1F98DC0383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When managers make decisions, they not only use their own particular style, but may</a:t>
            </a:r>
          </a:p>
          <a:p>
            <a:r>
              <a:rPr lang="en-US" altLang="en-US"/>
              <a:t>use “rules of thumb” or heuristics, to simplify their decision making.7 Rules of thumb can</a:t>
            </a:r>
          </a:p>
          <a:p>
            <a:r>
              <a:rPr lang="en-US" altLang="en-US"/>
              <a:t>be useful because they help make sense of complex, uncertain, and ambiguous information.</a:t>
            </a:r>
          </a:p>
          <a:p>
            <a:r>
              <a:rPr lang="en-US" altLang="en-US"/>
              <a:t>Even though managers may use rules of thumb, that doesn’t mean those rules are</a:t>
            </a:r>
          </a:p>
          <a:p>
            <a:r>
              <a:rPr lang="en-US" altLang="en-US"/>
              <a:t>reliable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8EA4D9E-EF00-4CAB-9DE6-9CCC4EEA6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8E7BB5-529A-4026-ABE3-686152D6634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E10C263-927E-4C6E-A195-8CDF26419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52FD7BD-0785-4DDF-8073-D134BFF8E7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Some problems are straightforward. The goal of the decision maker is clear, the problem</a:t>
            </a:r>
          </a:p>
          <a:p>
            <a:r>
              <a:rPr lang="en-US" altLang="en-US"/>
              <a:t>familiar, and information about the problem easily defined and complete. Examples might</a:t>
            </a:r>
          </a:p>
          <a:p>
            <a:r>
              <a:rPr lang="en-US" altLang="en-US"/>
              <a:t>include a supplier’s tardiness with an important delivery, a customer’s wanting to return an</a:t>
            </a:r>
          </a:p>
          <a:p>
            <a:r>
              <a:rPr lang="en-US" altLang="en-US"/>
              <a:t>Internet purchase, etc.</a:t>
            </a:r>
          </a:p>
          <a:p>
            <a:endParaRPr lang="en-US" altLang="en-US"/>
          </a:p>
          <a:p>
            <a:r>
              <a:rPr lang="en-US" altLang="en-US"/>
              <a:t>Many situations faced by managers, however, are unstructured problems. They are new</a:t>
            </a:r>
          </a:p>
          <a:p>
            <a:r>
              <a:rPr lang="en-US" altLang="en-US"/>
              <a:t>or unusual. Information about such problems is ambiguous or incomplete.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F15D582-B6EE-4EEE-8324-8DFE0C1F8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6B8F6-616F-48E2-81EC-DDBBCE92E4A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3B44EE6-C046-4619-A3A1-57864395A3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2F86531-7DD5-4F18-B5DB-0A32D626EF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Programmed, or routine, decision making is the most efficient way to handle structured problems. However,</a:t>
            </a:r>
          </a:p>
          <a:p>
            <a:r>
              <a:rPr lang="en-US" altLang="en-US"/>
              <a:t>when problems are unstructured, managers must rely on nonprogrammed decision making</a:t>
            </a:r>
          </a:p>
          <a:p>
            <a:r>
              <a:rPr lang="en-US" altLang="en-US"/>
              <a:t>in order to develop unique solutions.</a:t>
            </a:r>
          </a:p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51B11B7-932B-4CE7-98EB-2AC735C84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3CB0B-092F-4A77-BF48-9ABE4F0BDCB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00DF057-1734-42C7-9610-B75D21090E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F1E0810E-8910-4EDE-B158-32E7985DF4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Exhibit 3-8 describes the relationship among types of problems, types of decisions,</a:t>
            </a:r>
          </a:p>
          <a:p>
            <a:r>
              <a:rPr lang="en-US" altLang="en-US"/>
              <a:t>and level in the organization. Structured problems are responded to with programmed decision</a:t>
            </a:r>
          </a:p>
          <a:p>
            <a:r>
              <a:rPr lang="en-US" altLang="en-US"/>
              <a:t>making. Unstructured problems require nonprogrammed decision making.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064A630-FBD6-425C-940F-03C566735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D7D05-E89A-4758-B4AF-24939D92EE4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E945721-62F9-4872-BA8E-52B8CEE1F8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C942ED9-9334-4AC2-BA4E-787A99B67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 assume that managers’ decision making will be rational; that is, they’ll make</a:t>
            </a:r>
          </a:p>
          <a:p>
            <a:r>
              <a:rPr lang="en-US" altLang="en-US"/>
              <a:t>logical and consistent choices to maximize value. After all, managers have all sorts of</a:t>
            </a:r>
          </a:p>
          <a:p>
            <a:r>
              <a:rPr lang="en-US" altLang="en-US"/>
              <a:t>tools and techniques to help them be rational decision makers</a:t>
            </a:r>
          </a:p>
          <a:p>
            <a:endParaRPr lang="en-US" altLang="en-US"/>
          </a:p>
          <a:p>
            <a:r>
              <a:rPr lang="en-US" altLang="en-US"/>
              <a:t>A rational decision maker would be fully objective and logical. The problem faced</a:t>
            </a:r>
          </a:p>
          <a:p>
            <a:r>
              <a:rPr lang="en-US" altLang="en-US"/>
              <a:t>would be clear and unambiguous, and the decision maker would have a clear and specific</a:t>
            </a:r>
          </a:p>
          <a:p>
            <a:r>
              <a:rPr lang="en-US" altLang="en-US"/>
              <a:t>goal and know all possible alternatives and consequences. Finally, making decisions</a:t>
            </a:r>
          </a:p>
          <a:p>
            <a:r>
              <a:rPr lang="en-US" altLang="en-US"/>
              <a:t>rationally would consistently lead to selecting the alternative that maximizes the likelihood</a:t>
            </a:r>
          </a:p>
          <a:p>
            <a:r>
              <a:rPr lang="en-US" altLang="en-US"/>
              <a:t>of achieving that goal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7C7A681-1450-4F0B-9DB1-7B0B54AED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A33A1-C65E-460C-9F39-79D4BB2F1FA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0BC47E9-75E0-42F3-835B-13488C90E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CAD56D6-1E7C-4E23-8012-C347B286C4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more realistic approach to describing how managers</a:t>
            </a:r>
          </a:p>
          <a:p>
            <a:r>
              <a:rPr lang="en-US" altLang="en-US"/>
              <a:t>make decisions is the concept of bounded rationality, which says that managers make</a:t>
            </a:r>
          </a:p>
          <a:p>
            <a:r>
              <a:rPr lang="en-US" altLang="en-US"/>
              <a:t>decisions rationally, but are limited (bounded) by their ability to process information.14</a:t>
            </a:r>
          </a:p>
          <a:p>
            <a:r>
              <a:rPr lang="en-US" altLang="en-US"/>
              <a:t>Because they can’t possibly analyze all information on all alternatives, managers</a:t>
            </a:r>
          </a:p>
          <a:p>
            <a:r>
              <a:rPr lang="en-US" altLang="en-US"/>
              <a:t>satisfice, rather than maximize. That is, they accept solutions that are “good enough.”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560A640-A302-4DE6-8403-A7CB75D19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1EECF-6F72-4D79-8B54-01D2C2A9679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E0DFAF-66E8-4DC1-8756-D7CE845B3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  <p:extLst>
      <p:ext uri="{BB962C8B-B14F-4D97-AF65-F5344CB8AC3E}">
        <p14:creationId xmlns:p14="http://schemas.microsoft.com/office/powerpoint/2010/main" val="375596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E96BF-9523-4458-8284-096CAC13546E}"/>
              </a:ext>
            </a:extLst>
          </p:cNvPr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AF684E-0F7B-4103-A025-5056515892CA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F3F2ECBA-D2BC-4B59-BB7D-1A4E1CFA2D83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1C618-F19F-439A-9F78-4593FE913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30831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445204-B216-42E4-AC50-1F2EE5E56384}"/>
              </a:ext>
            </a:extLst>
          </p:cNvPr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815D4B-70EC-4190-9E33-52C28014D24F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D7BA762E-2F5F-4D10-BAE0-23CFB7791A60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3C165EC-72EE-48CE-8226-17C1C90B6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20915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C2875A-B7B9-49BB-8D11-636E4DCC7814}"/>
              </a:ext>
            </a:extLst>
          </p:cNvPr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76E9DA-FC59-4F7B-BDC0-BA2730C887F8}"/>
              </a:ext>
            </a:extLst>
          </p:cNvPr>
          <p:cNvSpPr txBox="1"/>
          <p:nvPr userDrawn="1"/>
        </p:nvSpPr>
        <p:spPr>
          <a:xfrm>
            <a:off x="8382000" y="6400800"/>
            <a:ext cx="4921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6C9F631C-5DFA-4906-9DE7-733DCBC46F41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00B1-56CB-4B07-9818-CDE627465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  <p:extLst>
      <p:ext uri="{BB962C8B-B14F-4D97-AF65-F5344CB8AC3E}">
        <p14:creationId xmlns:p14="http://schemas.microsoft.com/office/powerpoint/2010/main" val="14026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16AFF-89A0-4725-8278-468D1EEAC31B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610169A6-9491-4FAB-9C96-37027E34E772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7A9ABC-A073-4CD3-A69D-DEBDD376D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8691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4EC9CE-76E8-48D0-B7E8-E3BB628ADC17}"/>
              </a:ext>
            </a:extLst>
          </p:cNvPr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4DEC10E-6867-47C9-97EC-78A68F2807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45F7F71-4A88-47D1-A0B1-6D491991C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1185-9BC3-433A-A4B8-4677A33F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Measuring decision making – Centre for Research and Evidence on Security  Threats">
            <a:extLst>
              <a:ext uri="{FF2B5EF4-FFF2-40B4-BE49-F238E27FC236}">
                <a16:creationId xmlns:a16="http://schemas.microsoft.com/office/drawing/2014/main" id="{2C7646AD-E50C-42CC-8D20-BE546CED4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8"/>
            <a:ext cx="6096000" cy="63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itle 1">
            <a:extLst>
              <a:ext uri="{FF2B5EF4-FFF2-40B4-BE49-F238E27FC236}">
                <a16:creationId xmlns:a16="http://schemas.microsoft.com/office/drawing/2014/main" id="{32C2F0F0-1532-45D8-82C4-D9CDC2E4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33600"/>
            <a:ext cx="3048000" cy="1470025"/>
          </a:xfrm>
        </p:spPr>
        <p:txBody>
          <a:bodyPr/>
          <a:lstStyle/>
          <a:p>
            <a:pPr algn="l"/>
            <a:r>
              <a:rPr lang="en-GB" altLang="en-US" sz="3600" dirty="0">
                <a:latin typeface="Georgia Pro Semibold" panose="020B0604020202020204" pitchFamily="18" charset="0"/>
              </a:rPr>
              <a:t>Foundations of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07E06-1295-4FB9-BB6C-1DEBCA17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91000"/>
            <a:ext cx="2590800" cy="1752600"/>
          </a:xfrm>
        </p:spPr>
        <p:txBody>
          <a:bodyPr/>
          <a:lstStyle/>
          <a:p>
            <a:pPr>
              <a:defRPr/>
            </a:pPr>
            <a:r>
              <a:rPr lang="en-GB" dirty="0"/>
              <a:t>Topic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A5F0F-A610-4DA6-B3A2-9B90C6A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the Rational Model of Decision Making?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8E0DEF09-7005-4E1B-9D49-4F57D9C3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1859C"/>
                </a:solidFill>
              </a:rPr>
              <a:t>Rational Model </a:t>
            </a:r>
            <a:r>
              <a:rPr lang="en-US" altLang="en-US" dirty="0">
                <a:solidFill>
                  <a:schemeClr val="tx1"/>
                </a:solidFill>
              </a:rPr>
              <a:t>assumes </a:t>
            </a:r>
          </a:p>
          <a:p>
            <a:pPr lvl="1"/>
            <a:r>
              <a:rPr lang="en-US" altLang="en-US" dirty="0"/>
              <a:t>that managers’ decision making will be rational logical and consistent choices to maximize value</a:t>
            </a:r>
          </a:p>
          <a:p>
            <a:pPr lvl="1"/>
            <a:r>
              <a:rPr lang="en-US" altLang="en-US" dirty="0"/>
              <a:t>The problem faced would be clear and unambiguous </a:t>
            </a:r>
          </a:p>
          <a:p>
            <a:pPr lvl="1"/>
            <a:r>
              <a:rPr lang="en-US" altLang="en-US" dirty="0"/>
              <a:t> the decision maker would have a clear and specific goal </a:t>
            </a:r>
          </a:p>
          <a:p>
            <a:pPr lvl="1"/>
            <a:r>
              <a:rPr lang="en-US" altLang="en-US" dirty="0"/>
              <a:t> know all possible alternatives and consequences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CDFF00-164C-4BE1-BFAB-6FCBAB74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Bounded Rationality?</a:t>
            </a:r>
          </a:p>
        </p:txBody>
      </p:sp>
      <p:sp>
        <p:nvSpPr>
          <p:cNvPr id="26627" name="Content Placeholder 6">
            <a:extLst>
              <a:ext uri="{FF2B5EF4-FFF2-40B4-BE49-F238E27FC236}">
                <a16:creationId xmlns:a16="http://schemas.microsoft.com/office/drawing/2014/main" id="{0C5EA627-82E0-4B0D-9D9D-D17CDD294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Managers are limited in their ability to process information</a:t>
            </a:r>
          </a:p>
          <a:p>
            <a:r>
              <a:rPr lang="en-US" altLang="en-US"/>
              <a:t>Because managers can’t analyze information on all alternatives, they </a:t>
            </a:r>
            <a:r>
              <a:rPr lang="en-US" altLang="en-US" b="1"/>
              <a:t>satisfice</a:t>
            </a:r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4F980-5AEF-4968-8D15-4EB023B5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38300"/>
            <a:ext cx="3048000" cy="4097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C115-E5D2-4F62-9F6B-D086DC40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What Role Does Intuition Play in Managerial Decision Making?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EC98-6DFC-47F7-96BD-8C3FBC66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Intuitive Decision Making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 making decisions on the basis of experience, feelings and accumulated judgment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described as “unconscious reasoning.”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925AC2E8-9763-4ACF-A401-21DBABF1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838200"/>
            <a:ext cx="87439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86441-2F2C-44DD-A9A4-134A663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Programmed Decision-Making 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5A528-4A00-48E8-85EA-36A3A7D5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/>
              <a:t>Policy</a:t>
            </a:r>
          </a:p>
          <a:p>
            <a:pPr marL="457200" lvl="1" indent="0">
              <a:buNone/>
              <a:defRPr/>
            </a:pPr>
            <a:r>
              <a:rPr lang="en-US" sz="2400" dirty="0"/>
              <a:t>A general guide that establishes parameters for making decisions about recurring problems.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Procedure</a:t>
            </a:r>
          </a:p>
          <a:p>
            <a:pPr marL="457200" lvl="1" indent="0">
              <a:buNone/>
              <a:defRPr/>
            </a:pPr>
            <a:r>
              <a:rPr lang="en-US" sz="2400" dirty="0"/>
              <a:t>A series of interrelated sequential steps that can be used to respond to a well-structured problem (policy implementation).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Rule</a:t>
            </a:r>
          </a:p>
          <a:p>
            <a:pPr marL="457200" lvl="1" indent="0">
              <a:buNone/>
              <a:defRPr/>
            </a:pPr>
            <a:r>
              <a:rPr lang="en-US" sz="2400" dirty="0"/>
              <a:t>An explicit statement that tells managers what they ought or ought not to do (limits on procedural actions).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743A18-0939-4D14-92EE-DE462E6B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Decision Making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9BEBCB-73A5-4CB2-AA70-F44D75F85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Advantages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provide more complete information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Diversity of experiences and perspectives are higher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Groups generate more alternatives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increase acceptance of a solution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8FE2B-11C1-47C5-8711-2FFD7516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720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Disadvantages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are time consuming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May be subject to minority domination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Subject to pressure to conform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Responsibility is ambiguous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Subject to </a:t>
            </a:r>
            <a:r>
              <a:rPr lang="en-US" b="1" dirty="0"/>
              <a:t>Groupthink</a:t>
            </a:r>
            <a:r>
              <a:rPr lang="en-US" dirty="0"/>
              <a:t>  which undermines critical thinking</a:t>
            </a:r>
          </a:p>
          <a:p>
            <a:pPr lvl="1">
              <a:buFont typeface="Arial" charset="0"/>
              <a:buChar char="–"/>
              <a:defRPr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A494-1E74-40C4-8C25-0CF000BA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Are Groups Most Effective?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64AFAD9-C1CA-444B-93EE-4553D8EC5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Groups are more effective for decisions requiring</a:t>
            </a:r>
          </a:p>
          <a:p>
            <a:pPr lvl="1"/>
            <a:r>
              <a:rPr lang="en-US" altLang="en-US"/>
              <a:t>Accuracy</a:t>
            </a:r>
          </a:p>
          <a:p>
            <a:pPr lvl="1"/>
            <a:r>
              <a:rPr lang="en-US" altLang="en-US"/>
              <a:t>Speed</a:t>
            </a:r>
          </a:p>
          <a:p>
            <a:pPr lvl="1"/>
            <a:r>
              <a:rPr lang="en-US" altLang="en-US"/>
              <a:t>Creativity</a:t>
            </a:r>
          </a:p>
          <a:p>
            <a:pPr lvl="1"/>
            <a:r>
              <a:rPr lang="en-US" altLang="en-US"/>
              <a:t>Acceptance</a:t>
            </a:r>
          </a:p>
          <a:p>
            <a:r>
              <a:rPr lang="en-US" altLang="en-US"/>
              <a:t>Ideal Group Size	</a:t>
            </a:r>
          </a:p>
          <a:p>
            <a:pPr lvl="1"/>
            <a:r>
              <a:rPr lang="en-US" altLang="en-US"/>
              <a:t>5-15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82BBFB8E-4C12-464D-827C-7D6C70F66D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5"/>
          <a:stretch>
            <a:fillRect/>
          </a:stretch>
        </p:blipFill>
        <p:spPr>
          <a:xfrm>
            <a:off x="4232275" y="1752600"/>
            <a:ext cx="4638675" cy="37338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697-D477-4134-8764-5C7F17C0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Can You Improve Group Decision Making?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75DA5DD-E9FD-4689-89DE-FA44C426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1859C"/>
                </a:solidFill>
              </a:rPr>
              <a:t>Brainstorming</a:t>
            </a:r>
          </a:p>
          <a:p>
            <a:pPr lvl="1"/>
            <a:r>
              <a:rPr lang="en-US" altLang="en-US"/>
              <a:t>An idea-generating process that encourages alternatives while withholding criticism</a:t>
            </a:r>
          </a:p>
          <a:p>
            <a:r>
              <a:rPr lang="en-US" altLang="en-US">
                <a:solidFill>
                  <a:srgbClr val="31859C"/>
                </a:solidFill>
              </a:rPr>
              <a:t>Nominal Group Technique</a:t>
            </a:r>
          </a:p>
          <a:p>
            <a:pPr lvl="1"/>
            <a:r>
              <a:rPr lang="en-US" altLang="en-US"/>
              <a:t>A decision-making technique in which group members are physically present but operate independently</a:t>
            </a:r>
          </a:p>
          <a:p>
            <a:r>
              <a:rPr lang="en-US" altLang="en-US">
                <a:solidFill>
                  <a:srgbClr val="31859C"/>
                </a:solidFill>
              </a:rPr>
              <a:t>Electronic Meeting</a:t>
            </a:r>
          </a:p>
          <a:p>
            <a:pPr lvl="1"/>
            <a:r>
              <a:rPr lang="en-US" altLang="en-US"/>
              <a:t>Participants are linked by computer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9060-C02E-4C77-A175-8A1FBB29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What Contemporary Decision-Making Issues Do Managers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615F-5C95-4F69-91DB-5B7971FE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4038600" cy="47545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/>
              <a:t>Ringisei</a:t>
            </a: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Japanese consensus-forming group decisions.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Creativity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The ability to produce novel and useful ideas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F242F25D-3B8D-43EC-9B5E-9B832720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"/>
          <a:stretch>
            <a:fillRect/>
          </a:stretch>
        </p:blipFill>
        <p:spPr bwMode="auto">
          <a:xfrm>
            <a:off x="5867400" y="838200"/>
            <a:ext cx="28194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8932-A877-465A-B49A-F50D04B6A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EB10D-C68A-480E-A3BF-D6A0610BB1FA}"/>
              </a:ext>
            </a:extLst>
          </p:cNvPr>
          <p:cNvSpPr/>
          <p:nvPr/>
        </p:nvSpPr>
        <p:spPr>
          <a:xfrm rot="20654871">
            <a:off x="2748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743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D1DC-4BFD-4E2C-9332-54A50E09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Outcomes</a:t>
            </a:r>
          </a:p>
        </p:txBody>
      </p:sp>
      <p:graphicFrame>
        <p:nvGraphicFramePr>
          <p:cNvPr id="8198" name="Content Placeholder 2">
            <a:extLst>
              <a:ext uri="{FF2B5EF4-FFF2-40B4-BE49-F238E27FC236}">
                <a16:creationId xmlns:a16="http://schemas.microsoft.com/office/drawing/2014/main" id="{B96035AA-FF56-4E7B-91D4-7B17B5CEE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76871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9B0C-E78C-4688-8310-A9E5BF39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 sz="4100"/>
              <a:t>How Do Managers Make Decisions?</a:t>
            </a:r>
          </a:p>
        </p:txBody>
      </p:sp>
      <p:sp>
        <p:nvSpPr>
          <p:cNvPr id="9220" name="Footer Placeholder 5">
            <a:extLst>
              <a:ext uri="{FF2B5EF4-FFF2-40B4-BE49-F238E27FC236}">
                <a16:creationId xmlns:a16="http://schemas.microsoft.com/office/drawing/2014/main" id="{9C9E3AEB-8FF1-400C-8AFB-1407AAC253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3124200" y="6356350"/>
            <a:ext cx="2895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900">
                <a:solidFill>
                  <a:schemeClr val="bg1"/>
                </a:solidFill>
              </a:rPr>
              <a:t>Copyright ©2011 Pearson Education, Inc. publishing as Prentice Hall </a:t>
            </a:r>
          </a:p>
        </p:txBody>
      </p:sp>
      <p:graphicFrame>
        <p:nvGraphicFramePr>
          <p:cNvPr id="9222" name="Content Placeholder 2">
            <a:extLst>
              <a:ext uri="{FF2B5EF4-FFF2-40B4-BE49-F238E27FC236}">
                <a16:creationId xmlns:a16="http://schemas.microsoft.com/office/drawing/2014/main" id="{3841509E-8E6C-4677-BC9A-E95EDFF55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01366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75EC3D1-48B4-4B39-B6B8-3C6990C1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81225"/>
            <a:ext cx="8915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24D67F-95E7-4979-B5A6-4118B2DD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Decision Implementation</a:t>
            </a:r>
          </a:p>
        </p:txBody>
      </p:sp>
      <p:sp>
        <p:nvSpPr>
          <p:cNvPr id="19459" name="Content Placeholder 6">
            <a:extLst>
              <a:ext uri="{FF2B5EF4-FFF2-40B4-BE49-F238E27FC236}">
                <a16:creationId xmlns:a16="http://schemas.microsoft.com/office/drawing/2014/main" id="{7B12038E-D257-4644-9B0B-28B9EB453E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Putting a decision into action; includes conveying the decision to the persons who will be affected by it and getting their commitment to it.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19460" name="Content Placeholder 8" descr="dmgraphic.jpg">
            <a:extLst>
              <a:ext uri="{FF2B5EF4-FFF2-40B4-BE49-F238E27FC236}">
                <a16:creationId xmlns:a16="http://schemas.microsoft.com/office/drawing/2014/main" id="{7CE768AA-6265-473B-8FE3-52AA35507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/>
          <a:stretch>
            <a:fillRect/>
          </a:stretch>
        </p:blipFill>
        <p:spPr>
          <a:xfrm>
            <a:off x="4908550" y="1611313"/>
            <a:ext cx="3778250" cy="450373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8B16B894-86D7-4A18-A67E-4D42AE0D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8600"/>
            <a:ext cx="7253287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04235-4645-415B-9847-A788919E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/>
              <a:t>How Do Problems Differ?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50E8EFB-8887-4AB7-B6D1-F69302C674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5500243"/>
              </p:ext>
            </p:extLst>
          </p:nvPr>
        </p:nvGraphicFramePr>
        <p:xfrm>
          <a:off x="1524000" y="1600200"/>
          <a:ext cx="71628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123E950-296C-4C0F-8293-E38EE185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What Are Programmed and Nonprogrammed Decisions?</a:t>
            </a:r>
            <a:br>
              <a:rPr lang="en-US" altLang="en-US" sz="2400"/>
            </a:br>
            <a:endParaRPr lang="en-US" altLang="en-US" sz="2400"/>
          </a:p>
        </p:txBody>
      </p:sp>
      <p:graphicFrame>
        <p:nvGraphicFramePr>
          <p:cNvPr id="34820" name="Content Placeholder 2">
            <a:extLst>
              <a:ext uri="{FF2B5EF4-FFF2-40B4-BE49-F238E27FC236}">
                <a16:creationId xmlns:a16="http://schemas.microsoft.com/office/drawing/2014/main" id="{DE93A81E-596E-402E-ADDB-C85E20626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545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2F88472C-4680-430B-8662-248ACC6A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447800"/>
            <a:ext cx="89582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7CF2E8A4-C487-4C2D-82F6-DAA09F8B62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Copyright ©2011 Pearson Education, Inc. publishing as Prentice Hall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1230</Words>
  <Application>Microsoft Office PowerPoint</Application>
  <PresentationFormat>On-screen Show (4:3)</PresentationFormat>
  <Paragraphs>157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 Pro Semibold</vt:lpstr>
      <vt:lpstr>Office Theme</vt:lpstr>
      <vt:lpstr>Foundations of Decision Making</vt:lpstr>
      <vt:lpstr>Learning Outcomes</vt:lpstr>
      <vt:lpstr>How Do Managers Make Decisions?</vt:lpstr>
      <vt:lpstr>PowerPoint Presentation</vt:lpstr>
      <vt:lpstr>Decision Implementation</vt:lpstr>
      <vt:lpstr>PowerPoint Presentation</vt:lpstr>
      <vt:lpstr>How Do Problems Differ? </vt:lpstr>
      <vt:lpstr>What Are Programmed and Nonprogrammed Decisions? </vt:lpstr>
      <vt:lpstr>PowerPoint Presentation</vt:lpstr>
      <vt:lpstr>What is the Rational Model of Decision Making?</vt:lpstr>
      <vt:lpstr>What is Bounded Rationality?</vt:lpstr>
      <vt:lpstr>What Role Does Intuition Play in Managerial Decision Making? </vt:lpstr>
      <vt:lpstr>PowerPoint Presentation</vt:lpstr>
      <vt:lpstr>Programmed Decision-Making Aids</vt:lpstr>
      <vt:lpstr>Group Decision Making</vt:lpstr>
      <vt:lpstr>When Are Groups Most Effective?</vt:lpstr>
      <vt:lpstr>How Can You Improve Group Decision Making?</vt:lpstr>
      <vt:lpstr>What Contemporary Decision-Making Issues Do Managers Face?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Decision Making</dc:title>
  <dc:creator>Leila Badrezzine</dc:creator>
  <cp:lastModifiedBy>Leila </cp:lastModifiedBy>
  <cp:revision>7</cp:revision>
  <dcterms:created xsi:type="dcterms:W3CDTF">2020-12-10T09:42:27Z</dcterms:created>
  <dcterms:modified xsi:type="dcterms:W3CDTF">2021-03-03T14:47:27Z</dcterms:modified>
</cp:coreProperties>
</file>