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75" r:id="rId2"/>
    <p:sldId id="281" r:id="rId3"/>
    <p:sldId id="257" r:id="rId4"/>
    <p:sldId id="258" r:id="rId5"/>
    <p:sldId id="259" r:id="rId6"/>
    <p:sldId id="261" r:id="rId7"/>
    <p:sldId id="262" r:id="rId8"/>
    <p:sldId id="263" r:id="rId9"/>
    <p:sldId id="264" r:id="rId10"/>
    <p:sldId id="273" r:id="rId11"/>
    <p:sldId id="266" r:id="rId12"/>
    <p:sldId id="268" r:id="rId13"/>
    <p:sldId id="269" r:id="rId14"/>
    <p:sldId id="270" r:id="rId15"/>
    <p:sldId id="304" r:id="rId16"/>
    <p:sldId id="310" r:id="rId17"/>
    <p:sldId id="302" r:id="rId18"/>
    <p:sldId id="311" r:id="rId19"/>
    <p:sldId id="303" r:id="rId20"/>
    <p:sldId id="279" r:id="rId21"/>
    <p:sldId id="278" r:id="rId22"/>
    <p:sldId id="28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FF4"/>
    <a:srgbClr val="E4FDCB"/>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94" autoAdjust="0"/>
  </p:normalViewPr>
  <p:slideViewPr>
    <p:cSldViewPr>
      <p:cViewPr varScale="1">
        <p:scale>
          <a:sx n="87" d="100"/>
          <a:sy n="87" d="100"/>
        </p:scale>
        <p:origin x="7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591F7-87B0-4A7D-A212-8AABDBF42B47}"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13351BDB-666B-4918-9432-88059F8B888A}">
      <dgm:prSet/>
      <dgm:spPr/>
      <dgm:t>
        <a:bodyPr/>
        <a:lstStyle/>
        <a:p>
          <a:r>
            <a:rPr lang="en-US" b="1"/>
            <a:t>Tell</a:t>
          </a:r>
          <a:r>
            <a:rPr lang="en-US"/>
            <a:t> who managers are and where they work</a:t>
          </a:r>
        </a:p>
      </dgm:t>
    </dgm:pt>
    <dgm:pt modelId="{69DB4DE4-D046-46B4-BA4F-16B6F136F2CE}" type="parTrans" cxnId="{9CF572A8-3436-46CD-8A99-CB500EF0792D}">
      <dgm:prSet/>
      <dgm:spPr/>
      <dgm:t>
        <a:bodyPr/>
        <a:lstStyle/>
        <a:p>
          <a:endParaRPr lang="en-US"/>
        </a:p>
      </dgm:t>
    </dgm:pt>
    <dgm:pt modelId="{E90149A7-C757-4F5A-B0C7-AD6932A9B99B}" type="sibTrans" cxnId="{9CF572A8-3436-46CD-8A99-CB500EF0792D}">
      <dgm:prSet/>
      <dgm:spPr/>
      <dgm:t>
        <a:bodyPr/>
        <a:lstStyle/>
        <a:p>
          <a:endParaRPr lang="en-US"/>
        </a:p>
      </dgm:t>
    </dgm:pt>
    <dgm:pt modelId="{AEF1D76B-E7F2-4737-A203-8FBA0D1B2D68}">
      <dgm:prSet/>
      <dgm:spPr/>
      <dgm:t>
        <a:bodyPr/>
        <a:lstStyle/>
        <a:p>
          <a:r>
            <a:rPr lang="en-US" b="1"/>
            <a:t>Define </a:t>
          </a:r>
          <a:r>
            <a:rPr lang="en-US"/>
            <a:t>management</a:t>
          </a:r>
        </a:p>
      </dgm:t>
    </dgm:pt>
    <dgm:pt modelId="{7D7667FE-CA53-4C5F-A5B2-6A64F01A2F78}" type="parTrans" cxnId="{1CBC7E40-EB1C-4D08-8C04-5CC9E40D5BA5}">
      <dgm:prSet/>
      <dgm:spPr/>
      <dgm:t>
        <a:bodyPr/>
        <a:lstStyle/>
        <a:p>
          <a:endParaRPr lang="en-US"/>
        </a:p>
      </dgm:t>
    </dgm:pt>
    <dgm:pt modelId="{2DE3F856-AAE8-4A6C-81A4-B5F6ECE1AC8A}" type="sibTrans" cxnId="{1CBC7E40-EB1C-4D08-8C04-5CC9E40D5BA5}">
      <dgm:prSet/>
      <dgm:spPr/>
      <dgm:t>
        <a:bodyPr/>
        <a:lstStyle/>
        <a:p>
          <a:endParaRPr lang="en-US"/>
        </a:p>
      </dgm:t>
    </dgm:pt>
    <dgm:pt modelId="{4106C4F7-0693-45AE-AFB8-BB80B548C1A6}">
      <dgm:prSet/>
      <dgm:spPr/>
      <dgm:t>
        <a:bodyPr/>
        <a:lstStyle/>
        <a:p>
          <a:r>
            <a:rPr lang="en-US" b="1"/>
            <a:t>Describe</a:t>
          </a:r>
          <a:r>
            <a:rPr lang="en-US"/>
            <a:t> what managers do</a:t>
          </a:r>
        </a:p>
      </dgm:t>
    </dgm:pt>
    <dgm:pt modelId="{FD460981-FB40-43A6-81C1-419B01BEBEC3}" type="parTrans" cxnId="{AB68D2AB-DE6E-44F6-A127-C8792038F22B}">
      <dgm:prSet/>
      <dgm:spPr/>
      <dgm:t>
        <a:bodyPr/>
        <a:lstStyle/>
        <a:p>
          <a:endParaRPr lang="en-US"/>
        </a:p>
      </dgm:t>
    </dgm:pt>
    <dgm:pt modelId="{CFCF3ACD-2FC6-4C1E-9F30-495374BCEAF7}" type="sibTrans" cxnId="{AB68D2AB-DE6E-44F6-A127-C8792038F22B}">
      <dgm:prSet/>
      <dgm:spPr/>
      <dgm:t>
        <a:bodyPr/>
        <a:lstStyle/>
        <a:p>
          <a:endParaRPr lang="en-US"/>
        </a:p>
      </dgm:t>
    </dgm:pt>
    <dgm:pt modelId="{F6D4A0A6-22C5-481C-8B31-BC5680230754}">
      <dgm:prSet/>
      <dgm:spPr/>
      <dgm:t>
        <a:bodyPr/>
        <a:lstStyle/>
        <a:p>
          <a:r>
            <a:rPr lang="en-US" b="1"/>
            <a:t>Explain</a:t>
          </a:r>
          <a:r>
            <a:rPr lang="en-US"/>
            <a:t> why it’s important to study management</a:t>
          </a:r>
        </a:p>
      </dgm:t>
    </dgm:pt>
    <dgm:pt modelId="{EAC2CBDB-ECA6-4F01-8DEA-451C46B46E92}" type="parTrans" cxnId="{64A26106-1871-4729-824B-7B42321B61E2}">
      <dgm:prSet/>
      <dgm:spPr/>
      <dgm:t>
        <a:bodyPr/>
        <a:lstStyle/>
        <a:p>
          <a:endParaRPr lang="en-US"/>
        </a:p>
      </dgm:t>
    </dgm:pt>
    <dgm:pt modelId="{EAD539D5-ABAB-4F7C-92D8-E3D28B9EC055}" type="sibTrans" cxnId="{64A26106-1871-4729-824B-7B42321B61E2}">
      <dgm:prSet/>
      <dgm:spPr/>
      <dgm:t>
        <a:bodyPr/>
        <a:lstStyle/>
        <a:p>
          <a:endParaRPr lang="en-US"/>
        </a:p>
      </dgm:t>
    </dgm:pt>
    <dgm:pt modelId="{6B34841F-44A0-4F4D-B45F-0E492CE7C229}">
      <dgm:prSet/>
      <dgm:spPr/>
      <dgm:t>
        <a:bodyPr/>
        <a:lstStyle/>
        <a:p>
          <a:r>
            <a:rPr lang="en-US" b="1"/>
            <a:t>Describe</a:t>
          </a:r>
          <a:r>
            <a:rPr lang="en-US"/>
            <a:t> the factors that are reshaping and redefining management</a:t>
          </a:r>
        </a:p>
      </dgm:t>
    </dgm:pt>
    <dgm:pt modelId="{127E7B23-2B2B-4546-80D5-80E93696EE6F}" type="parTrans" cxnId="{31C17DBC-EE61-499E-ACCB-D8F0504F8C62}">
      <dgm:prSet/>
      <dgm:spPr/>
      <dgm:t>
        <a:bodyPr/>
        <a:lstStyle/>
        <a:p>
          <a:endParaRPr lang="en-US"/>
        </a:p>
      </dgm:t>
    </dgm:pt>
    <dgm:pt modelId="{3E401697-97F4-460E-9345-07377AD1B156}" type="sibTrans" cxnId="{31C17DBC-EE61-499E-ACCB-D8F0504F8C62}">
      <dgm:prSet/>
      <dgm:spPr/>
      <dgm:t>
        <a:bodyPr/>
        <a:lstStyle/>
        <a:p>
          <a:endParaRPr lang="en-US"/>
        </a:p>
      </dgm:t>
    </dgm:pt>
    <dgm:pt modelId="{DB58202C-D98E-44E7-A3BE-10532ABA4E32}" type="pres">
      <dgm:prSet presAssocID="{F7F591F7-87B0-4A7D-A212-8AABDBF42B47}" presName="root" presStyleCnt="0">
        <dgm:presLayoutVars>
          <dgm:dir/>
          <dgm:resizeHandles val="exact"/>
        </dgm:presLayoutVars>
      </dgm:prSet>
      <dgm:spPr/>
    </dgm:pt>
    <dgm:pt modelId="{CEDC0093-B0C2-498C-BAC7-ED5532A82FFC}" type="pres">
      <dgm:prSet presAssocID="{F7F591F7-87B0-4A7D-A212-8AABDBF42B47}" presName="container" presStyleCnt="0">
        <dgm:presLayoutVars>
          <dgm:dir/>
          <dgm:resizeHandles val="exact"/>
        </dgm:presLayoutVars>
      </dgm:prSet>
      <dgm:spPr/>
    </dgm:pt>
    <dgm:pt modelId="{F7989B7E-CEBD-4728-9EBD-6169E8AB593C}" type="pres">
      <dgm:prSet presAssocID="{13351BDB-666B-4918-9432-88059F8B888A}" presName="compNode" presStyleCnt="0"/>
      <dgm:spPr/>
    </dgm:pt>
    <dgm:pt modelId="{982F3ED2-A679-47B5-9C69-76F5E776AE6A}" type="pres">
      <dgm:prSet presAssocID="{13351BDB-666B-4918-9432-88059F8B888A}" presName="iconBgRect" presStyleLbl="bgShp" presStyleIdx="0" presStyleCnt="5"/>
      <dgm:spPr/>
    </dgm:pt>
    <dgm:pt modelId="{401A68E3-20F7-49A2-A0AD-9A9DC13133DB}" type="pres">
      <dgm:prSet presAssocID="{13351BDB-666B-4918-9432-88059F8B888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A82BA3F6-C8A5-468E-AA44-480A71C6CB65}" type="pres">
      <dgm:prSet presAssocID="{13351BDB-666B-4918-9432-88059F8B888A}" presName="spaceRect" presStyleCnt="0"/>
      <dgm:spPr/>
    </dgm:pt>
    <dgm:pt modelId="{FB69FC2F-2111-4C43-95CA-E3D55382C010}" type="pres">
      <dgm:prSet presAssocID="{13351BDB-666B-4918-9432-88059F8B888A}" presName="textRect" presStyleLbl="revTx" presStyleIdx="0" presStyleCnt="5">
        <dgm:presLayoutVars>
          <dgm:chMax val="1"/>
          <dgm:chPref val="1"/>
        </dgm:presLayoutVars>
      </dgm:prSet>
      <dgm:spPr/>
    </dgm:pt>
    <dgm:pt modelId="{CF028495-95A1-4B00-86E4-41420E3F56F4}" type="pres">
      <dgm:prSet presAssocID="{E90149A7-C757-4F5A-B0C7-AD6932A9B99B}" presName="sibTrans" presStyleLbl="sibTrans2D1" presStyleIdx="0" presStyleCnt="0"/>
      <dgm:spPr/>
    </dgm:pt>
    <dgm:pt modelId="{44B0B00D-BD80-4325-9D17-6962CEC30326}" type="pres">
      <dgm:prSet presAssocID="{AEF1D76B-E7F2-4737-A203-8FBA0D1B2D68}" presName="compNode" presStyleCnt="0"/>
      <dgm:spPr/>
    </dgm:pt>
    <dgm:pt modelId="{6E8A27B2-190B-4684-9E34-9AC738E67DD6}" type="pres">
      <dgm:prSet presAssocID="{AEF1D76B-E7F2-4737-A203-8FBA0D1B2D68}" presName="iconBgRect" presStyleLbl="bgShp" presStyleIdx="1" presStyleCnt="5"/>
      <dgm:spPr/>
    </dgm:pt>
    <dgm:pt modelId="{9CF0B2C6-6508-4D9B-8EDD-7650C98774A3}" type="pres">
      <dgm:prSet presAssocID="{AEF1D76B-E7F2-4737-A203-8FBA0D1B2D6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7EE7B7D2-4433-4DC8-8B84-70430983751F}" type="pres">
      <dgm:prSet presAssocID="{AEF1D76B-E7F2-4737-A203-8FBA0D1B2D68}" presName="spaceRect" presStyleCnt="0"/>
      <dgm:spPr/>
    </dgm:pt>
    <dgm:pt modelId="{01A97D3F-E7B2-4882-87A1-2C57E966AC11}" type="pres">
      <dgm:prSet presAssocID="{AEF1D76B-E7F2-4737-A203-8FBA0D1B2D68}" presName="textRect" presStyleLbl="revTx" presStyleIdx="1" presStyleCnt="5">
        <dgm:presLayoutVars>
          <dgm:chMax val="1"/>
          <dgm:chPref val="1"/>
        </dgm:presLayoutVars>
      </dgm:prSet>
      <dgm:spPr/>
    </dgm:pt>
    <dgm:pt modelId="{5D14AA4B-7BD4-453C-98A9-C1069016D75C}" type="pres">
      <dgm:prSet presAssocID="{2DE3F856-AAE8-4A6C-81A4-B5F6ECE1AC8A}" presName="sibTrans" presStyleLbl="sibTrans2D1" presStyleIdx="0" presStyleCnt="0"/>
      <dgm:spPr/>
    </dgm:pt>
    <dgm:pt modelId="{B71A41D5-D2E6-4AE8-B277-83AC17DDF040}" type="pres">
      <dgm:prSet presAssocID="{4106C4F7-0693-45AE-AFB8-BB80B548C1A6}" presName="compNode" presStyleCnt="0"/>
      <dgm:spPr/>
    </dgm:pt>
    <dgm:pt modelId="{83CFF92F-4A9B-4DD1-8088-DED6CF10449A}" type="pres">
      <dgm:prSet presAssocID="{4106C4F7-0693-45AE-AFB8-BB80B548C1A6}" presName="iconBgRect" presStyleLbl="bgShp" presStyleIdx="2" presStyleCnt="5"/>
      <dgm:spPr/>
    </dgm:pt>
    <dgm:pt modelId="{1B4A2023-B7DB-4D9B-A8DE-F99B58D1811A}" type="pres">
      <dgm:prSet presAssocID="{4106C4F7-0693-45AE-AFB8-BB80B548C1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89C5732D-C742-4816-BAB9-5439F76376FA}" type="pres">
      <dgm:prSet presAssocID="{4106C4F7-0693-45AE-AFB8-BB80B548C1A6}" presName="spaceRect" presStyleCnt="0"/>
      <dgm:spPr/>
    </dgm:pt>
    <dgm:pt modelId="{832BB2B7-1FF4-45F5-AA56-9CEC42792911}" type="pres">
      <dgm:prSet presAssocID="{4106C4F7-0693-45AE-AFB8-BB80B548C1A6}" presName="textRect" presStyleLbl="revTx" presStyleIdx="2" presStyleCnt="5">
        <dgm:presLayoutVars>
          <dgm:chMax val="1"/>
          <dgm:chPref val="1"/>
        </dgm:presLayoutVars>
      </dgm:prSet>
      <dgm:spPr/>
    </dgm:pt>
    <dgm:pt modelId="{EDD83849-47AC-4495-B4C4-06AC67525E50}" type="pres">
      <dgm:prSet presAssocID="{CFCF3ACD-2FC6-4C1E-9F30-495374BCEAF7}" presName="sibTrans" presStyleLbl="sibTrans2D1" presStyleIdx="0" presStyleCnt="0"/>
      <dgm:spPr/>
    </dgm:pt>
    <dgm:pt modelId="{7C7B2DE7-33B7-4D32-9D9C-847726EA0564}" type="pres">
      <dgm:prSet presAssocID="{F6D4A0A6-22C5-481C-8B31-BC5680230754}" presName="compNode" presStyleCnt="0"/>
      <dgm:spPr/>
    </dgm:pt>
    <dgm:pt modelId="{62A0E3B5-12A3-454F-A01B-CFF0717F595B}" type="pres">
      <dgm:prSet presAssocID="{F6D4A0A6-22C5-481C-8B31-BC5680230754}" presName="iconBgRect" presStyleLbl="bgShp" presStyleIdx="3" presStyleCnt="5"/>
      <dgm:spPr/>
    </dgm:pt>
    <dgm:pt modelId="{E5FD76FD-7610-4FD3-98F3-B53100FC1A06}" type="pres">
      <dgm:prSet presAssocID="{F6D4A0A6-22C5-481C-8B31-BC56802307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BF0F636F-4E0F-4B7A-AC45-042D6C13B957}" type="pres">
      <dgm:prSet presAssocID="{F6D4A0A6-22C5-481C-8B31-BC5680230754}" presName="spaceRect" presStyleCnt="0"/>
      <dgm:spPr/>
    </dgm:pt>
    <dgm:pt modelId="{0D748904-F663-4B63-8BC8-96B537AC1FB2}" type="pres">
      <dgm:prSet presAssocID="{F6D4A0A6-22C5-481C-8B31-BC5680230754}" presName="textRect" presStyleLbl="revTx" presStyleIdx="3" presStyleCnt="5">
        <dgm:presLayoutVars>
          <dgm:chMax val="1"/>
          <dgm:chPref val="1"/>
        </dgm:presLayoutVars>
      </dgm:prSet>
      <dgm:spPr/>
    </dgm:pt>
    <dgm:pt modelId="{C4E1231C-610E-4B31-AF6B-7237ADCFE6AC}" type="pres">
      <dgm:prSet presAssocID="{EAD539D5-ABAB-4F7C-92D8-E3D28B9EC055}" presName="sibTrans" presStyleLbl="sibTrans2D1" presStyleIdx="0" presStyleCnt="0"/>
      <dgm:spPr/>
    </dgm:pt>
    <dgm:pt modelId="{5C369A69-3D10-471C-8884-AC97D4C04F2C}" type="pres">
      <dgm:prSet presAssocID="{6B34841F-44A0-4F4D-B45F-0E492CE7C229}" presName="compNode" presStyleCnt="0"/>
      <dgm:spPr/>
    </dgm:pt>
    <dgm:pt modelId="{481FD2D0-2F2F-49A3-9DFA-0DB104EB7343}" type="pres">
      <dgm:prSet presAssocID="{6B34841F-44A0-4F4D-B45F-0E492CE7C229}" presName="iconBgRect" presStyleLbl="bgShp" presStyleIdx="4" presStyleCnt="5"/>
      <dgm:spPr/>
    </dgm:pt>
    <dgm:pt modelId="{25687B29-27BB-4ADC-83DC-9D81587BE15B}" type="pres">
      <dgm:prSet presAssocID="{6B34841F-44A0-4F4D-B45F-0E492CE7C2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518E1C89-E812-4BBB-8AA1-34A2925CDD3E}" type="pres">
      <dgm:prSet presAssocID="{6B34841F-44A0-4F4D-B45F-0E492CE7C229}" presName="spaceRect" presStyleCnt="0"/>
      <dgm:spPr/>
    </dgm:pt>
    <dgm:pt modelId="{989A5D0A-75CE-4AE5-9085-9728C6FC1AA0}" type="pres">
      <dgm:prSet presAssocID="{6B34841F-44A0-4F4D-B45F-0E492CE7C229}" presName="textRect" presStyleLbl="revTx" presStyleIdx="4" presStyleCnt="5">
        <dgm:presLayoutVars>
          <dgm:chMax val="1"/>
          <dgm:chPref val="1"/>
        </dgm:presLayoutVars>
      </dgm:prSet>
      <dgm:spPr/>
    </dgm:pt>
  </dgm:ptLst>
  <dgm:cxnLst>
    <dgm:cxn modelId="{64A26106-1871-4729-824B-7B42321B61E2}" srcId="{F7F591F7-87B0-4A7D-A212-8AABDBF42B47}" destId="{F6D4A0A6-22C5-481C-8B31-BC5680230754}" srcOrd="3" destOrd="0" parTransId="{EAC2CBDB-ECA6-4F01-8DEA-451C46B46E92}" sibTransId="{EAD539D5-ABAB-4F7C-92D8-E3D28B9EC055}"/>
    <dgm:cxn modelId="{1EAD523F-95F8-4595-816F-0F2A5CE3943A}" type="presOf" srcId="{CFCF3ACD-2FC6-4C1E-9F30-495374BCEAF7}" destId="{EDD83849-47AC-4495-B4C4-06AC67525E50}" srcOrd="0" destOrd="0" presId="urn:microsoft.com/office/officeart/2018/2/layout/IconCircleList"/>
    <dgm:cxn modelId="{1CBC7E40-EB1C-4D08-8C04-5CC9E40D5BA5}" srcId="{F7F591F7-87B0-4A7D-A212-8AABDBF42B47}" destId="{AEF1D76B-E7F2-4737-A203-8FBA0D1B2D68}" srcOrd="1" destOrd="0" parTransId="{7D7667FE-CA53-4C5F-A5B2-6A64F01A2F78}" sibTransId="{2DE3F856-AAE8-4A6C-81A4-B5F6ECE1AC8A}"/>
    <dgm:cxn modelId="{7C2CBD5B-65F2-41A8-ACEB-8663998387A6}" type="presOf" srcId="{EAD539D5-ABAB-4F7C-92D8-E3D28B9EC055}" destId="{C4E1231C-610E-4B31-AF6B-7237ADCFE6AC}" srcOrd="0" destOrd="0" presId="urn:microsoft.com/office/officeart/2018/2/layout/IconCircleList"/>
    <dgm:cxn modelId="{8E5CD15C-31E6-4B84-97F8-3704F58D67A8}" type="presOf" srcId="{AEF1D76B-E7F2-4737-A203-8FBA0D1B2D68}" destId="{01A97D3F-E7B2-4882-87A1-2C57E966AC11}" srcOrd="0" destOrd="0" presId="urn:microsoft.com/office/officeart/2018/2/layout/IconCircleList"/>
    <dgm:cxn modelId="{705D1266-0B7E-4E37-9E64-C3FBAAF6B8C7}" type="presOf" srcId="{F7F591F7-87B0-4A7D-A212-8AABDBF42B47}" destId="{DB58202C-D98E-44E7-A3BE-10532ABA4E32}" srcOrd="0" destOrd="0" presId="urn:microsoft.com/office/officeart/2018/2/layout/IconCircleList"/>
    <dgm:cxn modelId="{B6F3289E-454F-4B93-86FD-9F53EFB84F38}" type="presOf" srcId="{E90149A7-C757-4F5A-B0C7-AD6932A9B99B}" destId="{CF028495-95A1-4B00-86E4-41420E3F56F4}" srcOrd="0" destOrd="0" presId="urn:microsoft.com/office/officeart/2018/2/layout/IconCircleList"/>
    <dgm:cxn modelId="{9CF572A8-3436-46CD-8A99-CB500EF0792D}" srcId="{F7F591F7-87B0-4A7D-A212-8AABDBF42B47}" destId="{13351BDB-666B-4918-9432-88059F8B888A}" srcOrd="0" destOrd="0" parTransId="{69DB4DE4-D046-46B4-BA4F-16B6F136F2CE}" sibTransId="{E90149A7-C757-4F5A-B0C7-AD6932A9B99B}"/>
    <dgm:cxn modelId="{664046AA-E8E0-454E-BAFF-FE59CAFE3F0D}" type="presOf" srcId="{F6D4A0A6-22C5-481C-8B31-BC5680230754}" destId="{0D748904-F663-4B63-8BC8-96B537AC1FB2}" srcOrd="0" destOrd="0" presId="urn:microsoft.com/office/officeart/2018/2/layout/IconCircleList"/>
    <dgm:cxn modelId="{AB68D2AB-DE6E-44F6-A127-C8792038F22B}" srcId="{F7F591F7-87B0-4A7D-A212-8AABDBF42B47}" destId="{4106C4F7-0693-45AE-AFB8-BB80B548C1A6}" srcOrd="2" destOrd="0" parTransId="{FD460981-FB40-43A6-81C1-419B01BEBEC3}" sibTransId="{CFCF3ACD-2FC6-4C1E-9F30-495374BCEAF7}"/>
    <dgm:cxn modelId="{31C17DBC-EE61-499E-ACCB-D8F0504F8C62}" srcId="{F7F591F7-87B0-4A7D-A212-8AABDBF42B47}" destId="{6B34841F-44A0-4F4D-B45F-0E492CE7C229}" srcOrd="4" destOrd="0" parTransId="{127E7B23-2B2B-4546-80D5-80E93696EE6F}" sibTransId="{3E401697-97F4-460E-9345-07377AD1B156}"/>
    <dgm:cxn modelId="{35CDEAC9-4E6A-4C67-B205-3250D5B28681}" type="presOf" srcId="{2DE3F856-AAE8-4A6C-81A4-B5F6ECE1AC8A}" destId="{5D14AA4B-7BD4-453C-98A9-C1069016D75C}" srcOrd="0" destOrd="0" presId="urn:microsoft.com/office/officeart/2018/2/layout/IconCircleList"/>
    <dgm:cxn modelId="{26DA2AD5-18DF-4847-87DC-B5E71D905E26}" type="presOf" srcId="{6B34841F-44A0-4F4D-B45F-0E492CE7C229}" destId="{989A5D0A-75CE-4AE5-9085-9728C6FC1AA0}" srcOrd="0" destOrd="0" presId="urn:microsoft.com/office/officeart/2018/2/layout/IconCircleList"/>
    <dgm:cxn modelId="{0AED0AD7-F561-45AC-AC7B-5FF593A4FE1A}" type="presOf" srcId="{4106C4F7-0693-45AE-AFB8-BB80B548C1A6}" destId="{832BB2B7-1FF4-45F5-AA56-9CEC42792911}" srcOrd="0" destOrd="0" presId="urn:microsoft.com/office/officeart/2018/2/layout/IconCircleList"/>
    <dgm:cxn modelId="{769F20FB-7296-4252-92A8-8EC4C7EC8963}" type="presOf" srcId="{13351BDB-666B-4918-9432-88059F8B888A}" destId="{FB69FC2F-2111-4C43-95CA-E3D55382C010}" srcOrd="0" destOrd="0" presId="urn:microsoft.com/office/officeart/2018/2/layout/IconCircleList"/>
    <dgm:cxn modelId="{B037B272-155C-4657-A8FC-6046ED8B3908}" type="presParOf" srcId="{DB58202C-D98E-44E7-A3BE-10532ABA4E32}" destId="{CEDC0093-B0C2-498C-BAC7-ED5532A82FFC}" srcOrd="0" destOrd="0" presId="urn:microsoft.com/office/officeart/2018/2/layout/IconCircleList"/>
    <dgm:cxn modelId="{AD230E88-2DD6-4BA3-8427-A2536A97658C}" type="presParOf" srcId="{CEDC0093-B0C2-498C-BAC7-ED5532A82FFC}" destId="{F7989B7E-CEBD-4728-9EBD-6169E8AB593C}" srcOrd="0" destOrd="0" presId="urn:microsoft.com/office/officeart/2018/2/layout/IconCircleList"/>
    <dgm:cxn modelId="{2EF0A73E-D4A3-4901-B662-50D43E36699F}" type="presParOf" srcId="{F7989B7E-CEBD-4728-9EBD-6169E8AB593C}" destId="{982F3ED2-A679-47B5-9C69-76F5E776AE6A}" srcOrd="0" destOrd="0" presId="urn:microsoft.com/office/officeart/2018/2/layout/IconCircleList"/>
    <dgm:cxn modelId="{2AD5A346-1692-49F7-ABA5-EE0792E734B3}" type="presParOf" srcId="{F7989B7E-CEBD-4728-9EBD-6169E8AB593C}" destId="{401A68E3-20F7-49A2-A0AD-9A9DC13133DB}" srcOrd="1" destOrd="0" presId="urn:microsoft.com/office/officeart/2018/2/layout/IconCircleList"/>
    <dgm:cxn modelId="{78BEADC4-F725-4EBA-949B-FD9D86303D07}" type="presParOf" srcId="{F7989B7E-CEBD-4728-9EBD-6169E8AB593C}" destId="{A82BA3F6-C8A5-468E-AA44-480A71C6CB65}" srcOrd="2" destOrd="0" presId="urn:microsoft.com/office/officeart/2018/2/layout/IconCircleList"/>
    <dgm:cxn modelId="{33DBFC3B-E2C5-4020-BE3D-276AA4D4E238}" type="presParOf" srcId="{F7989B7E-CEBD-4728-9EBD-6169E8AB593C}" destId="{FB69FC2F-2111-4C43-95CA-E3D55382C010}" srcOrd="3" destOrd="0" presId="urn:microsoft.com/office/officeart/2018/2/layout/IconCircleList"/>
    <dgm:cxn modelId="{1D5DF445-DF22-4A45-9EB5-5CE88EA5C09D}" type="presParOf" srcId="{CEDC0093-B0C2-498C-BAC7-ED5532A82FFC}" destId="{CF028495-95A1-4B00-86E4-41420E3F56F4}" srcOrd="1" destOrd="0" presId="urn:microsoft.com/office/officeart/2018/2/layout/IconCircleList"/>
    <dgm:cxn modelId="{AF2FA5B9-6347-4F54-B970-DBB9790D81CA}" type="presParOf" srcId="{CEDC0093-B0C2-498C-BAC7-ED5532A82FFC}" destId="{44B0B00D-BD80-4325-9D17-6962CEC30326}" srcOrd="2" destOrd="0" presId="urn:microsoft.com/office/officeart/2018/2/layout/IconCircleList"/>
    <dgm:cxn modelId="{579818AB-7D68-4D4B-B14F-09E860D187B6}" type="presParOf" srcId="{44B0B00D-BD80-4325-9D17-6962CEC30326}" destId="{6E8A27B2-190B-4684-9E34-9AC738E67DD6}" srcOrd="0" destOrd="0" presId="urn:microsoft.com/office/officeart/2018/2/layout/IconCircleList"/>
    <dgm:cxn modelId="{F8609973-316A-49CB-B3C5-C0438F5CC8F6}" type="presParOf" srcId="{44B0B00D-BD80-4325-9D17-6962CEC30326}" destId="{9CF0B2C6-6508-4D9B-8EDD-7650C98774A3}" srcOrd="1" destOrd="0" presId="urn:microsoft.com/office/officeart/2018/2/layout/IconCircleList"/>
    <dgm:cxn modelId="{18DD1B52-D957-4984-A2FD-031D490438E9}" type="presParOf" srcId="{44B0B00D-BD80-4325-9D17-6962CEC30326}" destId="{7EE7B7D2-4433-4DC8-8B84-70430983751F}" srcOrd="2" destOrd="0" presId="urn:microsoft.com/office/officeart/2018/2/layout/IconCircleList"/>
    <dgm:cxn modelId="{C3962477-6E74-4945-85D7-FE99458A578B}" type="presParOf" srcId="{44B0B00D-BD80-4325-9D17-6962CEC30326}" destId="{01A97D3F-E7B2-4882-87A1-2C57E966AC11}" srcOrd="3" destOrd="0" presId="urn:microsoft.com/office/officeart/2018/2/layout/IconCircleList"/>
    <dgm:cxn modelId="{60EDFE56-14B2-4FC6-B917-3711326E6F11}" type="presParOf" srcId="{CEDC0093-B0C2-498C-BAC7-ED5532A82FFC}" destId="{5D14AA4B-7BD4-453C-98A9-C1069016D75C}" srcOrd="3" destOrd="0" presId="urn:microsoft.com/office/officeart/2018/2/layout/IconCircleList"/>
    <dgm:cxn modelId="{0D8C8616-FD44-4A0A-9010-A16008FDE870}" type="presParOf" srcId="{CEDC0093-B0C2-498C-BAC7-ED5532A82FFC}" destId="{B71A41D5-D2E6-4AE8-B277-83AC17DDF040}" srcOrd="4" destOrd="0" presId="urn:microsoft.com/office/officeart/2018/2/layout/IconCircleList"/>
    <dgm:cxn modelId="{BFFA9193-B2D6-4B62-BCF1-5A7A11FF5594}" type="presParOf" srcId="{B71A41D5-D2E6-4AE8-B277-83AC17DDF040}" destId="{83CFF92F-4A9B-4DD1-8088-DED6CF10449A}" srcOrd="0" destOrd="0" presId="urn:microsoft.com/office/officeart/2018/2/layout/IconCircleList"/>
    <dgm:cxn modelId="{CE0BE60F-A1F9-4809-9540-58AB2EAF1CFF}" type="presParOf" srcId="{B71A41D5-D2E6-4AE8-B277-83AC17DDF040}" destId="{1B4A2023-B7DB-4D9B-A8DE-F99B58D1811A}" srcOrd="1" destOrd="0" presId="urn:microsoft.com/office/officeart/2018/2/layout/IconCircleList"/>
    <dgm:cxn modelId="{BA4BA29F-B392-49A3-902D-37870CDFC817}" type="presParOf" srcId="{B71A41D5-D2E6-4AE8-B277-83AC17DDF040}" destId="{89C5732D-C742-4816-BAB9-5439F76376FA}" srcOrd="2" destOrd="0" presId="urn:microsoft.com/office/officeart/2018/2/layout/IconCircleList"/>
    <dgm:cxn modelId="{8D62F3C1-C39E-456E-8028-6B962FDADCDA}" type="presParOf" srcId="{B71A41D5-D2E6-4AE8-B277-83AC17DDF040}" destId="{832BB2B7-1FF4-45F5-AA56-9CEC42792911}" srcOrd="3" destOrd="0" presId="urn:microsoft.com/office/officeart/2018/2/layout/IconCircleList"/>
    <dgm:cxn modelId="{584B11FE-F48A-4B7E-9CA0-5B0E1FB51450}" type="presParOf" srcId="{CEDC0093-B0C2-498C-BAC7-ED5532A82FFC}" destId="{EDD83849-47AC-4495-B4C4-06AC67525E50}" srcOrd="5" destOrd="0" presId="urn:microsoft.com/office/officeart/2018/2/layout/IconCircleList"/>
    <dgm:cxn modelId="{EC9BBE8B-1BE4-40E3-95EC-8FD3E6BCCEC4}" type="presParOf" srcId="{CEDC0093-B0C2-498C-BAC7-ED5532A82FFC}" destId="{7C7B2DE7-33B7-4D32-9D9C-847726EA0564}" srcOrd="6" destOrd="0" presId="urn:microsoft.com/office/officeart/2018/2/layout/IconCircleList"/>
    <dgm:cxn modelId="{42513002-B74E-4A46-9A8E-74029BF70461}" type="presParOf" srcId="{7C7B2DE7-33B7-4D32-9D9C-847726EA0564}" destId="{62A0E3B5-12A3-454F-A01B-CFF0717F595B}" srcOrd="0" destOrd="0" presId="urn:microsoft.com/office/officeart/2018/2/layout/IconCircleList"/>
    <dgm:cxn modelId="{1B713976-726C-440D-9572-9DF0A84A1302}" type="presParOf" srcId="{7C7B2DE7-33B7-4D32-9D9C-847726EA0564}" destId="{E5FD76FD-7610-4FD3-98F3-B53100FC1A06}" srcOrd="1" destOrd="0" presId="urn:microsoft.com/office/officeart/2018/2/layout/IconCircleList"/>
    <dgm:cxn modelId="{1E419B12-3734-482E-93F7-9064DAD659EA}" type="presParOf" srcId="{7C7B2DE7-33B7-4D32-9D9C-847726EA0564}" destId="{BF0F636F-4E0F-4B7A-AC45-042D6C13B957}" srcOrd="2" destOrd="0" presId="urn:microsoft.com/office/officeart/2018/2/layout/IconCircleList"/>
    <dgm:cxn modelId="{CB536B0E-C5D2-4014-B6B1-119FB18A01D6}" type="presParOf" srcId="{7C7B2DE7-33B7-4D32-9D9C-847726EA0564}" destId="{0D748904-F663-4B63-8BC8-96B537AC1FB2}" srcOrd="3" destOrd="0" presId="urn:microsoft.com/office/officeart/2018/2/layout/IconCircleList"/>
    <dgm:cxn modelId="{C6BACF77-210D-49D0-B071-6A4A5338FB2A}" type="presParOf" srcId="{CEDC0093-B0C2-498C-BAC7-ED5532A82FFC}" destId="{C4E1231C-610E-4B31-AF6B-7237ADCFE6AC}" srcOrd="7" destOrd="0" presId="urn:microsoft.com/office/officeart/2018/2/layout/IconCircleList"/>
    <dgm:cxn modelId="{CB4FAC5D-DF8E-45A1-8612-2C9355574809}" type="presParOf" srcId="{CEDC0093-B0C2-498C-BAC7-ED5532A82FFC}" destId="{5C369A69-3D10-471C-8884-AC97D4C04F2C}" srcOrd="8" destOrd="0" presId="urn:microsoft.com/office/officeart/2018/2/layout/IconCircleList"/>
    <dgm:cxn modelId="{6C5C86F4-37BB-4D74-ACAA-CAA2EEF242D2}" type="presParOf" srcId="{5C369A69-3D10-471C-8884-AC97D4C04F2C}" destId="{481FD2D0-2F2F-49A3-9DFA-0DB104EB7343}" srcOrd="0" destOrd="0" presId="urn:microsoft.com/office/officeart/2018/2/layout/IconCircleList"/>
    <dgm:cxn modelId="{0D8C4F59-B7B2-46C3-9B22-3C3C2B3B0811}" type="presParOf" srcId="{5C369A69-3D10-471C-8884-AC97D4C04F2C}" destId="{25687B29-27BB-4ADC-83DC-9D81587BE15B}" srcOrd="1" destOrd="0" presId="urn:microsoft.com/office/officeart/2018/2/layout/IconCircleList"/>
    <dgm:cxn modelId="{C62D74A0-F326-4734-A196-FF455A1C676F}" type="presParOf" srcId="{5C369A69-3D10-471C-8884-AC97D4C04F2C}" destId="{518E1C89-E812-4BBB-8AA1-34A2925CDD3E}" srcOrd="2" destOrd="0" presId="urn:microsoft.com/office/officeart/2018/2/layout/IconCircleList"/>
    <dgm:cxn modelId="{D450289E-B028-4793-A27F-3F16A37CBD8F}" type="presParOf" srcId="{5C369A69-3D10-471C-8884-AC97D4C04F2C}" destId="{989A5D0A-75CE-4AE5-9085-9728C6FC1AA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A97BB-E5CC-4A12-8E3C-CCEE8D4D4F8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54063878-5CE4-4572-908C-34C9A93D3D66}">
      <dgm:prSet/>
      <dgm:spPr/>
      <dgm:t>
        <a:bodyPr/>
        <a:lstStyle/>
        <a:p>
          <a:r>
            <a:rPr lang="en-US" b="1"/>
            <a:t>Organization</a:t>
          </a:r>
          <a:endParaRPr lang="en-US"/>
        </a:p>
      </dgm:t>
    </dgm:pt>
    <dgm:pt modelId="{8CAFCA02-0529-4340-B2E2-11B8CD805FC7}" type="parTrans" cxnId="{573D4091-5A29-403D-8E7F-BFE94BB14925}">
      <dgm:prSet/>
      <dgm:spPr/>
      <dgm:t>
        <a:bodyPr/>
        <a:lstStyle/>
        <a:p>
          <a:endParaRPr lang="en-US"/>
        </a:p>
      </dgm:t>
    </dgm:pt>
    <dgm:pt modelId="{F04723FE-4F1A-4FAD-8D54-DC51E6DE4696}" type="sibTrans" cxnId="{573D4091-5A29-403D-8E7F-BFE94BB14925}">
      <dgm:prSet/>
      <dgm:spPr/>
      <dgm:t>
        <a:bodyPr/>
        <a:lstStyle/>
        <a:p>
          <a:endParaRPr lang="en-US"/>
        </a:p>
      </dgm:t>
    </dgm:pt>
    <dgm:pt modelId="{786DE3FE-ED1B-4143-BF68-DCC1ED9D5C3F}">
      <dgm:prSet/>
      <dgm:spPr/>
      <dgm:t>
        <a:bodyPr/>
        <a:lstStyle/>
        <a:p>
          <a:r>
            <a:rPr lang="en-US"/>
            <a:t>A deliberate arrangement of people brought together to accomplish a specific purpose. </a:t>
          </a:r>
        </a:p>
      </dgm:t>
    </dgm:pt>
    <dgm:pt modelId="{663440EC-AD8D-4287-9F2A-8D41432D38AA}" type="parTrans" cxnId="{7C3CD3F5-6145-4716-B979-C643CFAFF593}">
      <dgm:prSet/>
      <dgm:spPr/>
      <dgm:t>
        <a:bodyPr/>
        <a:lstStyle/>
        <a:p>
          <a:endParaRPr lang="en-US"/>
        </a:p>
      </dgm:t>
    </dgm:pt>
    <dgm:pt modelId="{A1C7068D-8009-4786-9492-9ABE6C90C9EC}" type="sibTrans" cxnId="{7C3CD3F5-6145-4716-B979-C643CFAFF593}">
      <dgm:prSet/>
      <dgm:spPr/>
      <dgm:t>
        <a:bodyPr/>
        <a:lstStyle/>
        <a:p>
          <a:endParaRPr lang="en-US"/>
        </a:p>
      </dgm:t>
    </dgm:pt>
    <dgm:pt modelId="{DD333B99-643E-405A-886C-6445E219CAAF}">
      <dgm:prSet/>
      <dgm:spPr/>
      <dgm:t>
        <a:bodyPr/>
        <a:lstStyle/>
        <a:p>
          <a:r>
            <a:rPr lang="en-US" b="1"/>
            <a:t>Common Characteristics of Organizations</a:t>
          </a:r>
          <a:endParaRPr lang="en-US"/>
        </a:p>
      </dgm:t>
    </dgm:pt>
    <dgm:pt modelId="{7FD2FD5B-6A8E-414D-9F47-99ED02932262}" type="parTrans" cxnId="{DBFF4D05-82A4-444A-909F-6F959AF6B8BB}">
      <dgm:prSet/>
      <dgm:spPr/>
      <dgm:t>
        <a:bodyPr/>
        <a:lstStyle/>
        <a:p>
          <a:endParaRPr lang="en-US"/>
        </a:p>
      </dgm:t>
    </dgm:pt>
    <dgm:pt modelId="{07B8E1B0-E3D6-4BD7-A4D3-28EB669D11FA}" type="sibTrans" cxnId="{DBFF4D05-82A4-444A-909F-6F959AF6B8BB}">
      <dgm:prSet/>
      <dgm:spPr/>
      <dgm:t>
        <a:bodyPr/>
        <a:lstStyle/>
        <a:p>
          <a:endParaRPr lang="en-US"/>
        </a:p>
      </dgm:t>
    </dgm:pt>
    <dgm:pt modelId="{90D25D58-02F6-470F-9D82-52B5EDC7E7B3}">
      <dgm:prSet/>
      <dgm:spPr/>
      <dgm:t>
        <a:bodyPr/>
        <a:lstStyle/>
        <a:p>
          <a:r>
            <a:rPr lang="en-US"/>
            <a:t>Distinct purpose</a:t>
          </a:r>
        </a:p>
      </dgm:t>
    </dgm:pt>
    <dgm:pt modelId="{479185D6-708D-4821-8BA8-19339CABDC8A}" type="parTrans" cxnId="{3D42D6C2-8F47-40AE-BF03-7CB1B30BBC7D}">
      <dgm:prSet/>
      <dgm:spPr/>
      <dgm:t>
        <a:bodyPr/>
        <a:lstStyle/>
        <a:p>
          <a:endParaRPr lang="en-US"/>
        </a:p>
      </dgm:t>
    </dgm:pt>
    <dgm:pt modelId="{C51E1FA8-344C-4E6A-920F-CFBC0FA95597}" type="sibTrans" cxnId="{3D42D6C2-8F47-40AE-BF03-7CB1B30BBC7D}">
      <dgm:prSet/>
      <dgm:spPr/>
      <dgm:t>
        <a:bodyPr/>
        <a:lstStyle/>
        <a:p>
          <a:endParaRPr lang="en-US"/>
        </a:p>
      </dgm:t>
    </dgm:pt>
    <dgm:pt modelId="{451098F5-9880-4068-9DD8-0577F0D3D68E}">
      <dgm:prSet/>
      <dgm:spPr/>
      <dgm:t>
        <a:bodyPr/>
        <a:lstStyle/>
        <a:p>
          <a:r>
            <a:rPr lang="en-US"/>
            <a:t>People working together</a:t>
          </a:r>
        </a:p>
      </dgm:t>
    </dgm:pt>
    <dgm:pt modelId="{3418F4CB-2BDF-494B-AC99-CEEFDA93A3DA}" type="parTrans" cxnId="{B81DE92D-AE36-48DA-9D57-B1482EC0C46D}">
      <dgm:prSet/>
      <dgm:spPr/>
      <dgm:t>
        <a:bodyPr/>
        <a:lstStyle/>
        <a:p>
          <a:endParaRPr lang="en-US"/>
        </a:p>
      </dgm:t>
    </dgm:pt>
    <dgm:pt modelId="{C08BD4FA-F4E2-40AC-A821-F9DEB2A66686}" type="sibTrans" cxnId="{B81DE92D-AE36-48DA-9D57-B1482EC0C46D}">
      <dgm:prSet/>
      <dgm:spPr/>
      <dgm:t>
        <a:bodyPr/>
        <a:lstStyle/>
        <a:p>
          <a:endParaRPr lang="en-US"/>
        </a:p>
      </dgm:t>
    </dgm:pt>
    <dgm:pt modelId="{81B82596-52C4-4B2B-A12B-1508FFE3117B}">
      <dgm:prSet/>
      <dgm:spPr/>
      <dgm:t>
        <a:bodyPr/>
        <a:lstStyle/>
        <a:p>
          <a:r>
            <a:rPr lang="en-US"/>
            <a:t>A deliberate systematic structure</a:t>
          </a:r>
        </a:p>
      </dgm:t>
    </dgm:pt>
    <dgm:pt modelId="{830DD352-7DEE-4B4A-9FA2-0A94BE9DBD9C}" type="parTrans" cxnId="{24781019-D7FB-4EAA-8B75-739BD8F4F00B}">
      <dgm:prSet/>
      <dgm:spPr/>
      <dgm:t>
        <a:bodyPr/>
        <a:lstStyle/>
        <a:p>
          <a:endParaRPr lang="en-US"/>
        </a:p>
      </dgm:t>
    </dgm:pt>
    <dgm:pt modelId="{19B3C84B-BB20-410F-BFBD-B1E65E3FAD34}" type="sibTrans" cxnId="{24781019-D7FB-4EAA-8B75-739BD8F4F00B}">
      <dgm:prSet/>
      <dgm:spPr/>
      <dgm:t>
        <a:bodyPr/>
        <a:lstStyle/>
        <a:p>
          <a:endParaRPr lang="en-US"/>
        </a:p>
      </dgm:t>
    </dgm:pt>
    <dgm:pt modelId="{032E173F-2C7A-405C-BEE9-8368A4F3D21D}" type="pres">
      <dgm:prSet presAssocID="{940A97BB-E5CC-4A12-8E3C-CCEE8D4D4F82}" presName="linear" presStyleCnt="0">
        <dgm:presLayoutVars>
          <dgm:animLvl val="lvl"/>
          <dgm:resizeHandles val="exact"/>
        </dgm:presLayoutVars>
      </dgm:prSet>
      <dgm:spPr/>
    </dgm:pt>
    <dgm:pt modelId="{CDF62062-647F-4BFC-A81E-4854B3E969A1}" type="pres">
      <dgm:prSet presAssocID="{54063878-5CE4-4572-908C-34C9A93D3D66}" presName="parentText" presStyleLbl="node1" presStyleIdx="0" presStyleCnt="2">
        <dgm:presLayoutVars>
          <dgm:chMax val="0"/>
          <dgm:bulletEnabled val="1"/>
        </dgm:presLayoutVars>
      </dgm:prSet>
      <dgm:spPr/>
    </dgm:pt>
    <dgm:pt modelId="{F84E7833-949F-43EE-B875-4D223CC6053F}" type="pres">
      <dgm:prSet presAssocID="{54063878-5CE4-4572-908C-34C9A93D3D66}" presName="childText" presStyleLbl="revTx" presStyleIdx="0" presStyleCnt="2">
        <dgm:presLayoutVars>
          <dgm:bulletEnabled val="1"/>
        </dgm:presLayoutVars>
      </dgm:prSet>
      <dgm:spPr/>
    </dgm:pt>
    <dgm:pt modelId="{6CB5C38E-5A75-45B4-9A48-314BAD4973D6}" type="pres">
      <dgm:prSet presAssocID="{DD333B99-643E-405A-886C-6445E219CAAF}" presName="parentText" presStyleLbl="node1" presStyleIdx="1" presStyleCnt="2">
        <dgm:presLayoutVars>
          <dgm:chMax val="0"/>
          <dgm:bulletEnabled val="1"/>
        </dgm:presLayoutVars>
      </dgm:prSet>
      <dgm:spPr/>
    </dgm:pt>
    <dgm:pt modelId="{46FD0CB4-6CDB-4E7E-BA24-906E16109A3F}" type="pres">
      <dgm:prSet presAssocID="{DD333B99-643E-405A-886C-6445E219CAAF}" presName="childText" presStyleLbl="revTx" presStyleIdx="1" presStyleCnt="2">
        <dgm:presLayoutVars>
          <dgm:bulletEnabled val="1"/>
        </dgm:presLayoutVars>
      </dgm:prSet>
      <dgm:spPr/>
    </dgm:pt>
  </dgm:ptLst>
  <dgm:cxnLst>
    <dgm:cxn modelId="{DBFF4D05-82A4-444A-909F-6F959AF6B8BB}" srcId="{940A97BB-E5CC-4A12-8E3C-CCEE8D4D4F82}" destId="{DD333B99-643E-405A-886C-6445E219CAAF}" srcOrd="1" destOrd="0" parTransId="{7FD2FD5B-6A8E-414D-9F47-99ED02932262}" sibTransId="{07B8E1B0-E3D6-4BD7-A4D3-28EB669D11FA}"/>
    <dgm:cxn modelId="{7D958007-81D8-4C6E-955F-86844BB4BDBF}" type="presOf" srcId="{786DE3FE-ED1B-4143-BF68-DCC1ED9D5C3F}" destId="{F84E7833-949F-43EE-B875-4D223CC6053F}" srcOrd="0" destOrd="0" presId="urn:microsoft.com/office/officeart/2005/8/layout/vList2"/>
    <dgm:cxn modelId="{24781019-D7FB-4EAA-8B75-739BD8F4F00B}" srcId="{DD333B99-643E-405A-886C-6445E219CAAF}" destId="{81B82596-52C4-4B2B-A12B-1508FFE3117B}" srcOrd="2" destOrd="0" parTransId="{830DD352-7DEE-4B4A-9FA2-0A94BE9DBD9C}" sibTransId="{19B3C84B-BB20-410F-BFBD-B1E65E3FAD34}"/>
    <dgm:cxn modelId="{D3414E26-3EFF-4507-A5AB-BE54044DEE03}" type="presOf" srcId="{54063878-5CE4-4572-908C-34C9A93D3D66}" destId="{CDF62062-647F-4BFC-A81E-4854B3E969A1}" srcOrd="0" destOrd="0" presId="urn:microsoft.com/office/officeart/2005/8/layout/vList2"/>
    <dgm:cxn modelId="{B81DE92D-AE36-48DA-9D57-B1482EC0C46D}" srcId="{DD333B99-643E-405A-886C-6445E219CAAF}" destId="{451098F5-9880-4068-9DD8-0577F0D3D68E}" srcOrd="1" destOrd="0" parTransId="{3418F4CB-2BDF-494B-AC99-CEEFDA93A3DA}" sibTransId="{C08BD4FA-F4E2-40AC-A821-F9DEB2A66686}"/>
    <dgm:cxn modelId="{2C107C44-9229-4FF7-9CFB-6B9DBEB6239C}" type="presOf" srcId="{90D25D58-02F6-470F-9D82-52B5EDC7E7B3}" destId="{46FD0CB4-6CDB-4E7E-BA24-906E16109A3F}" srcOrd="0" destOrd="0" presId="urn:microsoft.com/office/officeart/2005/8/layout/vList2"/>
    <dgm:cxn modelId="{DACCBC79-52F2-47DE-834F-3BF4F73283AD}" type="presOf" srcId="{940A97BB-E5CC-4A12-8E3C-CCEE8D4D4F82}" destId="{032E173F-2C7A-405C-BEE9-8368A4F3D21D}" srcOrd="0" destOrd="0" presId="urn:microsoft.com/office/officeart/2005/8/layout/vList2"/>
    <dgm:cxn modelId="{573D4091-5A29-403D-8E7F-BFE94BB14925}" srcId="{940A97BB-E5CC-4A12-8E3C-CCEE8D4D4F82}" destId="{54063878-5CE4-4572-908C-34C9A93D3D66}" srcOrd="0" destOrd="0" parTransId="{8CAFCA02-0529-4340-B2E2-11B8CD805FC7}" sibTransId="{F04723FE-4F1A-4FAD-8D54-DC51E6DE4696}"/>
    <dgm:cxn modelId="{BD7833BB-EC00-4BF0-843E-BFA523FB56F2}" type="presOf" srcId="{81B82596-52C4-4B2B-A12B-1508FFE3117B}" destId="{46FD0CB4-6CDB-4E7E-BA24-906E16109A3F}" srcOrd="0" destOrd="2" presId="urn:microsoft.com/office/officeart/2005/8/layout/vList2"/>
    <dgm:cxn modelId="{3D42D6C2-8F47-40AE-BF03-7CB1B30BBC7D}" srcId="{DD333B99-643E-405A-886C-6445E219CAAF}" destId="{90D25D58-02F6-470F-9D82-52B5EDC7E7B3}" srcOrd="0" destOrd="0" parTransId="{479185D6-708D-4821-8BA8-19339CABDC8A}" sibTransId="{C51E1FA8-344C-4E6A-920F-CFBC0FA95597}"/>
    <dgm:cxn modelId="{5DDF95DE-88D8-4179-80AA-DD12F76968B7}" type="presOf" srcId="{451098F5-9880-4068-9DD8-0577F0D3D68E}" destId="{46FD0CB4-6CDB-4E7E-BA24-906E16109A3F}" srcOrd="0" destOrd="1" presId="urn:microsoft.com/office/officeart/2005/8/layout/vList2"/>
    <dgm:cxn modelId="{7C3CD3F5-6145-4716-B979-C643CFAFF593}" srcId="{54063878-5CE4-4572-908C-34C9A93D3D66}" destId="{786DE3FE-ED1B-4143-BF68-DCC1ED9D5C3F}" srcOrd="0" destOrd="0" parTransId="{663440EC-AD8D-4287-9F2A-8D41432D38AA}" sibTransId="{A1C7068D-8009-4786-9492-9ABE6C90C9EC}"/>
    <dgm:cxn modelId="{8E3963FC-11D4-4177-975E-4B33CF1259EE}" type="presOf" srcId="{DD333B99-643E-405A-886C-6445E219CAAF}" destId="{6CB5C38E-5A75-45B4-9A48-314BAD4973D6}" srcOrd="0" destOrd="0" presId="urn:microsoft.com/office/officeart/2005/8/layout/vList2"/>
    <dgm:cxn modelId="{FE435916-2F04-4FC4-8E5D-0A85A0043797}" type="presParOf" srcId="{032E173F-2C7A-405C-BEE9-8368A4F3D21D}" destId="{CDF62062-647F-4BFC-A81E-4854B3E969A1}" srcOrd="0" destOrd="0" presId="urn:microsoft.com/office/officeart/2005/8/layout/vList2"/>
    <dgm:cxn modelId="{87E2AFE3-A4F8-49A2-8EC1-A8B75CD2E0A2}" type="presParOf" srcId="{032E173F-2C7A-405C-BEE9-8368A4F3D21D}" destId="{F84E7833-949F-43EE-B875-4D223CC6053F}" srcOrd="1" destOrd="0" presId="urn:microsoft.com/office/officeart/2005/8/layout/vList2"/>
    <dgm:cxn modelId="{61873583-06D0-4094-8D46-E37ADC4AEB9C}" type="presParOf" srcId="{032E173F-2C7A-405C-BEE9-8368A4F3D21D}" destId="{6CB5C38E-5A75-45B4-9A48-314BAD4973D6}" srcOrd="2" destOrd="0" presId="urn:microsoft.com/office/officeart/2005/8/layout/vList2"/>
    <dgm:cxn modelId="{AFC0E9D2-BA41-4E97-B8B6-AE8B895208E2}" type="presParOf" srcId="{032E173F-2C7A-405C-BEE9-8368A4F3D21D}" destId="{46FD0CB4-6CDB-4E7E-BA24-906E16109A3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E8C952-4359-46F5-8BC8-4B98832590A2}"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36B0678F-FE93-42BD-B60C-38345CDA45BB}">
      <dgm:prSet/>
      <dgm:spPr/>
      <dgm:t>
        <a:bodyPr/>
        <a:lstStyle/>
        <a:p>
          <a:pPr>
            <a:lnSpc>
              <a:spcPct val="100000"/>
            </a:lnSpc>
          </a:pPr>
          <a:r>
            <a:rPr lang="en-US" b="1"/>
            <a:t>Nonmanagerial Employees</a:t>
          </a:r>
          <a:r>
            <a:rPr lang="en-US"/>
            <a:t> </a:t>
          </a:r>
        </a:p>
      </dgm:t>
    </dgm:pt>
    <dgm:pt modelId="{0DD50D27-491E-40FF-8936-7EEC6195FC6D}" type="parTrans" cxnId="{961E6B10-5B67-45C3-9544-13FDC2F55DB0}">
      <dgm:prSet/>
      <dgm:spPr/>
      <dgm:t>
        <a:bodyPr/>
        <a:lstStyle/>
        <a:p>
          <a:endParaRPr lang="en-US"/>
        </a:p>
      </dgm:t>
    </dgm:pt>
    <dgm:pt modelId="{4B438E0C-5595-4EF3-AA88-AC6457520809}" type="sibTrans" cxnId="{961E6B10-5B67-45C3-9544-13FDC2F55DB0}">
      <dgm:prSet/>
      <dgm:spPr/>
      <dgm:t>
        <a:bodyPr/>
        <a:lstStyle/>
        <a:p>
          <a:endParaRPr lang="en-US"/>
        </a:p>
      </dgm:t>
    </dgm:pt>
    <dgm:pt modelId="{B74DF164-0008-40A4-8C8C-EF7FFAB9CB66}">
      <dgm:prSet/>
      <dgm:spPr/>
      <dgm:t>
        <a:bodyPr/>
        <a:lstStyle/>
        <a:p>
          <a:pPr>
            <a:lnSpc>
              <a:spcPct val="100000"/>
            </a:lnSpc>
          </a:pPr>
          <a:r>
            <a:rPr lang="en-US" dirty="0"/>
            <a:t>People who work directly on a job or task and have no responsibility for overseeing the work of others.</a:t>
          </a:r>
        </a:p>
      </dgm:t>
    </dgm:pt>
    <dgm:pt modelId="{B89E1E62-72AF-4BF4-9179-E26A110A032C}" type="parTrans" cxnId="{4D1F0965-EAE6-40A8-A365-2FB5B36586E2}">
      <dgm:prSet/>
      <dgm:spPr/>
      <dgm:t>
        <a:bodyPr/>
        <a:lstStyle/>
        <a:p>
          <a:endParaRPr lang="en-US"/>
        </a:p>
      </dgm:t>
    </dgm:pt>
    <dgm:pt modelId="{6F93119D-E0CA-4A8A-BF36-061E6056939D}" type="sibTrans" cxnId="{4D1F0965-EAE6-40A8-A365-2FB5B36586E2}">
      <dgm:prSet/>
      <dgm:spPr/>
      <dgm:t>
        <a:bodyPr/>
        <a:lstStyle/>
        <a:p>
          <a:endParaRPr lang="en-US"/>
        </a:p>
      </dgm:t>
    </dgm:pt>
    <dgm:pt modelId="{8A546F15-97BE-4BAE-B83F-7F29B123C38D}">
      <dgm:prSet/>
      <dgm:spPr/>
      <dgm:t>
        <a:bodyPr/>
        <a:lstStyle/>
        <a:p>
          <a:pPr>
            <a:lnSpc>
              <a:spcPct val="100000"/>
            </a:lnSpc>
          </a:pPr>
          <a:r>
            <a:rPr lang="en-US" dirty="0"/>
            <a:t>Examples, associates, team members</a:t>
          </a:r>
        </a:p>
      </dgm:t>
    </dgm:pt>
    <dgm:pt modelId="{ADA61040-1133-45EA-B046-E26CA55AAD01}" type="parTrans" cxnId="{B3ECB6D7-B45D-48B9-B5E7-E8EF50FEDB26}">
      <dgm:prSet/>
      <dgm:spPr/>
      <dgm:t>
        <a:bodyPr/>
        <a:lstStyle/>
        <a:p>
          <a:endParaRPr lang="en-US"/>
        </a:p>
      </dgm:t>
    </dgm:pt>
    <dgm:pt modelId="{9450132A-5CA7-4331-9750-C2263E99C729}" type="sibTrans" cxnId="{B3ECB6D7-B45D-48B9-B5E7-E8EF50FEDB26}">
      <dgm:prSet/>
      <dgm:spPr/>
      <dgm:t>
        <a:bodyPr/>
        <a:lstStyle/>
        <a:p>
          <a:endParaRPr lang="en-US"/>
        </a:p>
      </dgm:t>
    </dgm:pt>
    <dgm:pt modelId="{4B78B2BE-F23C-495D-91AE-FFB61CB59FF1}">
      <dgm:prSet/>
      <dgm:spPr/>
      <dgm:t>
        <a:bodyPr/>
        <a:lstStyle/>
        <a:p>
          <a:pPr>
            <a:lnSpc>
              <a:spcPct val="100000"/>
            </a:lnSpc>
          </a:pPr>
          <a:r>
            <a:rPr lang="en-US" b="1"/>
            <a:t>Managers</a:t>
          </a:r>
          <a:r>
            <a:rPr lang="en-US"/>
            <a:t> </a:t>
          </a:r>
        </a:p>
      </dgm:t>
    </dgm:pt>
    <dgm:pt modelId="{4F828663-D4E7-4CA1-A0FF-CFE78936E3A2}" type="parTrans" cxnId="{73253AAD-18D0-4672-9503-2E9DA4ACBE49}">
      <dgm:prSet/>
      <dgm:spPr/>
      <dgm:t>
        <a:bodyPr/>
        <a:lstStyle/>
        <a:p>
          <a:endParaRPr lang="en-US"/>
        </a:p>
      </dgm:t>
    </dgm:pt>
    <dgm:pt modelId="{B12BACCB-B9ED-4969-BBB7-C1F5B23585DD}" type="sibTrans" cxnId="{73253AAD-18D0-4672-9503-2E9DA4ACBE49}">
      <dgm:prSet/>
      <dgm:spPr/>
      <dgm:t>
        <a:bodyPr/>
        <a:lstStyle/>
        <a:p>
          <a:endParaRPr lang="en-US"/>
        </a:p>
      </dgm:t>
    </dgm:pt>
    <dgm:pt modelId="{384702F8-8556-414A-9E6A-F48A5CD88FDF}">
      <dgm:prSet/>
      <dgm:spPr/>
      <dgm:t>
        <a:bodyPr/>
        <a:lstStyle/>
        <a:p>
          <a:pPr>
            <a:lnSpc>
              <a:spcPct val="100000"/>
            </a:lnSpc>
          </a:pPr>
          <a:r>
            <a:rPr lang="en-US"/>
            <a:t>Individuals in organizations who direct the activities of others.</a:t>
          </a:r>
        </a:p>
      </dgm:t>
    </dgm:pt>
    <dgm:pt modelId="{A34614EE-7ADC-4B5D-8D61-2B10DAA2DAE1}" type="parTrans" cxnId="{63A13089-BD61-4D4F-B528-86E536209353}">
      <dgm:prSet/>
      <dgm:spPr/>
      <dgm:t>
        <a:bodyPr/>
        <a:lstStyle/>
        <a:p>
          <a:endParaRPr lang="en-US"/>
        </a:p>
      </dgm:t>
    </dgm:pt>
    <dgm:pt modelId="{EE133DC5-53CB-4230-8B51-1507F206297F}" type="sibTrans" cxnId="{63A13089-BD61-4D4F-B528-86E536209353}">
      <dgm:prSet/>
      <dgm:spPr/>
      <dgm:t>
        <a:bodyPr/>
        <a:lstStyle/>
        <a:p>
          <a:endParaRPr lang="en-US"/>
        </a:p>
      </dgm:t>
    </dgm:pt>
    <dgm:pt modelId="{1D629CBC-2875-40C5-A512-1C846E91574B}" type="pres">
      <dgm:prSet presAssocID="{D6E8C952-4359-46F5-8BC8-4B98832590A2}" presName="Name0" presStyleCnt="0">
        <dgm:presLayoutVars>
          <dgm:dir/>
          <dgm:animLvl val="lvl"/>
          <dgm:resizeHandles val="exact"/>
        </dgm:presLayoutVars>
      </dgm:prSet>
      <dgm:spPr/>
    </dgm:pt>
    <dgm:pt modelId="{F69AA5F1-7A3B-45AB-8544-DBC64B6A6576}" type="pres">
      <dgm:prSet presAssocID="{36B0678F-FE93-42BD-B60C-38345CDA45BB}" presName="linNode" presStyleCnt="0"/>
      <dgm:spPr/>
    </dgm:pt>
    <dgm:pt modelId="{83F544C8-7132-4FFD-9C17-47EFFF700DCF}" type="pres">
      <dgm:prSet presAssocID="{36B0678F-FE93-42BD-B60C-38345CDA45BB}" presName="parentText" presStyleLbl="node1" presStyleIdx="0" presStyleCnt="2">
        <dgm:presLayoutVars>
          <dgm:chMax val="1"/>
          <dgm:bulletEnabled val="1"/>
        </dgm:presLayoutVars>
      </dgm:prSet>
      <dgm:spPr/>
    </dgm:pt>
    <dgm:pt modelId="{D63B451F-CD65-44C7-8A64-062E8442B987}" type="pres">
      <dgm:prSet presAssocID="{36B0678F-FE93-42BD-B60C-38345CDA45BB}" presName="descendantText" presStyleLbl="alignAccFollowNode1" presStyleIdx="0" presStyleCnt="2">
        <dgm:presLayoutVars>
          <dgm:bulletEnabled val="1"/>
        </dgm:presLayoutVars>
      </dgm:prSet>
      <dgm:spPr/>
    </dgm:pt>
    <dgm:pt modelId="{52FAA5FA-B3AA-4BA8-9118-1A5B85141763}" type="pres">
      <dgm:prSet presAssocID="{4B438E0C-5595-4EF3-AA88-AC6457520809}" presName="sp" presStyleCnt="0"/>
      <dgm:spPr/>
    </dgm:pt>
    <dgm:pt modelId="{9EC5A1E8-7810-4992-82D3-08CB8A5022ED}" type="pres">
      <dgm:prSet presAssocID="{4B78B2BE-F23C-495D-91AE-FFB61CB59FF1}" presName="linNode" presStyleCnt="0"/>
      <dgm:spPr/>
    </dgm:pt>
    <dgm:pt modelId="{8A041DFF-AB52-4F02-9AFB-34E0561C6613}" type="pres">
      <dgm:prSet presAssocID="{4B78B2BE-F23C-495D-91AE-FFB61CB59FF1}" presName="parentText" presStyleLbl="node1" presStyleIdx="1" presStyleCnt="2">
        <dgm:presLayoutVars>
          <dgm:chMax val="1"/>
          <dgm:bulletEnabled val="1"/>
        </dgm:presLayoutVars>
      </dgm:prSet>
      <dgm:spPr/>
    </dgm:pt>
    <dgm:pt modelId="{EC382A59-ED98-4203-A9D6-13AF3D0C1982}" type="pres">
      <dgm:prSet presAssocID="{4B78B2BE-F23C-495D-91AE-FFB61CB59FF1}" presName="descendantText" presStyleLbl="alignAccFollowNode1" presStyleIdx="1" presStyleCnt="2">
        <dgm:presLayoutVars>
          <dgm:bulletEnabled val="1"/>
        </dgm:presLayoutVars>
      </dgm:prSet>
      <dgm:spPr/>
    </dgm:pt>
  </dgm:ptLst>
  <dgm:cxnLst>
    <dgm:cxn modelId="{D72A4706-09AA-4946-A0EF-DA0F70F0865E}" type="presOf" srcId="{D6E8C952-4359-46F5-8BC8-4B98832590A2}" destId="{1D629CBC-2875-40C5-A512-1C846E91574B}" srcOrd="0" destOrd="0" presId="urn:microsoft.com/office/officeart/2005/8/layout/vList5"/>
    <dgm:cxn modelId="{961E6B10-5B67-45C3-9544-13FDC2F55DB0}" srcId="{D6E8C952-4359-46F5-8BC8-4B98832590A2}" destId="{36B0678F-FE93-42BD-B60C-38345CDA45BB}" srcOrd="0" destOrd="0" parTransId="{0DD50D27-491E-40FF-8936-7EEC6195FC6D}" sibTransId="{4B438E0C-5595-4EF3-AA88-AC6457520809}"/>
    <dgm:cxn modelId="{1D740526-D6FE-4BCF-AE52-D0D1D3C7318E}" type="presOf" srcId="{384702F8-8556-414A-9E6A-F48A5CD88FDF}" destId="{EC382A59-ED98-4203-A9D6-13AF3D0C1982}" srcOrd="0" destOrd="0" presId="urn:microsoft.com/office/officeart/2005/8/layout/vList5"/>
    <dgm:cxn modelId="{4D1F0965-EAE6-40A8-A365-2FB5B36586E2}" srcId="{36B0678F-FE93-42BD-B60C-38345CDA45BB}" destId="{B74DF164-0008-40A4-8C8C-EF7FFAB9CB66}" srcOrd="0" destOrd="0" parTransId="{B89E1E62-72AF-4BF4-9179-E26A110A032C}" sibTransId="{6F93119D-E0CA-4A8A-BF36-061E6056939D}"/>
    <dgm:cxn modelId="{84E56546-C5D3-42E9-A34F-4F471DE90342}" type="presOf" srcId="{4B78B2BE-F23C-495D-91AE-FFB61CB59FF1}" destId="{8A041DFF-AB52-4F02-9AFB-34E0561C6613}" srcOrd="0" destOrd="0" presId="urn:microsoft.com/office/officeart/2005/8/layout/vList5"/>
    <dgm:cxn modelId="{9E412283-657F-4BE1-B3E5-F7263A980D74}" type="presOf" srcId="{36B0678F-FE93-42BD-B60C-38345CDA45BB}" destId="{83F544C8-7132-4FFD-9C17-47EFFF700DCF}" srcOrd="0" destOrd="0" presId="urn:microsoft.com/office/officeart/2005/8/layout/vList5"/>
    <dgm:cxn modelId="{63A13089-BD61-4D4F-B528-86E536209353}" srcId="{4B78B2BE-F23C-495D-91AE-FFB61CB59FF1}" destId="{384702F8-8556-414A-9E6A-F48A5CD88FDF}" srcOrd="0" destOrd="0" parTransId="{A34614EE-7ADC-4B5D-8D61-2B10DAA2DAE1}" sibTransId="{EE133DC5-53CB-4230-8B51-1507F206297F}"/>
    <dgm:cxn modelId="{92BF3F99-82B1-483D-A35E-C4430B63684B}" type="presOf" srcId="{B74DF164-0008-40A4-8C8C-EF7FFAB9CB66}" destId="{D63B451F-CD65-44C7-8A64-062E8442B987}" srcOrd="0" destOrd="0" presId="urn:microsoft.com/office/officeart/2005/8/layout/vList5"/>
    <dgm:cxn modelId="{73253AAD-18D0-4672-9503-2E9DA4ACBE49}" srcId="{D6E8C952-4359-46F5-8BC8-4B98832590A2}" destId="{4B78B2BE-F23C-495D-91AE-FFB61CB59FF1}" srcOrd="1" destOrd="0" parTransId="{4F828663-D4E7-4CA1-A0FF-CFE78936E3A2}" sibTransId="{B12BACCB-B9ED-4969-BBB7-C1F5B23585DD}"/>
    <dgm:cxn modelId="{B3ECB6D7-B45D-48B9-B5E7-E8EF50FEDB26}" srcId="{36B0678F-FE93-42BD-B60C-38345CDA45BB}" destId="{8A546F15-97BE-4BAE-B83F-7F29B123C38D}" srcOrd="1" destOrd="0" parTransId="{ADA61040-1133-45EA-B046-E26CA55AAD01}" sibTransId="{9450132A-5CA7-4331-9750-C2263E99C729}"/>
    <dgm:cxn modelId="{4A49EAF0-5CD7-4902-93FE-B317C91AC14A}" type="presOf" srcId="{8A546F15-97BE-4BAE-B83F-7F29B123C38D}" destId="{D63B451F-CD65-44C7-8A64-062E8442B987}" srcOrd="0" destOrd="1" presId="urn:microsoft.com/office/officeart/2005/8/layout/vList5"/>
    <dgm:cxn modelId="{8E25E701-06D2-43C8-B3DF-BAD31CADCB41}" type="presParOf" srcId="{1D629CBC-2875-40C5-A512-1C846E91574B}" destId="{F69AA5F1-7A3B-45AB-8544-DBC64B6A6576}" srcOrd="0" destOrd="0" presId="urn:microsoft.com/office/officeart/2005/8/layout/vList5"/>
    <dgm:cxn modelId="{849522BD-7A93-4D5D-BF05-19790072E017}" type="presParOf" srcId="{F69AA5F1-7A3B-45AB-8544-DBC64B6A6576}" destId="{83F544C8-7132-4FFD-9C17-47EFFF700DCF}" srcOrd="0" destOrd="0" presId="urn:microsoft.com/office/officeart/2005/8/layout/vList5"/>
    <dgm:cxn modelId="{EEFD4FDF-B9D4-44E2-9FF4-263AE5A7A3D3}" type="presParOf" srcId="{F69AA5F1-7A3B-45AB-8544-DBC64B6A6576}" destId="{D63B451F-CD65-44C7-8A64-062E8442B987}" srcOrd="1" destOrd="0" presId="urn:microsoft.com/office/officeart/2005/8/layout/vList5"/>
    <dgm:cxn modelId="{66713F89-4917-42A4-A9A3-88B40DCCDF31}" type="presParOf" srcId="{1D629CBC-2875-40C5-A512-1C846E91574B}" destId="{52FAA5FA-B3AA-4BA8-9118-1A5B85141763}" srcOrd="1" destOrd="0" presId="urn:microsoft.com/office/officeart/2005/8/layout/vList5"/>
    <dgm:cxn modelId="{3B009DC2-1340-409C-8F22-D1C8928579E7}" type="presParOf" srcId="{1D629CBC-2875-40C5-A512-1C846E91574B}" destId="{9EC5A1E8-7810-4992-82D3-08CB8A5022ED}" srcOrd="2" destOrd="0" presId="urn:microsoft.com/office/officeart/2005/8/layout/vList5"/>
    <dgm:cxn modelId="{DAF0EBC7-400A-4555-88E4-0B69D65333DA}" type="presParOf" srcId="{9EC5A1E8-7810-4992-82D3-08CB8A5022ED}" destId="{8A041DFF-AB52-4F02-9AFB-34E0561C6613}" srcOrd="0" destOrd="0" presId="urn:microsoft.com/office/officeart/2005/8/layout/vList5"/>
    <dgm:cxn modelId="{437B4499-EBA8-4C66-9B63-2700054062CD}" type="presParOf" srcId="{9EC5A1E8-7810-4992-82D3-08CB8A5022ED}" destId="{EC382A59-ED98-4203-A9D6-13AF3D0C19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51C7AB-984D-485E-A8F7-D1D1649EE17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3A7729F-ED75-4875-804A-DB6A7BBC7A93}">
      <dgm:prSet/>
      <dgm:spPr/>
      <dgm:t>
        <a:bodyPr/>
        <a:lstStyle/>
        <a:p>
          <a:pPr>
            <a:lnSpc>
              <a:spcPct val="100000"/>
            </a:lnSpc>
          </a:pPr>
          <a:r>
            <a:rPr lang="en-US" b="1"/>
            <a:t>Management </a:t>
          </a:r>
          <a:endParaRPr lang="en-US"/>
        </a:p>
      </dgm:t>
    </dgm:pt>
    <dgm:pt modelId="{A9135644-8BCC-4D3F-AB2D-D7F452F0EE07}" type="parTrans" cxnId="{6C52E2C2-A9DA-42CB-BE6E-0AA911430F6D}">
      <dgm:prSet/>
      <dgm:spPr/>
      <dgm:t>
        <a:bodyPr/>
        <a:lstStyle/>
        <a:p>
          <a:endParaRPr lang="en-US"/>
        </a:p>
      </dgm:t>
    </dgm:pt>
    <dgm:pt modelId="{AB667BD6-4B10-4676-B12E-72BF602948AD}" type="sibTrans" cxnId="{6C52E2C2-A9DA-42CB-BE6E-0AA911430F6D}">
      <dgm:prSet/>
      <dgm:spPr/>
      <dgm:t>
        <a:bodyPr/>
        <a:lstStyle/>
        <a:p>
          <a:endParaRPr lang="en-US"/>
        </a:p>
      </dgm:t>
    </dgm:pt>
    <dgm:pt modelId="{82E19C90-BFBA-44FB-9694-823D5B6065ED}">
      <dgm:prSet/>
      <dgm:spPr/>
      <dgm:t>
        <a:bodyPr/>
        <a:lstStyle/>
        <a:p>
          <a:pPr>
            <a:lnSpc>
              <a:spcPct val="100000"/>
            </a:lnSpc>
          </a:pPr>
          <a:r>
            <a:rPr lang="en-US"/>
            <a:t>The  </a:t>
          </a:r>
          <a:r>
            <a:rPr lang="en-US" i="1"/>
            <a:t>process</a:t>
          </a:r>
          <a:r>
            <a:rPr lang="en-US"/>
            <a:t> of getting things done </a:t>
          </a:r>
          <a:r>
            <a:rPr lang="en-US" i="1"/>
            <a:t>effectively</a:t>
          </a:r>
          <a:r>
            <a:rPr lang="en-US"/>
            <a:t> and </a:t>
          </a:r>
          <a:r>
            <a:rPr lang="en-US" i="1"/>
            <a:t>efficiently</a:t>
          </a:r>
          <a:r>
            <a:rPr lang="en-US"/>
            <a:t>, with and through people</a:t>
          </a:r>
        </a:p>
      </dgm:t>
    </dgm:pt>
    <dgm:pt modelId="{207BC0B7-9B70-454C-8E8F-3F8C66A74085}" type="parTrans" cxnId="{B19A37D9-7CB1-4CEB-8EF1-575B525CC499}">
      <dgm:prSet/>
      <dgm:spPr/>
      <dgm:t>
        <a:bodyPr/>
        <a:lstStyle/>
        <a:p>
          <a:endParaRPr lang="en-US"/>
        </a:p>
      </dgm:t>
    </dgm:pt>
    <dgm:pt modelId="{E1927448-BB64-4670-85A8-E7B2066486D0}" type="sibTrans" cxnId="{B19A37D9-7CB1-4CEB-8EF1-575B525CC499}">
      <dgm:prSet/>
      <dgm:spPr/>
      <dgm:t>
        <a:bodyPr/>
        <a:lstStyle/>
        <a:p>
          <a:endParaRPr lang="en-US"/>
        </a:p>
      </dgm:t>
    </dgm:pt>
    <dgm:pt modelId="{E642BF8A-3C21-424E-BA01-93F6452BEC71}">
      <dgm:prSet/>
      <dgm:spPr/>
      <dgm:t>
        <a:bodyPr/>
        <a:lstStyle/>
        <a:p>
          <a:pPr>
            <a:lnSpc>
              <a:spcPct val="100000"/>
            </a:lnSpc>
          </a:pPr>
          <a:r>
            <a:rPr lang="en-US" b="1"/>
            <a:t>Effectiveness</a:t>
          </a:r>
          <a:r>
            <a:rPr lang="en-US"/>
            <a:t> </a:t>
          </a:r>
        </a:p>
      </dgm:t>
    </dgm:pt>
    <dgm:pt modelId="{C07622AE-661A-4291-99C8-DAECDF4C9615}" type="parTrans" cxnId="{5B5BB2E0-6CDD-4394-91A8-DA89EE0F22A5}">
      <dgm:prSet/>
      <dgm:spPr/>
      <dgm:t>
        <a:bodyPr/>
        <a:lstStyle/>
        <a:p>
          <a:endParaRPr lang="en-US"/>
        </a:p>
      </dgm:t>
    </dgm:pt>
    <dgm:pt modelId="{A3FBD45D-CEF1-4F40-A6D9-F3AB68BBB9C3}" type="sibTrans" cxnId="{5B5BB2E0-6CDD-4394-91A8-DA89EE0F22A5}">
      <dgm:prSet/>
      <dgm:spPr/>
      <dgm:t>
        <a:bodyPr/>
        <a:lstStyle/>
        <a:p>
          <a:endParaRPr lang="en-US"/>
        </a:p>
      </dgm:t>
    </dgm:pt>
    <dgm:pt modelId="{E8BCF927-F96A-4027-ACEB-E43E0E4A9EBC}">
      <dgm:prSet/>
      <dgm:spPr/>
      <dgm:t>
        <a:bodyPr/>
        <a:lstStyle/>
        <a:p>
          <a:pPr>
            <a:lnSpc>
              <a:spcPct val="100000"/>
            </a:lnSpc>
          </a:pPr>
          <a:r>
            <a:rPr lang="en-US"/>
            <a:t>“Doing the right things”, doing those tasks that help an organization reach its goals</a:t>
          </a:r>
        </a:p>
      </dgm:t>
    </dgm:pt>
    <dgm:pt modelId="{51B4AC93-934C-40C8-99D3-D88D53DA9BE8}" type="parTrans" cxnId="{DD5AED7D-445E-41BD-B9F9-3F6308E04FFB}">
      <dgm:prSet/>
      <dgm:spPr/>
      <dgm:t>
        <a:bodyPr/>
        <a:lstStyle/>
        <a:p>
          <a:endParaRPr lang="en-US"/>
        </a:p>
      </dgm:t>
    </dgm:pt>
    <dgm:pt modelId="{184E775C-D141-4334-831A-B8CB5EFDE54F}" type="sibTrans" cxnId="{DD5AED7D-445E-41BD-B9F9-3F6308E04FFB}">
      <dgm:prSet/>
      <dgm:spPr/>
      <dgm:t>
        <a:bodyPr/>
        <a:lstStyle/>
        <a:p>
          <a:endParaRPr lang="en-US"/>
        </a:p>
      </dgm:t>
    </dgm:pt>
    <dgm:pt modelId="{196CB790-606E-4BE6-BACD-702CFF8CE80A}">
      <dgm:prSet/>
      <dgm:spPr/>
      <dgm:t>
        <a:bodyPr/>
        <a:lstStyle/>
        <a:p>
          <a:pPr>
            <a:lnSpc>
              <a:spcPct val="100000"/>
            </a:lnSpc>
          </a:pPr>
          <a:r>
            <a:rPr lang="en-US" b="1" dirty="0"/>
            <a:t>Efficiency</a:t>
          </a:r>
          <a:r>
            <a:rPr lang="en-US" dirty="0"/>
            <a:t> </a:t>
          </a:r>
        </a:p>
      </dgm:t>
    </dgm:pt>
    <dgm:pt modelId="{F6F866A0-E717-45A4-BF49-257B5335207B}" type="parTrans" cxnId="{9D5E2834-C394-44C4-B572-C7BCD886427F}">
      <dgm:prSet/>
      <dgm:spPr/>
      <dgm:t>
        <a:bodyPr/>
        <a:lstStyle/>
        <a:p>
          <a:endParaRPr lang="en-US"/>
        </a:p>
      </dgm:t>
    </dgm:pt>
    <dgm:pt modelId="{4758CD4D-65C5-4358-B94D-FF6F6F0091B2}" type="sibTrans" cxnId="{9D5E2834-C394-44C4-B572-C7BCD886427F}">
      <dgm:prSet/>
      <dgm:spPr/>
      <dgm:t>
        <a:bodyPr/>
        <a:lstStyle/>
        <a:p>
          <a:endParaRPr lang="en-US"/>
        </a:p>
      </dgm:t>
    </dgm:pt>
    <dgm:pt modelId="{BEC27C05-5151-4B31-9558-338EF74701E7}">
      <dgm:prSet/>
      <dgm:spPr/>
      <dgm:t>
        <a:bodyPr/>
        <a:lstStyle/>
        <a:p>
          <a:pPr>
            <a:lnSpc>
              <a:spcPct val="100000"/>
            </a:lnSpc>
          </a:pPr>
          <a:r>
            <a:rPr lang="en-US"/>
            <a:t>Concerned with the means, efficient use of resources like people, money, and equipment</a:t>
          </a:r>
        </a:p>
      </dgm:t>
    </dgm:pt>
    <dgm:pt modelId="{63AA3594-40B8-4BE1-8778-CE3A2B2CF54C}" type="parTrans" cxnId="{0D2D72E1-AE49-409B-8ADF-EF0A6CB37462}">
      <dgm:prSet/>
      <dgm:spPr/>
      <dgm:t>
        <a:bodyPr/>
        <a:lstStyle/>
        <a:p>
          <a:endParaRPr lang="en-US"/>
        </a:p>
      </dgm:t>
    </dgm:pt>
    <dgm:pt modelId="{4484A73F-72E0-41D7-B9B2-7C7104B14225}" type="sibTrans" cxnId="{0D2D72E1-AE49-409B-8ADF-EF0A6CB37462}">
      <dgm:prSet/>
      <dgm:spPr/>
      <dgm:t>
        <a:bodyPr/>
        <a:lstStyle/>
        <a:p>
          <a:endParaRPr lang="en-US"/>
        </a:p>
      </dgm:t>
    </dgm:pt>
    <dgm:pt modelId="{41860B38-8458-4B4A-B5C0-26F6585EBF44}" type="pres">
      <dgm:prSet presAssocID="{D251C7AB-984D-485E-A8F7-D1D1649EE17F}" presName="root" presStyleCnt="0">
        <dgm:presLayoutVars>
          <dgm:dir/>
          <dgm:resizeHandles val="exact"/>
        </dgm:presLayoutVars>
      </dgm:prSet>
      <dgm:spPr/>
    </dgm:pt>
    <dgm:pt modelId="{A77AB544-F959-41D0-847E-2B20F76FF423}" type="pres">
      <dgm:prSet presAssocID="{F3A7729F-ED75-4875-804A-DB6A7BBC7A93}" presName="compNode" presStyleCnt="0"/>
      <dgm:spPr/>
    </dgm:pt>
    <dgm:pt modelId="{F67A688C-7074-4C23-B38B-E8C0F30314C4}" type="pres">
      <dgm:prSet presAssocID="{F3A7729F-ED75-4875-804A-DB6A7BBC7A93}" presName="bgRect" presStyleLbl="bgShp" presStyleIdx="0" presStyleCnt="3"/>
      <dgm:spPr/>
    </dgm:pt>
    <dgm:pt modelId="{285CE60F-28F3-4D17-B51B-6834FD91A9EA}" type="pres">
      <dgm:prSet presAssocID="{F3A7729F-ED75-4875-804A-DB6A7BBC7A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EC8F9635-889B-46FA-83FD-542C171A0784}" type="pres">
      <dgm:prSet presAssocID="{F3A7729F-ED75-4875-804A-DB6A7BBC7A93}" presName="spaceRect" presStyleCnt="0"/>
      <dgm:spPr/>
    </dgm:pt>
    <dgm:pt modelId="{FCAEBAA0-924C-4D68-82F2-DB5C7D09CEB1}" type="pres">
      <dgm:prSet presAssocID="{F3A7729F-ED75-4875-804A-DB6A7BBC7A93}" presName="parTx" presStyleLbl="revTx" presStyleIdx="0" presStyleCnt="6">
        <dgm:presLayoutVars>
          <dgm:chMax val="0"/>
          <dgm:chPref val="0"/>
        </dgm:presLayoutVars>
      </dgm:prSet>
      <dgm:spPr/>
    </dgm:pt>
    <dgm:pt modelId="{54F5B185-F3E9-44B8-99BD-3A8FEC5E9BDF}" type="pres">
      <dgm:prSet presAssocID="{F3A7729F-ED75-4875-804A-DB6A7BBC7A93}" presName="desTx" presStyleLbl="revTx" presStyleIdx="1" presStyleCnt="6">
        <dgm:presLayoutVars/>
      </dgm:prSet>
      <dgm:spPr/>
    </dgm:pt>
    <dgm:pt modelId="{5703CDEA-F58A-46D9-A205-91FE088A5AA5}" type="pres">
      <dgm:prSet presAssocID="{AB667BD6-4B10-4676-B12E-72BF602948AD}" presName="sibTrans" presStyleCnt="0"/>
      <dgm:spPr/>
    </dgm:pt>
    <dgm:pt modelId="{81F3D679-FE80-4DEB-ACB5-F41DCEE7F650}" type="pres">
      <dgm:prSet presAssocID="{E642BF8A-3C21-424E-BA01-93F6452BEC71}" presName="compNode" presStyleCnt="0"/>
      <dgm:spPr/>
    </dgm:pt>
    <dgm:pt modelId="{BC20290F-DBE0-49AF-A4B7-9CC623E85A7D}" type="pres">
      <dgm:prSet presAssocID="{E642BF8A-3C21-424E-BA01-93F6452BEC71}" presName="bgRect" presStyleLbl="bgShp" presStyleIdx="1" presStyleCnt="3"/>
      <dgm:spPr>
        <a:solidFill>
          <a:schemeClr val="accent4">
            <a:lumMod val="40000"/>
            <a:lumOff val="60000"/>
          </a:schemeClr>
        </a:solidFill>
      </dgm:spPr>
    </dgm:pt>
    <dgm:pt modelId="{D93EFCB8-0577-4A69-883A-C707AD1FFD33}" type="pres">
      <dgm:prSet presAssocID="{E642BF8A-3C21-424E-BA01-93F6452BEC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AAA6BF11-9FA4-41BC-A252-F4612577846A}" type="pres">
      <dgm:prSet presAssocID="{E642BF8A-3C21-424E-BA01-93F6452BEC71}" presName="spaceRect" presStyleCnt="0"/>
      <dgm:spPr/>
    </dgm:pt>
    <dgm:pt modelId="{E559847F-EF2F-4D18-925C-8B2C34D9A04F}" type="pres">
      <dgm:prSet presAssocID="{E642BF8A-3C21-424E-BA01-93F6452BEC71}" presName="parTx" presStyleLbl="revTx" presStyleIdx="2" presStyleCnt="6">
        <dgm:presLayoutVars>
          <dgm:chMax val="0"/>
          <dgm:chPref val="0"/>
        </dgm:presLayoutVars>
      </dgm:prSet>
      <dgm:spPr/>
    </dgm:pt>
    <dgm:pt modelId="{7751281E-BF5E-4DB3-9DE1-7DF753E3234D}" type="pres">
      <dgm:prSet presAssocID="{E642BF8A-3C21-424E-BA01-93F6452BEC71}" presName="desTx" presStyleLbl="revTx" presStyleIdx="3" presStyleCnt="6">
        <dgm:presLayoutVars/>
      </dgm:prSet>
      <dgm:spPr/>
    </dgm:pt>
    <dgm:pt modelId="{BFEDB2EF-ECFC-45D2-BF86-11BE4829F509}" type="pres">
      <dgm:prSet presAssocID="{A3FBD45D-CEF1-4F40-A6D9-F3AB68BBB9C3}" presName="sibTrans" presStyleCnt="0"/>
      <dgm:spPr/>
    </dgm:pt>
    <dgm:pt modelId="{C9F0E04E-06C1-4AB9-BD08-2DE37373C150}" type="pres">
      <dgm:prSet presAssocID="{196CB790-606E-4BE6-BACD-702CFF8CE80A}" presName="compNode" presStyleCnt="0"/>
      <dgm:spPr/>
    </dgm:pt>
    <dgm:pt modelId="{5B685EBD-93AA-4430-850A-6F6597735C9C}" type="pres">
      <dgm:prSet presAssocID="{196CB790-606E-4BE6-BACD-702CFF8CE80A}" presName="bgRect" presStyleLbl="bgShp" presStyleIdx="2" presStyleCnt="3"/>
      <dgm:spPr>
        <a:solidFill>
          <a:srgbClr val="EDEDED"/>
        </a:solidFill>
      </dgm:spPr>
    </dgm:pt>
    <dgm:pt modelId="{6FDFF518-D18D-4483-9775-022C2EE7BB88}" type="pres">
      <dgm:prSet presAssocID="{196CB790-606E-4BE6-BACD-702CFF8CE80A}" presName="iconRect" presStyleLbl="node1" presStyleIdx="2" presStyleCnt="3"/>
      <dgm:spPr>
        <a:ln>
          <a:noFill/>
        </a:ln>
      </dgm:spPr>
    </dgm:pt>
    <dgm:pt modelId="{55251140-3DFB-4427-9388-9D08D2D342F2}" type="pres">
      <dgm:prSet presAssocID="{196CB790-606E-4BE6-BACD-702CFF8CE80A}" presName="spaceRect" presStyleCnt="0"/>
      <dgm:spPr/>
    </dgm:pt>
    <dgm:pt modelId="{C63CA6D7-9FB0-46A9-ACA7-BB9226232449}" type="pres">
      <dgm:prSet presAssocID="{196CB790-606E-4BE6-BACD-702CFF8CE80A}" presName="parTx" presStyleLbl="revTx" presStyleIdx="4" presStyleCnt="6">
        <dgm:presLayoutVars>
          <dgm:chMax val="0"/>
          <dgm:chPref val="0"/>
        </dgm:presLayoutVars>
      </dgm:prSet>
      <dgm:spPr/>
    </dgm:pt>
    <dgm:pt modelId="{C74A10FB-2A4B-4408-88DF-90C550B74317}" type="pres">
      <dgm:prSet presAssocID="{196CB790-606E-4BE6-BACD-702CFF8CE80A}" presName="desTx" presStyleLbl="revTx" presStyleIdx="5" presStyleCnt="6">
        <dgm:presLayoutVars/>
      </dgm:prSet>
      <dgm:spPr/>
    </dgm:pt>
  </dgm:ptLst>
  <dgm:cxnLst>
    <dgm:cxn modelId="{BDB62509-5B8A-4DE7-AB4F-1D7E1D49C103}" type="presOf" srcId="{E8BCF927-F96A-4027-ACEB-E43E0E4A9EBC}" destId="{7751281E-BF5E-4DB3-9DE1-7DF753E3234D}" srcOrd="0" destOrd="0" presId="urn:microsoft.com/office/officeart/2018/2/layout/IconVerticalSolidList"/>
    <dgm:cxn modelId="{533CDE15-F060-4CCC-8104-8CC3038B2172}" type="presOf" srcId="{F3A7729F-ED75-4875-804A-DB6A7BBC7A93}" destId="{FCAEBAA0-924C-4D68-82F2-DB5C7D09CEB1}" srcOrd="0" destOrd="0" presId="urn:microsoft.com/office/officeart/2018/2/layout/IconVerticalSolidList"/>
    <dgm:cxn modelId="{DFD9431A-C3B8-4E1D-AD3E-B7CFA5F8E753}" type="presOf" srcId="{BEC27C05-5151-4B31-9558-338EF74701E7}" destId="{C74A10FB-2A4B-4408-88DF-90C550B74317}" srcOrd="0" destOrd="0" presId="urn:microsoft.com/office/officeart/2018/2/layout/IconVerticalSolidList"/>
    <dgm:cxn modelId="{9D5E2834-C394-44C4-B572-C7BCD886427F}" srcId="{D251C7AB-984D-485E-A8F7-D1D1649EE17F}" destId="{196CB790-606E-4BE6-BACD-702CFF8CE80A}" srcOrd="2" destOrd="0" parTransId="{F6F866A0-E717-45A4-BF49-257B5335207B}" sibTransId="{4758CD4D-65C5-4358-B94D-FF6F6F0091B2}"/>
    <dgm:cxn modelId="{8413E843-F9E5-4B2A-8089-CF4DE761876D}" type="presOf" srcId="{E642BF8A-3C21-424E-BA01-93F6452BEC71}" destId="{E559847F-EF2F-4D18-925C-8B2C34D9A04F}" srcOrd="0" destOrd="0" presId="urn:microsoft.com/office/officeart/2018/2/layout/IconVerticalSolidList"/>
    <dgm:cxn modelId="{DD5AED7D-445E-41BD-B9F9-3F6308E04FFB}" srcId="{E642BF8A-3C21-424E-BA01-93F6452BEC71}" destId="{E8BCF927-F96A-4027-ACEB-E43E0E4A9EBC}" srcOrd="0" destOrd="0" parTransId="{51B4AC93-934C-40C8-99D3-D88D53DA9BE8}" sibTransId="{184E775C-D141-4334-831A-B8CB5EFDE54F}"/>
    <dgm:cxn modelId="{464B4483-987E-44D2-A570-3B9CFE3D6F29}" type="presOf" srcId="{82E19C90-BFBA-44FB-9694-823D5B6065ED}" destId="{54F5B185-F3E9-44B8-99BD-3A8FEC5E9BDF}" srcOrd="0" destOrd="0" presId="urn:microsoft.com/office/officeart/2018/2/layout/IconVerticalSolidList"/>
    <dgm:cxn modelId="{2275B5B9-2ABF-4B6F-9171-1EB2D33D6FA4}" type="presOf" srcId="{196CB790-606E-4BE6-BACD-702CFF8CE80A}" destId="{C63CA6D7-9FB0-46A9-ACA7-BB9226232449}" srcOrd="0" destOrd="0" presId="urn:microsoft.com/office/officeart/2018/2/layout/IconVerticalSolidList"/>
    <dgm:cxn modelId="{6C52E2C2-A9DA-42CB-BE6E-0AA911430F6D}" srcId="{D251C7AB-984D-485E-A8F7-D1D1649EE17F}" destId="{F3A7729F-ED75-4875-804A-DB6A7BBC7A93}" srcOrd="0" destOrd="0" parTransId="{A9135644-8BCC-4D3F-AB2D-D7F452F0EE07}" sibTransId="{AB667BD6-4B10-4676-B12E-72BF602948AD}"/>
    <dgm:cxn modelId="{B19A37D9-7CB1-4CEB-8EF1-575B525CC499}" srcId="{F3A7729F-ED75-4875-804A-DB6A7BBC7A93}" destId="{82E19C90-BFBA-44FB-9694-823D5B6065ED}" srcOrd="0" destOrd="0" parTransId="{207BC0B7-9B70-454C-8E8F-3F8C66A74085}" sibTransId="{E1927448-BB64-4670-85A8-E7B2066486D0}"/>
    <dgm:cxn modelId="{5B5BB2E0-6CDD-4394-91A8-DA89EE0F22A5}" srcId="{D251C7AB-984D-485E-A8F7-D1D1649EE17F}" destId="{E642BF8A-3C21-424E-BA01-93F6452BEC71}" srcOrd="1" destOrd="0" parTransId="{C07622AE-661A-4291-99C8-DAECDF4C9615}" sibTransId="{A3FBD45D-CEF1-4F40-A6D9-F3AB68BBB9C3}"/>
    <dgm:cxn modelId="{0D2D72E1-AE49-409B-8ADF-EF0A6CB37462}" srcId="{196CB790-606E-4BE6-BACD-702CFF8CE80A}" destId="{BEC27C05-5151-4B31-9558-338EF74701E7}" srcOrd="0" destOrd="0" parTransId="{63AA3594-40B8-4BE1-8778-CE3A2B2CF54C}" sibTransId="{4484A73F-72E0-41D7-B9B2-7C7104B14225}"/>
    <dgm:cxn modelId="{E736C7EF-9749-4001-B973-F7A07DCACC4C}" type="presOf" srcId="{D251C7AB-984D-485E-A8F7-D1D1649EE17F}" destId="{41860B38-8458-4B4A-B5C0-26F6585EBF44}" srcOrd="0" destOrd="0" presId="urn:microsoft.com/office/officeart/2018/2/layout/IconVerticalSolidList"/>
    <dgm:cxn modelId="{57045E06-DFC1-4936-B4EA-CF57EA243D1D}" type="presParOf" srcId="{41860B38-8458-4B4A-B5C0-26F6585EBF44}" destId="{A77AB544-F959-41D0-847E-2B20F76FF423}" srcOrd="0" destOrd="0" presId="urn:microsoft.com/office/officeart/2018/2/layout/IconVerticalSolidList"/>
    <dgm:cxn modelId="{40127182-6BC0-4655-A8F6-720E5E12640A}" type="presParOf" srcId="{A77AB544-F959-41D0-847E-2B20F76FF423}" destId="{F67A688C-7074-4C23-B38B-E8C0F30314C4}" srcOrd="0" destOrd="0" presId="urn:microsoft.com/office/officeart/2018/2/layout/IconVerticalSolidList"/>
    <dgm:cxn modelId="{700E3C66-5A2D-48A4-B3C7-04620103A4BE}" type="presParOf" srcId="{A77AB544-F959-41D0-847E-2B20F76FF423}" destId="{285CE60F-28F3-4D17-B51B-6834FD91A9EA}" srcOrd="1" destOrd="0" presId="urn:microsoft.com/office/officeart/2018/2/layout/IconVerticalSolidList"/>
    <dgm:cxn modelId="{3FC3258B-815F-4C71-A748-9D1DE1F7E5AD}" type="presParOf" srcId="{A77AB544-F959-41D0-847E-2B20F76FF423}" destId="{EC8F9635-889B-46FA-83FD-542C171A0784}" srcOrd="2" destOrd="0" presId="urn:microsoft.com/office/officeart/2018/2/layout/IconVerticalSolidList"/>
    <dgm:cxn modelId="{78AD68C1-1532-45AB-B40D-1A1A0E26A165}" type="presParOf" srcId="{A77AB544-F959-41D0-847E-2B20F76FF423}" destId="{FCAEBAA0-924C-4D68-82F2-DB5C7D09CEB1}" srcOrd="3" destOrd="0" presId="urn:microsoft.com/office/officeart/2018/2/layout/IconVerticalSolidList"/>
    <dgm:cxn modelId="{652483C5-9E41-4323-BFDA-D3C58600EA9E}" type="presParOf" srcId="{A77AB544-F959-41D0-847E-2B20F76FF423}" destId="{54F5B185-F3E9-44B8-99BD-3A8FEC5E9BDF}" srcOrd="4" destOrd="0" presId="urn:microsoft.com/office/officeart/2018/2/layout/IconVerticalSolidList"/>
    <dgm:cxn modelId="{50DD2EB7-1712-40B3-B87E-A6FF99473C49}" type="presParOf" srcId="{41860B38-8458-4B4A-B5C0-26F6585EBF44}" destId="{5703CDEA-F58A-46D9-A205-91FE088A5AA5}" srcOrd="1" destOrd="0" presId="urn:microsoft.com/office/officeart/2018/2/layout/IconVerticalSolidList"/>
    <dgm:cxn modelId="{DA75A983-1CB6-44CB-B8D4-8BB4142873FA}" type="presParOf" srcId="{41860B38-8458-4B4A-B5C0-26F6585EBF44}" destId="{81F3D679-FE80-4DEB-ACB5-F41DCEE7F650}" srcOrd="2" destOrd="0" presId="urn:microsoft.com/office/officeart/2018/2/layout/IconVerticalSolidList"/>
    <dgm:cxn modelId="{99A03B12-147F-42E7-A84D-1377D401B2AD}" type="presParOf" srcId="{81F3D679-FE80-4DEB-ACB5-F41DCEE7F650}" destId="{BC20290F-DBE0-49AF-A4B7-9CC623E85A7D}" srcOrd="0" destOrd="0" presId="urn:microsoft.com/office/officeart/2018/2/layout/IconVerticalSolidList"/>
    <dgm:cxn modelId="{446C5D5B-BE6C-4669-9A44-05F3903F4501}" type="presParOf" srcId="{81F3D679-FE80-4DEB-ACB5-F41DCEE7F650}" destId="{D93EFCB8-0577-4A69-883A-C707AD1FFD33}" srcOrd="1" destOrd="0" presId="urn:microsoft.com/office/officeart/2018/2/layout/IconVerticalSolidList"/>
    <dgm:cxn modelId="{E8D3E9C4-6DCF-4F25-9A97-A5F04FDAE6FD}" type="presParOf" srcId="{81F3D679-FE80-4DEB-ACB5-F41DCEE7F650}" destId="{AAA6BF11-9FA4-41BC-A252-F4612577846A}" srcOrd="2" destOrd="0" presId="urn:microsoft.com/office/officeart/2018/2/layout/IconVerticalSolidList"/>
    <dgm:cxn modelId="{C0F78B97-4183-443E-8FE4-2123957DAAF7}" type="presParOf" srcId="{81F3D679-FE80-4DEB-ACB5-F41DCEE7F650}" destId="{E559847F-EF2F-4D18-925C-8B2C34D9A04F}" srcOrd="3" destOrd="0" presId="urn:microsoft.com/office/officeart/2018/2/layout/IconVerticalSolidList"/>
    <dgm:cxn modelId="{238E6081-5C35-4F76-888A-0E170455E7FB}" type="presParOf" srcId="{81F3D679-FE80-4DEB-ACB5-F41DCEE7F650}" destId="{7751281E-BF5E-4DB3-9DE1-7DF753E3234D}" srcOrd="4" destOrd="0" presId="urn:microsoft.com/office/officeart/2018/2/layout/IconVerticalSolidList"/>
    <dgm:cxn modelId="{755148AB-3569-4E1B-963C-5613031FBAED}" type="presParOf" srcId="{41860B38-8458-4B4A-B5C0-26F6585EBF44}" destId="{BFEDB2EF-ECFC-45D2-BF86-11BE4829F509}" srcOrd="3" destOrd="0" presId="urn:microsoft.com/office/officeart/2018/2/layout/IconVerticalSolidList"/>
    <dgm:cxn modelId="{F7279B92-C349-4392-B670-EDF75984B2DC}" type="presParOf" srcId="{41860B38-8458-4B4A-B5C0-26F6585EBF44}" destId="{C9F0E04E-06C1-4AB9-BD08-2DE37373C150}" srcOrd="4" destOrd="0" presId="urn:microsoft.com/office/officeart/2018/2/layout/IconVerticalSolidList"/>
    <dgm:cxn modelId="{8305D64C-F6A0-4488-98C6-1BF4E180548D}" type="presParOf" srcId="{C9F0E04E-06C1-4AB9-BD08-2DE37373C150}" destId="{5B685EBD-93AA-4430-850A-6F6597735C9C}" srcOrd="0" destOrd="0" presId="urn:microsoft.com/office/officeart/2018/2/layout/IconVerticalSolidList"/>
    <dgm:cxn modelId="{17F223FD-6C5D-4EF7-BDF6-078B50511907}" type="presParOf" srcId="{C9F0E04E-06C1-4AB9-BD08-2DE37373C150}" destId="{6FDFF518-D18D-4483-9775-022C2EE7BB88}" srcOrd="1" destOrd="0" presId="urn:microsoft.com/office/officeart/2018/2/layout/IconVerticalSolidList"/>
    <dgm:cxn modelId="{04FAA53C-C16B-4849-84CB-C8FFCC3B63C2}" type="presParOf" srcId="{C9F0E04E-06C1-4AB9-BD08-2DE37373C150}" destId="{55251140-3DFB-4427-9388-9D08D2D342F2}" srcOrd="2" destOrd="0" presId="urn:microsoft.com/office/officeart/2018/2/layout/IconVerticalSolidList"/>
    <dgm:cxn modelId="{174C572A-4F26-4E72-AF94-19816247A835}" type="presParOf" srcId="{C9F0E04E-06C1-4AB9-BD08-2DE37373C150}" destId="{C63CA6D7-9FB0-46A9-ACA7-BB9226232449}" srcOrd="3" destOrd="0" presId="urn:microsoft.com/office/officeart/2018/2/layout/IconVerticalSolidList"/>
    <dgm:cxn modelId="{3A8314D6-8C9E-469E-8069-2FFED3971451}" type="presParOf" srcId="{C9F0E04E-06C1-4AB9-BD08-2DE37373C150}" destId="{C74A10FB-2A4B-4408-88DF-90C550B7431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9B2B92B0-3933-498F-853B-5FC889B1E4C5}"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BE8EDBEC-CB7A-4506-8942-E3E48893E7A4}">
      <dgm:prSet>
        <dgm:style>
          <a:lnRef idx="2">
            <a:schemeClr val="accent3"/>
          </a:lnRef>
          <a:fillRef idx="1">
            <a:schemeClr val="lt1"/>
          </a:fillRef>
          <a:effectRef idx="0">
            <a:schemeClr val="accent3"/>
          </a:effectRef>
          <a:fontRef idx="minor">
            <a:schemeClr val="dk1"/>
          </a:fontRef>
        </dgm:style>
      </dgm:prSet>
      <dgm:spPr>
        <a:solidFill>
          <a:schemeClr val="accent5">
            <a:lumMod val="20000"/>
            <a:lumOff val="80000"/>
          </a:schemeClr>
        </a:solidFill>
        <a:ln>
          <a:solidFill>
            <a:srgbClr val="FF0000"/>
          </a:solidFill>
        </a:ln>
      </dgm:spPr>
      <dgm:t>
        <a:bodyPr/>
        <a:lstStyle/>
        <a:p>
          <a:r>
            <a:rPr lang="en-US" b="1"/>
            <a:t>Planning</a:t>
          </a:r>
          <a:r>
            <a:rPr lang="en-US"/>
            <a:t> </a:t>
          </a:r>
        </a:p>
      </dgm:t>
    </dgm:pt>
    <dgm:pt modelId="{00219517-D5FC-460E-B9DE-1F9F867BF535}" type="parTrans" cxnId="{F630EA69-0880-492C-85A9-D921BF242232}">
      <dgm:prSet/>
      <dgm:spPr/>
      <dgm:t>
        <a:bodyPr/>
        <a:lstStyle/>
        <a:p>
          <a:endParaRPr lang="en-US"/>
        </a:p>
      </dgm:t>
    </dgm:pt>
    <dgm:pt modelId="{80D6C689-9DB4-4F3E-86AC-15683AEC5B77}" type="sibTrans" cxnId="{F630EA69-0880-492C-85A9-D921BF242232}">
      <dgm:prSet/>
      <dgm:spPr/>
      <dgm:t>
        <a:bodyPr/>
        <a:lstStyle/>
        <a:p>
          <a:endParaRPr lang="en-US"/>
        </a:p>
      </dgm:t>
    </dgm:pt>
    <dgm:pt modelId="{A06F7117-F5C0-46FB-948D-6DE126E8D6C4}">
      <dgm:prSet>
        <dgm:style>
          <a:lnRef idx="2">
            <a:schemeClr val="accent5"/>
          </a:lnRef>
          <a:fillRef idx="1">
            <a:schemeClr val="lt1"/>
          </a:fillRef>
          <a:effectRef idx="0">
            <a:schemeClr val="accent5"/>
          </a:effectRef>
          <a:fontRef idx="minor">
            <a:schemeClr val="dk1"/>
          </a:fontRef>
        </dgm:style>
      </dgm:prSet>
      <dgm:spPr>
        <a:ln>
          <a:solidFill>
            <a:srgbClr val="FF0000"/>
          </a:solidFill>
        </a:ln>
      </dgm:spPr>
      <dgm:t>
        <a:bodyPr/>
        <a:lstStyle/>
        <a:p>
          <a:r>
            <a:rPr lang="en-US"/>
            <a:t>Defining the organizational purpose and ways to achieve it</a:t>
          </a:r>
        </a:p>
      </dgm:t>
    </dgm:pt>
    <dgm:pt modelId="{F9D24011-9EDD-469D-A601-B261A8FB1A59}" type="parTrans" cxnId="{C56BB5A4-57A0-41B8-A67B-EACFD7827662}">
      <dgm:prSet/>
      <dgm:spPr/>
      <dgm:t>
        <a:bodyPr/>
        <a:lstStyle/>
        <a:p>
          <a:endParaRPr lang="en-US"/>
        </a:p>
      </dgm:t>
    </dgm:pt>
    <dgm:pt modelId="{0F53C44F-F7B0-4B13-A1B8-0E0EFE49BDE4}" type="sibTrans" cxnId="{C56BB5A4-57A0-41B8-A67B-EACFD7827662}">
      <dgm:prSet/>
      <dgm:spPr/>
      <dgm:t>
        <a:bodyPr/>
        <a:lstStyle/>
        <a:p>
          <a:endParaRPr lang="en-US"/>
        </a:p>
      </dgm:t>
    </dgm:pt>
    <dgm:pt modelId="{0ECE15DD-57AB-439C-BA22-E361FA59D29D}">
      <dgm:prSet/>
      <dgm:spPr>
        <a:solidFill>
          <a:srgbClr val="E4FDCB"/>
        </a:solidFill>
        <a:ln>
          <a:solidFill>
            <a:srgbClr val="92D050"/>
          </a:solidFill>
        </a:ln>
      </dgm:spPr>
      <dgm:t>
        <a:bodyPr/>
        <a:lstStyle/>
        <a:p>
          <a:r>
            <a:rPr lang="en-US" b="1" dirty="0">
              <a:solidFill>
                <a:schemeClr val="tx1"/>
              </a:solidFill>
            </a:rPr>
            <a:t>Organizing</a:t>
          </a:r>
          <a:r>
            <a:rPr lang="en-US" b="1" dirty="0"/>
            <a:t> </a:t>
          </a:r>
          <a:endParaRPr lang="en-US" dirty="0"/>
        </a:p>
      </dgm:t>
    </dgm:pt>
    <dgm:pt modelId="{5498D327-689C-4B7E-B866-D8180904356E}" type="parTrans" cxnId="{A1D503AF-D982-41B8-BCB4-7EE93D1C79D9}">
      <dgm:prSet/>
      <dgm:spPr/>
      <dgm:t>
        <a:bodyPr/>
        <a:lstStyle/>
        <a:p>
          <a:endParaRPr lang="en-US"/>
        </a:p>
      </dgm:t>
    </dgm:pt>
    <dgm:pt modelId="{51FD7FF6-47C9-4551-9861-06E1872BB7A5}" type="sibTrans" cxnId="{A1D503AF-D982-41B8-BCB4-7EE93D1C79D9}">
      <dgm:prSet/>
      <dgm:spPr/>
      <dgm:t>
        <a:bodyPr/>
        <a:lstStyle/>
        <a:p>
          <a:endParaRPr lang="en-US"/>
        </a:p>
      </dgm:t>
    </dgm:pt>
    <dgm:pt modelId="{49429BCB-DFE2-457C-B229-BB30C9EF85CC}">
      <dgm:prSet/>
      <dgm:spPr/>
      <dgm:t>
        <a:bodyPr/>
        <a:lstStyle/>
        <a:p>
          <a:r>
            <a:rPr lang="en-US" dirty="0"/>
            <a:t>Arranging and structuring work to accomplish organizational goals</a:t>
          </a:r>
        </a:p>
      </dgm:t>
    </dgm:pt>
    <dgm:pt modelId="{6370A398-9F4C-47D3-844D-6CD0E20C6D24}" type="parTrans" cxnId="{566BE271-74A2-4F61-9335-41F339B73B04}">
      <dgm:prSet/>
      <dgm:spPr/>
      <dgm:t>
        <a:bodyPr/>
        <a:lstStyle/>
        <a:p>
          <a:endParaRPr lang="en-US"/>
        </a:p>
      </dgm:t>
    </dgm:pt>
    <dgm:pt modelId="{30BF4129-9CCD-421D-98E5-689585EAA55C}" type="sibTrans" cxnId="{566BE271-74A2-4F61-9335-41F339B73B04}">
      <dgm:prSet/>
      <dgm:spPr/>
      <dgm:t>
        <a:bodyPr/>
        <a:lstStyle/>
        <a:p>
          <a:endParaRPr lang="en-US"/>
        </a:p>
      </dgm:t>
    </dgm:pt>
    <dgm:pt modelId="{D7B5DD26-FF86-43E7-AB86-C8A8E1CB0259}">
      <dgm:prSet/>
      <dgm:spPr>
        <a:solidFill>
          <a:srgbClr val="C8CFF4"/>
        </a:solidFill>
        <a:ln>
          <a:solidFill>
            <a:srgbClr val="0070C0"/>
          </a:solidFill>
        </a:ln>
      </dgm:spPr>
      <dgm:t>
        <a:bodyPr/>
        <a:lstStyle/>
        <a:p>
          <a:r>
            <a:rPr lang="en-US" b="1">
              <a:solidFill>
                <a:schemeClr val="tx1"/>
              </a:solidFill>
            </a:rPr>
            <a:t>Leading</a:t>
          </a:r>
          <a:r>
            <a:rPr lang="en-US">
              <a:solidFill>
                <a:schemeClr val="tx1"/>
              </a:solidFill>
            </a:rPr>
            <a:t> </a:t>
          </a:r>
        </a:p>
      </dgm:t>
    </dgm:pt>
    <dgm:pt modelId="{FD490F4D-075E-4664-8735-FBB2AE263E46}" type="parTrans" cxnId="{78E1A79D-09F2-47C8-A4FB-A99FCFFCC801}">
      <dgm:prSet/>
      <dgm:spPr/>
      <dgm:t>
        <a:bodyPr/>
        <a:lstStyle/>
        <a:p>
          <a:endParaRPr lang="en-US"/>
        </a:p>
      </dgm:t>
    </dgm:pt>
    <dgm:pt modelId="{E6F5C8B8-E815-4010-8277-49282B6A9101}" type="sibTrans" cxnId="{78E1A79D-09F2-47C8-A4FB-A99FCFFCC801}">
      <dgm:prSet/>
      <dgm:spPr/>
      <dgm:t>
        <a:bodyPr/>
        <a:lstStyle/>
        <a:p>
          <a:endParaRPr lang="en-US"/>
        </a:p>
      </dgm:t>
    </dgm:pt>
    <dgm:pt modelId="{8E64FFA8-7970-403E-ABD1-46C0EE351037}">
      <dgm:prSet/>
      <dgm:spPr/>
      <dgm:t>
        <a:bodyPr/>
        <a:lstStyle/>
        <a:p>
          <a:r>
            <a:rPr lang="en-US"/>
            <a:t>Directing the work activities of others</a:t>
          </a:r>
        </a:p>
      </dgm:t>
    </dgm:pt>
    <dgm:pt modelId="{1E5AB654-6E01-49A8-8304-9410EEC806AE}" type="parTrans" cxnId="{FE9F8221-AB35-4EB1-8C43-0B55B4A9E11D}">
      <dgm:prSet/>
      <dgm:spPr/>
      <dgm:t>
        <a:bodyPr/>
        <a:lstStyle/>
        <a:p>
          <a:endParaRPr lang="en-US"/>
        </a:p>
      </dgm:t>
    </dgm:pt>
    <dgm:pt modelId="{2A9AED2D-F970-44C2-9FC4-EFA851C58531}" type="sibTrans" cxnId="{FE9F8221-AB35-4EB1-8C43-0B55B4A9E11D}">
      <dgm:prSet/>
      <dgm:spPr/>
      <dgm:t>
        <a:bodyPr/>
        <a:lstStyle/>
        <a:p>
          <a:endParaRPr lang="en-US"/>
        </a:p>
      </dgm:t>
    </dgm:pt>
    <dgm:pt modelId="{84678170-B556-4DE0-BC0F-EC59927CD894}">
      <dgm:prSet>
        <dgm:style>
          <a:lnRef idx="2">
            <a:schemeClr val="accent4"/>
          </a:lnRef>
          <a:fillRef idx="1">
            <a:schemeClr val="lt1"/>
          </a:fillRef>
          <a:effectRef idx="0">
            <a:schemeClr val="accent4"/>
          </a:effectRef>
          <a:fontRef idx="minor">
            <a:schemeClr val="dk1"/>
          </a:fontRef>
        </dgm:style>
      </dgm:prSet>
      <dgm:spPr>
        <a:solidFill>
          <a:schemeClr val="accent4">
            <a:lumMod val="20000"/>
            <a:lumOff val="80000"/>
          </a:schemeClr>
        </a:solidFill>
      </dgm:spPr>
      <dgm:t>
        <a:bodyPr/>
        <a:lstStyle/>
        <a:p>
          <a:r>
            <a:rPr lang="en-US" b="1" dirty="0">
              <a:solidFill>
                <a:schemeClr val="tx1"/>
              </a:solidFill>
            </a:rPr>
            <a:t>Controlling </a:t>
          </a:r>
          <a:endParaRPr lang="en-US" dirty="0">
            <a:solidFill>
              <a:schemeClr val="tx1"/>
            </a:solidFill>
          </a:endParaRPr>
        </a:p>
      </dgm:t>
    </dgm:pt>
    <dgm:pt modelId="{21320742-0643-47E4-8756-F3BDFB272860}" type="parTrans" cxnId="{94184FCA-BE7D-4160-A678-63409B179259}">
      <dgm:prSet/>
      <dgm:spPr/>
      <dgm:t>
        <a:bodyPr/>
        <a:lstStyle/>
        <a:p>
          <a:endParaRPr lang="en-US"/>
        </a:p>
      </dgm:t>
    </dgm:pt>
    <dgm:pt modelId="{71035D82-914A-43FD-9A26-6E23DFACD1CE}" type="sibTrans" cxnId="{94184FCA-BE7D-4160-A678-63409B179259}">
      <dgm:prSet/>
      <dgm:spPr/>
      <dgm:t>
        <a:bodyPr/>
        <a:lstStyle/>
        <a:p>
          <a:endParaRPr lang="en-US"/>
        </a:p>
      </dgm:t>
    </dgm:pt>
    <dgm:pt modelId="{A8600369-FE95-4EEC-9001-7B5F28B3F25D}">
      <dgm:prSet>
        <dgm:style>
          <a:lnRef idx="2">
            <a:schemeClr val="accent4"/>
          </a:lnRef>
          <a:fillRef idx="1">
            <a:schemeClr val="lt1"/>
          </a:fillRef>
          <a:effectRef idx="0">
            <a:schemeClr val="accent4"/>
          </a:effectRef>
          <a:fontRef idx="minor">
            <a:schemeClr val="dk1"/>
          </a:fontRef>
        </dgm:style>
      </dgm:prSet>
      <dgm:spPr/>
      <dgm:t>
        <a:bodyPr/>
        <a:lstStyle/>
        <a:p>
          <a:r>
            <a:rPr lang="en-US"/>
            <a:t>Monitoring, comparing, and correcting work performance</a:t>
          </a:r>
        </a:p>
      </dgm:t>
    </dgm:pt>
    <dgm:pt modelId="{0ED39042-2778-4C7D-AA89-F0A35A8F9E19}" type="parTrans" cxnId="{5A738E47-32E9-4BF1-B452-CAC1F959D40F}">
      <dgm:prSet/>
      <dgm:spPr/>
      <dgm:t>
        <a:bodyPr/>
        <a:lstStyle/>
        <a:p>
          <a:endParaRPr lang="en-US"/>
        </a:p>
      </dgm:t>
    </dgm:pt>
    <dgm:pt modelId="{A87CAAAD-2B3A-4296-92A3-227D01C60168}" type="sibTrans" cxnId="{5A738E47-32E9-4BF1-B452-CAC1F959D40F}">
      <dgm:prSet/>
      <dgm:spPr/>
      <dgm:t>
        <a:bodyPr/>
        <a:lstStyle/>
        <a:p>
          <a:endParaRPr lang="en-US"/>
        </a:p>
      </dgm:t>
    </dgm:pt>
    <dgm:pt modelId="{091D4D61-C40D-4983-ACB5-4F329D00E597}" type="pres">
      <dgm:prSet presAssocID="{9B2B92B0-3933-498F-853B-5FC889B1E4C5}" presName="linear" presStyleCnt="0">
        <dgm:presLayoutVars>
          <dgm:dir/>
          <dgm:animLvl val="lvl"/>
          <dgm:resizeHandles val="exact"/>
        </dgm:presLayoutVars>
      </dgm:prSet>
      <dgm:spPr/>
    </dgm:pt>
    <dgm:pt modelId="{0B0303D2-8585-4C34-9EC7-2104D55FA2B8}" type="pres">
      <dgm:prSet presAssocID="{BE8EDBEC-CB7A-4506-8942-E3E48893E7A4}" presName="parentLin" presStyleCnt="0"/>
      <dgm:spPr/>
    </dgm:pt>
    <dgm:pt modelId="{83C91E70-81B6-4FF8-A8DD-12B56D7C431F}" type="pres">
      <dgm:prSet presAssocID="{BE8EDBEC-CB7A-4506-8942-E3E48893E7A4}" presName="parentLeftMargin" presStyleLbl="node1" presStyleIdx="0" presStyleCnt="4"/>
      <dgm:spPr/>
    </dgm:pt>
    <dgm:pt modelId="{2660D1DB-A7C3-4131-ABF8-0BF3DCECCD68}" type="pres">
      <dgm:prSet presAssocID="{BE8EDBEC-CB7A-4506-8942-E3E48893E7A4}" presName="parentText" presStyleLbl="node1" presStyleIdx="0" presStyleCnt="4">
        <dgm:presLayoutVars>
          <dgm:chMax val="0"/>
          <dgm:bulletEnabled val="1"/>
        </dgm:presLayoutVars>
      </dgm:prSet>
      <dgm:spPr/>
    </dgm:pt>
    <dgm:pt modelId="{30DAF819-172A-4755-ACE1-037D8401C93C}" type="pres">
      <dgm:prSet presAssocID="{BE8EDBEC-CB7A-4506-8942-E3E48893E7A4}" presName="negativeSpace" presStyleCnt="0"/>
      <dgm:spPr/>
    </dgm:pt>
    <dgm:pt modelId="{1DDFC6E7-06EB-42DD-8E59-D6E4BCD9EA49}" type="pres">
      <dgm:prSet presAssocID="{BE8EDBEC-CB7A-4506-8942-E3E48893E7A4}" presName="childText" presStyleLbl="conFgAcc1" presStyleIdx="0" presStyleCnt="4">
        <dgm:presLayoutVars>
          <dgm:bulletEnabled val="1"/>
        </dgm:presLayoutVars>
      </dgm:prSet>
      <dgm:spPr/>
    </dgm:pt>
    <dgm:pt modelId="{926E0173-A6D6-49A9-8EA5-1715C7742502}" type="pres">
      <dgm:prSet presAssocID="{80D6C689-9DB4-4F3E-86AC-15683AEC5B77}" presName="spaceBetweenRectangles" presStyleCnt="0"/>
      <dgm:spPr/>
    </dgm:pt>
    <dgm:pt modelId="{095EB19F-CBD9-4870-BF40-E9D200B234A9}" type="pres">
      <dgm:prSet presAssocID="{0ECE15DD-57AB-439C-BA22-E361FA59D29D}" presName="parentLin" presStyleCnt="0"/>
      <dgm:spPr/>
    </dgm:pt>
    <dgm:pt modelId="{41D3ED02-8029-4ADA-B598-55B2B447470D}" type="pres">
      <dgm:prSet presAssocID="{0ECE15DD-57AB-439C-BA22-E361FA59D29D}" presName="parentLeftMargin" presStyleLbl="node1" presStyleIdx="0" presStyleCnt="4"/>
      <dgm:spPr/>
    </dgm:pt>
    <dgm:pt modelId="{A570D478-FD19-4E4C-9657-A4D8B122CB8D}" type="pres">
      <dgm:prSet presAssocID="{0ECE15DD-57AB-439C-BA22-E361FA59D29D}" presName="parentText" presStyleLbl="node1" presStyleIdx="1" presStyleCnt="4">
        <dgm:presLayoutVars>
          <dgm:chMax val="0"/>
          <dgm:bulletEnabled val="1"/>
        </dgm:presLayoutVars>
      </dgm:prSet>
      <dgm:spPr/>
    </dgm:pt>
    <dgm:pt modelId="{A441920D-A0DD-462A-9B5D-8483CEF60157}" type="pres">
      <dgm:prSet presAssocID="{0ECE15DD-57AB-439C-BA22-E361FA59D29D}" presName="negativeSpace" presStyleCnt="0"/>
      <dgm:spPr/>
    </dgm:pt>
    <dgm:pt modelId="{14C358E8-7F42-47EC-A7CD-75E92EEA102B}" type="pres">
      <dgm:prSet presAssocID="{0ECE15DD-57AB-439C-BA22-E361FA59D29D}" presName="childText" presStyleLbl="conFgAcc1" presStyleIdx="1" presStyleCnt="4">
        <dgm:presLayoutVars>
          <dgm:bulletEnabled val="1"/>
        </dgm:presLayoutVars>
      </dgm:prSet>
      <dgm:spPr/>
    </dgm:pt>
    <dgm:pt modelId="{B53B46F5-FF8F-48D9-AC3F-7C42C2932E67}" type="pres">
      <dgm:prSet presAssocID="{51FD7FF6-47C9-4551-9861-06E1872BB7A5}" presName="spaceBetweenRectangles" presStyleCnt="0"/>
      <dgm:spPr/>
    </dgm:pt>
    <dgm:pt modelId="{AA37CCE8-2272-4F26-9A0F-6B7B273B6A55}" type="pres">
      <dgm:prSet presAssocID="{D7B5DD26-FF86-43E7-AB86-C8A8E1CB0259}" presName="parentLin" presStyleCnt="0"/>
      <dgm:spPr/>
    </dgm:pt>
    <dgm:pt modelId="{A7468E51-607C-4A00-8E8E-86BCF3C99B19}" type="pres">
      <dgm:prSet presAssocID="{D7B5DD26-FF86-43E7-AB86-C8A8E1CB0259}" presName="parentLeftMargin" presStyleLbl="node1" presStyleIdx="1" presStyleCnt="4"/>
      <dgm:spPr/>
    </dgm:pt>
    <dgm:pt modelId="{A039FCA7-B9F7-4D79-9611-4320C06D465C}" type="pres">
      <dgm:prSet presAssocID="{D7B5DD26-FF86-43E7-AB86-C8A8E1CB0259}" presName="parentText" presStyleLbl="node1" presStyleIdx="2" presStyleCnt="4">
        <dgm:presLayoutVars>
          <dgm:chMax val="0"/>
          <dgm:bulletEnabled val="1"/>
        </dgm:presLayoutVars>
      </dgm:prSet>
      <dgm:spPr/>
    </dgm:pt>
    <dgm:pt modelId="{B5D03206-993B-42ED-AAE8-1CA8A7EBEAE7}" type="pres">
      <dgm:prSet presAssocID="{D7B5DD26-FF86-43E7-AB86-C8A8E1CB0259}" presName="negativeSpace" presStyleCnt="0"/>
      <dgm:spPr/>
    </dgm:pt>
    <dgm:pt modelId="{4C4CE151-5DDC-4344-B0E7-12AEF6C69A9B}" type="pres">
      <dgm:prSet presAssocID="{D7B5DD26-FF86-43E7-AB86-C8A8E1CB0259}" presName="childText" presStyleLbl="conFgAcc1" presStyleIdx="2" presStyleCnt="4">
        <dgm:presLayoutVars>
          <dgm:bulletEnabled val="1"/>
        </dgm:presLayoutVars>
      </dgm:prSet>
      <dgm:spPr/>
    </dgm:pt>
    <dgm:pt modelId="{31079DA0-43AE-4ED1-8B29-3C1F5DD04241}" type="pres">
      <dgm:prSet presAssocID="{E6F5C8B8-E815-4010-8277-49282B6A9101}" presName="spaceBetweenRectangles" presStyleCnt="0"/>
      <dgm:spPr/>
    </dgm:pt>
    <dgm:pt modelId="{FD00786A-3B00-4055-B7F9-0CBD2ED6C8F0}" type="pres">
      <dgm:prSet presAssocID="{84678170-B556-4DE0-BC0F-EC59927CD894}" presName="parentLin" presStyleCnt="0"/>
      <dgm:spPr/>
    </dgm:pt>
    <dgm:pt modelId="{3BE2B947-DE0D-49B5-A6CB-348E0D9A56D0}" type="pres">
      <dgm:prSet presAssocID="{84678170-B556-4DE0-BC0F-EC59927CD894}" presName="parentLeftMargin" presStyleLbl="node1" presStyleIdx="2" presStyleCnt="4"/>
      <dgm:spPr/>
    </dgm:pt>
    <dgm:pt modelId="{4E46B50C-F2CB-4B61-A502-FCC0A43E339C}" type="pres">
      <dgm:prSet presAssocID="{84678170-B556-4DE0-BC0F-EC59927CD894}" presName="parentText" presStyleLbl="node1" presStyleIdx="3" presStyleCnt="4">
        <dgm:presLayoutVars>
          <dgm:chMax val="0"/>
          <dgm:bulletEnabled val="1"/>
        </dgm:presLayoutVars>
      </dgm:prSet>
      <dgm:spPr/>
    </dgm:pt>
    <dgm:pt modelId="{68B2FA1D-D96F-4AAB-A217-8F6EC52FF851}" type="pres">
      <dgm:prSet presAssocID="{84678170-B556-4DE0-BC0F-EC59927CD894}" presName="negativeSpace" presStyleCnt="0"/>
      <dgm:spPr/>
    </dgm:pt>
    <dgm:pt modelId="{5FBCE524-D854-45F9-A252-B34362AF3C18}" type="pres">
      <dgm:prSet presAssocID="{84678170-B556-4DE0-BC0F-EC59927CD894}" presName="childText" presStyleLbl="conFgAcc1" presStyleIdx="3" presStyleCnt="4">
        <dgm:presLayoutVars>
          <dgm:bulletEnabled val="1"/>
        </dgm:presLayoutVars>
      </dgm:prSet>
      <dgm:spPr/>
    </dgm:pt>
  </dgm:ptLst>
  <dgm:cxnLst>
    <dgm:cxn modelId="{1A939502-6426-4E09-9221-4D761F57BD4F}" type="presOf" srcId="{49429BCB-DFE2-457C-B229-BB30C9EF85CC}" destId="{14C358E8-7F42-47EC-A7CD-75E92EEA102B}" srcOrd="0" destOrd="0" presId="urn:microsoft.com/office/officeart/2005/8/layout/list1"/>
    <dgm:cxn modelId="{FE9F8221-AB35-4EB1-8C43-0B55B4A9E11D}" srcId="{D7B5DD26-FF86-43E7-AB86-C8A8E1CB0259}" destId="{8E64FFA8-7970-403E-ABD1-46C0EE351037}" srcOrd="0" destOrd="0" parTransId="{1E5AB654-6E01-49A8-8304-9410EEC806AE}" sibTransId="{2A9AED2D-F970-44C2-9FC4-EFA851C58531}"/>
    <dgm:cxn modelId="{36910E3A-E7AA-4360-8509-4CB4E3F63C86}" type="presOf" srcId="{9B2B92B0-3933-498F-853B-5FC889B1E4C5}" destId="{091D4D61-C40D-4983-ACB5-4F329D00E597}" srcOrd="0" destOrd="0" presId="urn:microsoft.com/office/officeart/2005/8/layout/list1"/>
    <dgm:cxn modelId="{5A738E47-32E9-4BF1-B452-CAC1F959D40F}" srcId="{84678170-B556-4DE0-BC0F-EC59927CD894}" destId="{A8600369-FE95-4EEC-9001-7B5F28B3F25D}" srcOrd="0" destOrd="0" parTransId="{0ED39042-2778-4C7D-AA89-F0A35A8F9E19}" sibTransId="{A87CAAAD-2B3A-4296-92A3-227D01C60168}"/>
    <dgm:cxn modelId="{F630EA69-0880-492C-85A9-D921BF242232}" srcId="{9B2B92B0-3933-498F-853B-5FC889B1E4C5}" destId="{BE8EDBEC-CB7A-4506-8942-E3E48893E7A4}" srcOrd="0" destOrd="0" parTransId="{00219517-D5FC-460E-B9DE-1F9F867BF535}" sibTransId="{80D6C689-9DB4-4F3E-86AC-15683AEC5B77}"/>
    <dgm:cxn modelId="{CD57854A-B276-467E-8786-3D7E3B93719B}" type="presOf" srcId="{A8600369-FE95-4EEC-9001-7B5F28B3F25D}" destId="{5FBCE524-D854-45F9-A252-B34362AF3C18}" srcOrd="0" destOrd="0" presId="urn:microsoft.com/office/officeart/2005/8/layout/list1"/>
    <dgm:cxn modelId="{D578E64E-C6EB-46BE-8AE1-8FEEB9449730}" type="presOf" srcId="{BE8EDBEC-CB7A-4506-8942-E3E48893E7A4}" destId="{2660D1DB-A7C3-4131-ABF8-0BF3DCECCD68}" srcOrd="1" destOrd="0" presId="urn:microsoft.com/office/officeart/2005/8/layout/list1"/>
    <dgm:cxn modelId="{566BE271-74A2-4F61-9335-41F339B73B04}" srcId="{0ECE15DD-57AB-439C-BA22-E361FA59D29D}" destId="{49429BCB-DFE2-457C-B229-BB30C9EF85CC}" srcOrd="0" destOrd="0" parTransId="{6370A398-9F4C-47D3-844D-6CD0E20C6D24}" sibTransId="{30BF4129-9CCD-421D-98E5-689585EAA55C}"/>
    <dgm:cxn modelId="{78E1A79D-09F2-47C8-A4FB-A99FCFFCC801}" srcId="{9B2B92B0-3933-498F-853B-5FC889B1E4C5}" destId="{D7B5DD26-FF86-43E7-AB86-C8A8E1CB0259}" srcOrd="2" destOrd="0" parTransId="{FD490F4D-075E-4664-8735-FBB2AE263E46}" sibTransId="{E6F5C8B8-E815-4010-8277-49282B6A9101}"/>
    <dgm:cxn modelId="{C56BB5A4-57A0-41B8-A67B-EACFD7827662}" srcId="{BE8EDBEC-CB7A-4506-8942-E3E48893E7A4}" destId="{A06F7117-F5C0-46FB-948D-6DE126E8D6C4}" srcOrd="0" destOrd="0" parTransId="{F9D24011-9EDD-469D-A601-B261A8FB1A59}" sibTransId="{0F53C44F-F7B0-4B13-A1B8-0E0EFE49BDE4}"/>
    <dgm:cxn modelId="{A1D503AF-D982-41B8-BCB4-7EE93D1C79D9}" srcId="{9B2B92B0-3933-498F-853B-5FC889B1E4C5}" destId="{0ECE15DD-57AB-439C-BA22-E361FA59D29D}" srcOrd="1" destOrd="0" parTransId="{5498D327-689C-4B7E-B866-D8180904356E}" sibTransId="{51FD7FF6-47C9-4551-9861-06E1872BB7A5}"/>
    <dgm:cxn modelId="{77AC21B2-5BE4-4AAE-A716-55B947D1B611}" type="presOf" srcId="{0ECE15DD-57AB-439C-BA22-E361FA59D29D}" destId="{41D3ED02-8029-4ADA-B598-55B2B447470D}" srcOrd="0" destOrd="0" presId="urn:microsoft.com/office/officeart/2005/8/layout/list1"/>
    <dgm:cxn modelId="{079C2EB4-AD16-4AE3-931D-64BEEBCF94C3}" type="presOf" srcId="{8E64FFA8-7970-403E-ABD1-46C0EE351037}" destId="{4C4CE151-5DDC-4344-B0E7-12AEF6C69A9B}" srcOrd="0" destOrd="0" presId="urn:microsoft.com/office/officeart/2005/8/layout/list1"/>
    <dgm:cxn modelId="{039862C9-8216-4F07-9FE5-B8F7EB4C1BD8}" type="presOf" srcId="{84678170-B556-4DE0-BC0F-EC59927CD894}" destId="{3BE2B947-DE0D-49B5-A6CB-348E0D9A56D0}" srcOrd="0" destOrd="0" presId="urn:microsoft.com/office/officeart/2005/8/layout/list1"/>
    <dgm:cxn modelId="{94184FCA-BE7D-4160-A678-63409B179259}" srcId="{9B2B92B0-3933-498F-853B-5FC889B1E4C5}" destId="{84678170-B556-4DE0-BC0F-EC59927CD894}" srcOrd="3" destOrd="0" parTransId="{21320742-0643-47E4-8756-F3BDFB272860}" sibTransId="{71035D82-914A-43FD-9A26-6E23DFACD1CE}"/>
    <dgm:cxn modelId="{70F3B4D0-C20D-473B-BC60-FC50F2E1151C}" type="presOf" srcId="{0ECE15DD-57AB-439C-BA22-E361FA59D29D}" destId="{A570D478-FD19-4E4C-9657-A4D8B122CB8D}" srcOrd="1" destOrd="0" presId="urn:microsoft.com/office/officeart/2005/8/layout/list1"/>
    <dgm:cxn modelId="{D73E77D5-C837-4C15-B4CD-FCE813FA84E0}" type="presOf" srcId="{D7B5DD26-FF86-43E7-AB86-C8A8E1CB0259}" destId="{A039FCA7-B9F7-4D79-9611-4320C06D465C}" srcOrd="1" destOrd="0" presId="urn:microsoft.com/office/officeart/2005/8/layout/list1"/>
    <dgm:cxn modelId="{2D57C3D9-9663-4579-9E6E-FC55DCE51D27}" type="presOf" srcId="{BE8EDBEC-CB7A-4506-8942-E3E48893E7A4}" destId="{83C91E70-81B6-4FF8-A8DD-12B56D7C431F}" srcOrd="0" destOrd="0" presId="urn:microsoft.com/office/officeart/2005/8/layout/list1"/>
    <dgm:cxn modelId="{601EDBE9-F8BD-47C7-976B-43E53318D15B}" type="presOf" srcId="{84678170-B556-4DE0-BC0F-EC59927CD894}" destId="{4E46B50C-F2CB-4B61-A502-FCC0A43E339C}" srcOrd="1" destOrd="0" presId="urn:microsoft.com/office/officeart/2005/8/layout/list1"/>
    <dgm:cxn modelId="{32B503FA-5BD4-4DC0-9F05-0A1010C93929}" type="presOf" srcId="{D7B5DD26-FF86-43E7-AB86-C8A8E1CB0259}" destId="{A7468E51-607C-4A00-8E8E-86BCF3C99B19}" srcOrd="0" destOrd="0" presId="urn:microsoft.com/office/officeart/2005/8/layout/list1"/>
    <dgm:cxn modelId="{CA00BFFE-666E-4DCB-8A8D-1B32BB5A987D}" type="presOf" srcId="{A06F7117-F5C0-46FB-948D-6DE126E8D6C4}" destId="{1DDFC6E7-06EB-42DD-8E59-D6E4BCD9EA49}" srcOrd="0" destOrd="0" presId="urn:microsoft.com/office/officeart/2005/8/layout/list1"/>
    <dgm:cxn modelId="{D361BF3B-02E7-4705-91A9-82390572FA1D}" type="presParOf" srcId="{091D4D61-C40D-4983-ACB5-4F329D00E597}" destId="{0B0303D2-8585-4C34-9EC7-2104D55FA2B8}" srcOrd="0" destOrd="0" presId="urn:microsoft.com/office/officeart/2005/8/layout/list1"/>
    <dgm:cxn modelId="{EB6005D5-291F-479E-8FAE-F1570D90DDD3}" type="presParOf" srcId="{0B0303D2-8585-4C34-9EC7-2104D55FA2B8}" destId="{83C91E70-81B6-4FF8-A8DD-12B56D7C431F}" srcOrd="0" destOrd="0" presId="urn:microsoft.com/office/officeart/2005/8/layout/list1"/>
    <dgm:cxn modelId="{3C67A432-62D0-4026-B701-90C079A31D14}" type="presParOf" srcId="{0B0303D2-8585-4C34-9EC7-2104D55FA2B8}" destId="{2660D1DB-A7C3-4131-ABF8-0BF3DCECCD68}" srcOrd="1" destOrd="0" presId="urn:microsoft.com/office/officeart/2005/8/layout/list1"/>
    <dgm:cxn modelId="{9E852243-075E-448E-B48A-78F1F7476004}" type="presParOf" srcId="{091D4D61-C40D-4983-ACB5-4F329D00E597}" destId="{30DAF819-172A-4755-ACE1-037D8401C93C}" srcOrd="1" destOrd="0" presId="urn:microsoft.com/office/officeart/2005/8/layout/list1"/>
    <dgm:cxn modelId="{C2D3BBFD-C938-45A5-AC22-D4F8F41689DB}" type="presParOf" srcId="{091D4D61-C40D-4983-ACB5-4F329D00E597}" destId="{1DDFC6E7-06EB-42DD-8E59-D6E4BCD9EA49}" srcOrd="2" destOrd="0" presId="urn:microsoft.com/office/officeart/2005/8/layout/list1"/>
    <dgm:cxn modelId="{078610E2-6C67-47A5-BDDB-1CBC56442079}" type="presParOf" srcId="{091D4D61-C40D-4983-ACB5-4F329D00E597}" destId="{926E0173-A6D6-49A9-8EA5-1715C7742502}" srcOrd="3" destOrd="0" presId="urn:microsoft.com/office/officeart/2005/8/layout/list1"/>
    <dgm:cxn modelId="{8ADED8D6-C324-4068-A748-97746B2DC973}" type="presParOf" srcId="{091D4D61-C40D-4983-ACB5-4F329D00E597}" destId="{095EB19F-CBD9-4870-BF40-E9D200B234A9}" srcOrd="4" destOrd="0" presId="urn:microsoft.com/office/officeart/2005/8/layout/list1"/>
    <dgm:cxn modelId="{71AA544E-7A35-4A67-A4CE-F2013E584962}" type="presParOf" srcId="{095EB19F-CBD9-4870-BF40-E9D200B234A9}" destId="{41D3ED02-8029-4ADA-B598-55B2B447470D}" srcOrd="0" destOrd="0" presId="urn:microsoft.com/office/officeart/2005/8/layout/list1"/>
    <dgm:cxn modelId="{0DC652A6-228A-4996-9975-155138AE7EBA}" type="presParOf" srcId="{095EB19F-CBD9-4870-BF40-E9D200B234A9}" destId="{A570D478-FD19-4E4C-9657-A4D8B122CB8D}" srcOrd="1" destOrd="0" presId="urn:microsoft.com/office/officeart/2005/8/layout/list1"/>
    <dgm:cxn modelId="{1424A820-BBE8-4E63-BEC8-0CD72023A932}" type="presParOf" srcId="{091D4D61-C40D-4983-ACB5-4F329D00E597}" destId="{A441920D-A0DD-462A-9B5D-8483CEF60157}" srcOrd="5" destOrd="0" presId="urn:microsoft.com/office/officeart/2005/8/layout/list1"/>
    <dgm:cxn modelId="{B24C0A66-79A8-4316-923F-9974285765C0}" type="presParOf" srcId="{091D4D61-C40D-4983-ACB5-4F329D00E597}" destId="{14C358E8-7F42-47EC-A7CD-75E92EEA102B}" srcOrd="6" destOrd="0" presId="urn:microsoft.com/office/officeart/2005/8/layout/list1"/>
    <dgm:cxn modelId="{4CD68CE1-AC28-4C8B-BF83-0A5DD383CBFB}" type="presParOf" srcId="{091D4D61-C40D-4983-ACB5-4F329D00E597}" destId="{B53B46F5-FF8F-48D9-AC3F-7C42C2932E67}" srcOrd="7" destOrd="0" presId="urn:microsoft.com/office/officeart/2005/8/layout/list1"/>
    <dgm:cxn modelId="{08A07DC4-B5C4-4EC5-A297-D88DBD1FCD94}" type="presParOf" srcId="{091D4D61-C40D-4983-ACB5-4F329D00E597}" destId="{AA37CCE8-2272-4F26-9A0F-6B7B273B6A55}" srcOrd="8" destOrd="0" presId="urn:microsoft.com/office/officeart/2005/8/layout/list1"/>
    <dgm:cxn modelId="{8E050EDD-7514-4EF5-87BB-9F00B83A4425}" type="presParOf" srcId="{AA37CCE8-2272-4F26-9A0F-6B7B273B6A55}" destId="{A7468E51-607C-4A00-8E8E-86BCF3C99B19}" srcOrd="0" destOrd="0" presId="urn:microsoft.com/office/officeart/2005/8/layout/list1"/>
    <dgm:cxn modelId="{7B524A25-6FDD-48C5-B21E-EF91B8093B61}" type="presParOf" srcId="{AA37CCE8-2272-4F26-9A0F-6B7B273B6A55}" destId="{A039FCA7-B9F7-4D79-9611-4320C06D465C}" srcOrd="1" destOrd="0" presId="urn:microsoft.com/office/officeart/2005/8/layout/list1"/>
    <dgm:cxn modelId="{4B7373CB-46D7-4E8F-BFCA-EA5646748D46}" type="presParOf" srcId="{091D4D61-C40D-4983-ACB5-4F329D00E597}" destId="{B5D03206-993B-42ED-AAE8-1CA8A7EBEAE7}" srcOrd="9" destOrd="0" presId="urn:microsoft.com/office/officeart/2005/8/layout/list1"/>
    <dgm:cxn modelId="{87D553BB-ABB7-450E-8C75-54EB1C7E9C93}" type="presParOf" srcId="{091D4D61-C40D-4983-ACB5-4F329D00E597}" destId="{4C4CE151-5DDC-4344-B0E7-12AEF6C69A9B}" srcOrd="10" destOrd="0" presId="urn:microsoft.com/office/officeart/2005/8/layout/list1"/>
    <dgm:cxn modelId="{4E2F77DA-6B19-4B60-8E59-E5AF15F42C54}" type="presParOf" srcId="{091D4D61-C40D-4983-ACB5-4F329D00E597}" destId="{31079DA0-43AE-4ED1-8B29-3C1F5DD04241}" srcOrd="11" destOrd="0" presId="urn:microsoft.com/office/officeart/2005/8/layout/list1"/>
    <dgm:cxn modelId="{F2390C1E-98C7-4125-89DC-4894F7362305}" type="presParOf" srcId="{091D4D61-C40D-4983-ACB5-4F329D00E597}" destId="{FD00786A-3B00-4055-B7F9-0CBD2ED6C8F0}" srcOrd="12" destOrd="0" presId="urn:microsoft.com/office/officeart/2005/8/layout/list1"/>
    <dgm:cxn modelId="{DE8E13E6-1676-425F-B6CE-E6BE9B48FD51}" type="presParOf" srcId="{FD00786A-3B00-4055-B7F9-0CBD2ED6C8F0}" destId="{3BE2B947-DE0D-49B5-A6CB-348E0D9A56D0}" srcOrd="0" destOrd="0" presId="urn:microsoft.com/office/officeart/2005/8/layout/list1"/>
    <dgm:cxn modelId="{05D2B3E3-0DA6-4FC2-BD19-B1B1A60E4A12}" type="presParOf" srcId="{FD00786A-3B00-4055-B7F9-0CBD2ED6C8F0}" destId="{4E46B50C-F2CB-4B61-A502-FCC0A43E339C}" srcOrd="1" destOrd="0" presId="urn:microsoft.com/office/officeart/2005/8/layout/list1"/>
    <dgm:cxn modelId="{22A244A3-B596-4D84-8E2B-46048B2DC6C4}" type="presParOf" srcId="{091D4D61-C40D-4983-ACB5-4F329D00E597}" destId="{68B2FA1D-D96F-4AAB-A217-8F6EC52FF851}" srcOrd="13" destOrd="0" presId="urn:microsoft.com/office/officeart/2005/8/layout/list1"/>
    <dgm:cxn modelId="{6B9B0748-A2B8-4E7F-8C24-A40C85017B98}" type="presParOf" srcId="{091D4D61-C40D-4983-ACB5-4F329D00E597}" destId="{5FBCE524-D854-45F9-A252-B34362AF3C1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45388F-AA29-421F-9D17-E9B5F7FB632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1671267-7C0C-4390-A016-7714A8AE8225}">
      <dgm:prSet/>
      <dgm:spPr/>
      <dgm:t>
        <a:bodyPr/>
        <a:lstStyle/>
        <a:p>
          <a:r>
            <a:rPr lang="en-US"/>
            <a:t>Without customers most organizations would cease to exist</a:t>
          </a:r>
        </a:p>
      </dgm:t>
    </dgm:pt>
    <dgm:pt modelId="{089522DF-393F-4745-A45D-84BF5043A460}" type="parTrans" cxnId="{DF4F19BC-AD1A-4D23-95D0-1F83B63B1AF5}">
      <dgm:prSet/>
      <dgm:spPr/>
      <dgm:t>
        <a:bodyPr/>
        <a:lstStyle/>
        <a:p>
          <a:endParaRPr lang="en-US"/>
        </a:p>
      </dgm:t>
    </dgm:pt>
    <dgm:pt modelId="{79B8B60C-B361-4CD2-85A2-99B907CF24F2}" type="sibTrans" cxnId="{DF4F19BC-AD1A-4D23-95D0-1F83B63B1AF5}">
      <dgm:prSet/>
      <dgm:spPr/>
      <dgm:t>
        <a:bodyPr/>
        <a:lstStyle/>
        <a:p>
          <a:endParaRPr lang="en-US"/>
        </a:p>
      </dgm:t>
    </dgm:pt>
    <dgm:pt modelId="{A79E4678-1B4D-486E-BDD2-9CFCB3402618}">
      <dgm:prSet/>
      <dgm:spPr/>
      <dgm:t>
        <a:bodyPr/>
        <a:lstStyle/>
        <a:p>
          <a:r>
            <a:rPr lang="en-US"/>
            <a:t>Today we’re discovering that employee attitudes and behaviors play a big part in customer satisfaction</a:t>
          </a:r>
        </a:p>
      </dgm:t>
    </dgm:pt>
    <dgm:pt modelId="{35AC152A-D485-47AA-8179-6A1409C5DB6A}" type="parTrans" cxnId="{222DF50D-553C-4525-886E-32EEEBBFAFA4}">
      <dgm:prSet/>
      <dgm:spPr/>
      <dgm:t>
        <a:bodyPr/>
        <a:lstStyle/>
        <a:p>
          <a:endParaRPr lang="en-US"/>
        </a:p>
      </dgm:t>
    </dgm:pt>
    <dgm:pt modelId="{EA692592-FF01-4B8A-AD40-A6242BF07AF8}" type="sibTrans" cxnId="{222DF50D-553C-4525-886E-32EEEBBFAFA4}">
      <dgm:prSet/>
      <dgm:spPr/>
      <dgm:t>
        <a:bodyPr/>
        <a:lstStyle/>
        <a:p>
          <a:endParaRPr lang="en-US"/>
        </a:p>
      </dgm:t>
    </dgm:pt>
    <dgm:pt modelId="{973D861C-5807-48D5-A216-497400295E00}">
      <dgm:prSet/>
      <dgm:spPr/>
      <dgm:t>
        <a:bodyPr/>
        <a:lstStyle/>
        <a:p>
          <a:r>
            <a:rPr lang="en-US"/>
            <a:t>Managers must create a customer responsive where employees are friendly, knowledgeable, responsive g to customer needs</a:t>
          </a:r>
        </a:p>
      </dgm:t>
    </dgm:pt>
    <dgm:pt modelId="{9BD73546-F2A1-448E-87F3-C383074295BD}" type="parTrans" cxnId="{BD18DA07-ED00-4464-8ED4-23A316EAB9C9}">
      <dgm:prSet/>
      <dgm:spPr/>
      <dgm:t>
        <a:bodyPr/>
        <a:lstStyle/>
        <a:p>
          <a:endParaRPr lang="en-US"/>
        </a:p>
      </dgm:t>
    </dgm:pt>
    <dgm:pt modelId="{252CD465-76C8-495D-8D8F-58481CACDD18}" type="sibTrans" cxnId="{BD18DA07-ED00-4464-8ED4-23A316EAB9C9}">
      <dgm:prSet/>
      <dgm:spPr/>
      <dgm:t>
        <a:bodyPr/>
        <a:lstStyle/>
        <a:p>
          <a:endParaRPr lang="en-US"/>
        </a:p>
      </dgm:t>
    </dgm:pt>
    <dgm:pt modelId="{AA80276C-48D3-4F3F-9942-9648FA1F3CB4}" type="pres">
      <dgm:prSet presAssocID="{C645388F-AA29-421F-9D17-E9B5F7FB6325}" presName="linear" presStyleCnt="0">
        <dgm:presLayoutVars>
          <dgm:animLvl val="lvl"/>
          <dgm:resizeHandles val="exact"/>
        </dgm:presLayoutVars>
      </dgm:prSet>
      <dgm:spPr/>
    </dgm:pt>
    <dgm:pt modelId="{F1A063FC-3C61-4EAC-BE73-37491012F86E}" type="pres">
      <dgm:prSet presAssocID="{01671267-7C0C-4390-A016-7714A8AE8225}" presName="parentText" presStyleLbl="node1" presStyleIdx="0" presStyleCnt="3">
        <dgm:presLayoutVars>
          <dgm:chMax val="0"/>
          <dgm:bulletEnabled val="1"/>
        </dgm:presLayoutVars>
      </dgm:prSet>
      <dgm:spPr/>
    </dgm:pt>
    <dgm:pt modelId="{D9595143-492B-4D90-8A2F-EDB2AB81FFBB}" type="pres">
      <dgm:prSet presAssocID="{79B8B60C-B361-4CD2-85A2-99B907CF24F2}" presName="spacer" presStyleCnt="0"/>
      <dgm:spPr/>
    </dgm:pt>
    <dgm:pt modelId="{765F58AA-8169-474B-AE7A-48E93B4E4393}" type="pres">
      <dgm:prSet presAssocID="{A79E4678-1B4D-486E-BDD2-9CFCB3402618}" presName="parentText" presStyleLbl="node1" presStyleIdx="1" presStyleCnt="3">
        <dgm:presLayoutVars>
          <dgm:chMax val="0"/>
          <dgm:bulletEnabled val="1"/>
        </dgm:presLayoutVars>
      </dgm:prSet>
      <dgm:spPr/>
    </dgm:pt>
    <dgm:pt modelId="{F528FB73-ABA4-4876-B2BF-928CAF409D9E}" type="pres">
      <dgm:prSet presAssocID="{EA692592-FF01-4B8A-AD40-A6242BF07AF8}" presName="spacer" presStyleCnt="0"/>
      <dgm:spPr/>
    </dgm:pt>
    <dgm:pt modelId="{2E81E365-FF57-4FB0-9EA0-3CBDAB03B0FF}" type="pres">
      <dgm:prSet presAssocID="{973D861C-5807-48D5-A216-497400295E00}" presName="parentText" presStyleLbl="node1" presStyleIdx="2" presStyleCnt="3">
        <dgm:presLayoutVars>
          <dgm:chMax val="0"/>
          <dgm:bulletEnabled val="1"/>
        </dgm:presLayoutVars>
      </dgm:prSet>
      <dgm:spPr/>
    </dgm:pt>
  </dgm:ptLst>
  <dgm:cxnLst>
    <dgm:cxn modelId="{EA93E802-65A9-4589-B737-07802F94CCDE}" type="presOf" srcId="{A79E4678-1B4D-486E-BDD2-9CFCB3402618}" destId="{765F58AA-8169-474B-AE7A-48E93B4E4393}" srcOrd="0" destOrd="0" presId="urn:microsoft.com/office/officeart/2005/8/layout/vList2"/>
    <dgm:cxn modelId="{BD18DA07-ED00-4464-8ED4-23A316EAB9C9}" srcId="{C645388F-AA29-421F-9D17-E9B5F7FB6325}" destId="{973D861C-5807-48D5-A216-497400295E00}" srcOrd="2" destOrd="0" parTransId="{9BD73546-F2A1-448E-87F3-C383074295BD}" sibTransId="{252CD465-76C8-495D-8D8F-58481CACDD18}"/>
    <dgm:cxn modelId="{222DF50D-553C-4525-886E-32EEEBBFAFA4}" srcId="{C645388F-AA29-421F-9D17-E9B5F7FB6325}" destId="{A79E4678-1B4D-486E-BDD2-9CFCB3402618}" srcOrd="1" destOrd="0" parTransId="{35AC152A-D485-47AA-8179-6A1409C5DB6A}" sibTransId="{EA692592-FF01-4B8A-AD40-A6242BF07AF8}"/>
    <dgm:cxn modelId="{00F0440F-8FE0-4768-955B-6526A290B6CD}" type="presOf" srcId="{973D861C-5807-48D5-A216-497400295E00}" destId="{2E81E365-FF57-4FB0-9EA0-3CBDAB03B0FF}" srcOrd="0" destOrd="0" presId="urn:microsoft.com/office/officeart/2005/8/layout/vList2"/>
    <dgm:cxn modelId="{C2E28E97-2433-4D12-A755-F5F9B9E8A50F}" type="presOf" srcId="{C645388F-AA29-421F-9D17-E9B5F7FB6325}" destId="{AA80276C-48D3-4F3F-9942-9648FA1F3CB4}" srcOrd="0" destOrd="0" presId="urn:microsoft.com/office/officeart/2005/8/layout/vList2"/>
    <dgm:cxn modelId="{DF4F19BC-AD1A-4D23-95D0-1F83B63B1AF5}" srcId="{C645388F-AA29-421F-9D17-E9B5F7FB6325}" destId="{01671267-7C0C-4390-A016-7714A8AE8225}" srcOrd="0" destOrd="0" parTransId="{089522DF-393F-4745-A45D-84BF5043A460}" sibTransId="{79B8B60C-B361-4CD2-85A2-99B907CF24F2}"/>
    <dgm:cxn modelId="{D3FF5BC4-3D91-4E94-A85C-2C80FF379854}" type="presOf" srcId="{01671267-7C0C-4390-A016-7714A8AE8225}" destId="{F1A063FC-3C61-4EAC-BE73-37491012F86E}" srcOrd="0" destOrd="0" presId="urn:microsoft.com/office/officeart/2005/8/layout/vList2"/>
    <dgm:cxn modelId="{7BA4AAF6-C439-4A5C-9A8A-2AC25580BA1A}" type="presParOf" srcId="{AA80276C-48D3-4F3F-9942-9648FA1F3CB4}" destId="{F1A063FC-3C61-4EAC-BE73-37491012F86E}" srcOrd="0" destOrd="0" presId="urn:microsoft.com/office/officeart/2005/8/layout/vList2"/>
    <dgm:cxn modelId="{821F2B53-8213-41F3-83AC-75F841555CE7}" type="presParOf" srcId="{AA80276C-48D3-4F3F-9942-9648FA1F3CB4}" destId="{D9595143-492B-4D90-8A2F-EDB2AB81FFBB}" srcOrd="1" destOrd="0" presId="urn:microsoft.com/office/officeart/2005/8/layout/vList2"/>
    <dgm:cxn modelId="{2F1C046D-1961-43B4-9445-0DB2B9BB165B}" type="presParOf" srcId="{AA80276C-48D3-4F3F-9942-9648FA1F3CB4}" destId="{765F58AA-8169-474B-AE7A-48E93B4E4393}" srcOrd="2" destOrd="0" presId="urn:microsoft.com/office/officeart/2005/8/layout/vList2"/>
    <dgm:cxn modelId="{A64C95D4-09C8-43DF-A9F8-CF0CEE959E1C}" type="presParOf" srcId="{AA80276C-48D3-4F3F-9942-9648FA1F3CB4}" destId="{F528FB73-ABA4-4876-B2BF-928CAF409D9E}" srcOrd="3" destOrd="0" presId="urn:microsoft.com/office/officeart/2005/8/layout/vList2"/>
    <dgm:cxn modelId="{C35BB5CE-E4B7-408F-8170-5C962FE0ABB1}" type="presParOf" srcId="{AA80276C-48D3-4F3F-9942-9648FA1F3CB4}" destId="{2E81E365-FF57-4FB0-9EA0-3CBDAB03B0F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F3ED2-A679-47B5-9C69-76F5E776AE6A}">
      <dsp:nvSpPr>
        <dsp:cNvPr id="0" name=""/>
        <dsp:cNvSpPr/>
      </dsp:nvSpPr>
      <dsp:spPr>
        <a:xfrm>
          <a:off x="225949" y="24497"/>
          <a:ext cx="1029672" cy="102967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A68E3-20F7-49A2-A0AD-9A9DC13133DB}">
      <dsp:nvSpPr>
        <dsp:cNvPr id="0" name=""/>
        <dsp:cNvSpPr/>
      </dsp:nvSpPr>
      <dsp:spPr>
        <a:xfrm>
          <a:off x="442180" y="240728"/>
          <a:ext cx="597209" cy="597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69FC2F-2111-4C43-95CA-E3D55382C010}">
      <dsp:nvSpPr>
        <dsp:cNvPr id="0" name=""/>
        <dsp:cNvSpPr/>
      </dsp:nvSpPr>
      <dsp:spPr>
        <a:xfrm>
          <a:off x="1476265" y="24497"/>
          <a:ext cx="2427084" cy="1029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kern="1200"/>
            <a:t>Tell</a:t>
          </a:r>
          <a:r>
            <a:rPr lang="en-US" sz="1900" kern="1200"/>
            <a:t> who managers are and where they work</a:t>
          </a:r>
        </a:p>
      </dsp:txBody>
      <dsp:txXfrm>
        <a:off x="1476265" y="24497"/>
        <a:ext cx="2427084" cy="1029672"/>
      </dsp:txXfrm>
    </dsp:sp>
    <dsp:sp modelId="{6E8A27B2-190B-4684-9E34-9AC738E67DD6}">
      <dsp:nvSpPr>
        <dsp:cNvPr id="0" name=""/>
        <dsp:cNvSpPr/>
      </dsp:nvSpPr>
      <dsp:spPr>
        <a:xfrm>
          <a:off x="4326250" y="24497"/>
          <a:ext cx="1029672" cy="102967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0B2C6-6508-4D9B-8EDD-7650C98774A3}">
      <dsp:nvSpPr>
        <dsp:cNvPr id="0" name=""/>
        <dsp:cNvSpPr/>
      </dsp:nvSpPr>
      <dsp:spPr>
        <a:xfrm>
          <a:off x="4542481" y="240728"/>
          <a:ext cx="597209" cy="597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A97D3F-E7B2-4882-87A1-2C57E966AC11}">
      <dsp:nvSpPr>
        <dsp:cNvPr id="0" name=""/>
        <dsp:cNvSpPr/>
      </dsp:nvSpPr>
      <dsp:spPr>
        <a:xfrm>
          <a:off x="5576566" y="24497"/>
          <a:ext cx="2427084" cy="1029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kern="1200"/>
            <a:t>Define </a:t>
          </a:r>
          <a:r>
            <a:rPr lang="en-US" sz="1900" kern="1200"/>
            <a:t>management</a:t>
          </a:r>
        </a:p>
      </dsp:txBody>
      <dsp:txXfrm>
        <a:off x="5576566" y="24497"/>
        <a:ext cx="2427084" cy="1029672"/>
      </dsp:txXfrm>
    </dsp:sp>
    <dsp:sp modelId="{83CFF92F-4A9B-4DD1-8088-DED6CF10449A}">
      <dsp:nvSpPr>
        <dsp:cNvPr id="0" name=""/>
        <dsp:cNvSpPr/>
      </dsp:nvSpPr>
      <dsp:spPr>
        <a:xfrm>
          <a:off x="225949" y="1862445"/>
          <a:ext cx="1029672" cy="102967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A2023-B7DB-4D9B-A8DE-F99B58D1811A}">
      <dsp:nvSpPr>
        <dsp:cNvPr id="0" name=""/>
        <dsp:cNvSpPr/>
      </dsp:nvSpPr>
      <dsp:spPr>
        <a:xfrm>
          <a:off x="442180" y="2078676"/>
          <a:ext cx="597209" cy="597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2BB2B7-1FF4-45F5-AA56-9CEC42792911}">
      <dsp:nvSpPr>
        <dsp:cNvPr id="0" name=""/>
        <dsp:cNvSpPr/>
      </dsp:nvSpPr>
      <dsp:spPr>
        <a:xfrm>
          <a:off x="1476265" y="1862445"/>
          <a:ext cx="2427084" cy="1029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kern="1200"/>
            <a:t>Describe</a:t>
          </a:r>
          <a:r>
            <a:rPr lang="en-US" sz="1900" kern="1200"/>
            <a:t> what managers do</a:t>
          </a:r>
        </a:p>
      </dsp:txBody>
      <dsp:txXfrm>
        <a:off x="1476265" y="1862445"/>
        <a:ext cx="2427084" cy="1029672"/>
      </dsp:txXfrm>
    </dsp:sp>
    <dsp:sp modelId="{62A0E3B5-12A3-454F-A01B-CFF0717F595B}">
      <dsp:nvSpPr>
        <dsp:cNvPr id="0" name=""/>
        <dsp:cNvSpPr/>
      </dsp:nvSpPr>
      <dsp:spPr>
        <a:xfrm>
          <a:off x="4326250" y="1862445"/>
          <a:ext cx="1029672" cy="102967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D76FD-7610-4FD3-98F3-B53100FC1A06}">
      <dsp:nvSpPr>
        <dsp:cNvPr id="0" name=""/>
        <dsp:cNvSpPr/>
      </dsp:nvSpPr>
      <dsp:spPr>
        <a:xfrm>
          <a:off x="4542481" y="2078676"/>
          <a:ext cx="597209" cy="5972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748904-F663-4B63-8BC8-96B537AC1FB2}">
      <dsp:nvSpPr>
        <dsp:cNvPr id="0" name=""/>
        <dsp:cNvSpPr/>
      </dsp:nvSpPr>
      <dsp:spPr>
        <a:xfrm>
          <a:off x="5576566" y="1862445"/>
          <a:ext cx="2427084" cy="1029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kern="1200"/>
            <a:t>Explain</a:t>
          </a:r>
          <a:r>
            <a:rPr lang="en-US" sz="1900" kern="1200"/>
            <a:t> why it’s important to study management</a:t>
          </a:r>
        </a:p>
      </dsp:txBody>
      <dsp:txXfrm>
        <a:off x="5576566" y="1862445"/>
        <a:ext cx="2427084" cy="1029672"/>
      </dsp:txXfrm>
    </dsp:sp>
    <dsp:sp modelId="{481FD2D0-2F2F-49A3-9DFA-0DB104EB7343}">
      <dsp:nvSpPr>
        <dsp:cNvPr id="0" name=""/>
        <dsp:cNvSpPr/>
      </dsp:nvSpPr>
      <dsp:spPr>
        <a:xfrm>
          <a:off x="225949" y="3700393"/>
          <a:ext cx="1029672" cy="102967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87B29-27BB-4ADC-83DC-9D81587BE15B}">
      <dsp:nvSpPr>
        <dsp:cNvPr id="0" name=""/>
        <dsp:cNvSpPr/>
      </dsp:nvSpPr>
      <dsp:spPr>
        <a:xfrm>
          <a:off x="442180" y="3916624"/>
          <a:ext cx="597209" cy="5972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9A5D0A-75CE-4AE5-9085-9728C6FC1AA0}">
      <dsp:nvSpPr>
        <dsp:cNvPr id="0" name=""/>
        <dsp:cNvSpPr/>
      </dsp:nvSpPr>
      <dsp:spPr>
        <a:xfrm>
          <a:off x="1476265" y="3700393"/>
          <a:ext cx="2427084" cy="1029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kern="1200"/>
            <a:t>Describe</a:t>
          </a:r>
          <a:r>
            <a:rPr lang="en-US" sz="1900" kern="1200"/>
            <a:t> the factors that are reshaping and redefining management</a:t>
          </a:r>
        </a:p>
      </dsp:txBody>
      <dsp:txXfrm>
        <a:off x="1476265" y="3700393"/>
        <a:ext cx="2427084" cy="102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62062-647F-4BFC-A81E-4854B3E969A1}">
      <dsp:nvSpPr>
        <dsp:cNvPr id="0" name=""/>
        <dsp:cNvSpPr/>
      </dsp:nvSpPr>
      <dsp:spPr>
        <a:xfrm>
          <a:off x="0" y="16712"/>
          <a:ext cx="4038600" cy="107257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Organization</a:t>
          </a:r>
          <a:endParaRPr lang="en-US" sz="2700" kern="1200"/>
        </a:p>
      </dsp:txBody>
      <dsp:txXfrm>
        <a:off x="52359" y="69071"/>
        <a:ext cx="3933882" cy="967861"/>
      </dsp:txXfrm>
    </dsp:sp>
    <dsp:sp modelId="{F84E7833-949F-43EE-B875-4D223CC6053F}">
      <dsp:nvSpPr>
        <dsp:cNvPr id="0" name=""/>
        <dsp:cNvSpPr/>
      </dsp:nvSpPr>
      <dsp:spPr>
        <a:xfrm>
          <a:off x="0" y="1089291"/>
          <a:ext cx="40386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 deliberate arrangement of people brought together to accomplish a specific purpose. </a:t>
          </a:r>
        </a:p>
      </dsp:txBody>
      <dsp:txXfrm>
        <a:off x="0" y="1089291"/>
        <a:ext cx="4038600" cy="950130"/>
      </dsp:txXfrm>
    </dsp:sp>
    <dsp:sp modelId="{6CB5C38E-5A75-45B4-9A48-314BAD4973D6}">
      <dsp:nvSpPr>
        <dsp:cNvPr id="0" name=""/>
        <dsp:cNvSpPr/>
      </dsp:nvSpPr>
      <dsp:spPr>
        <a:xfrm>
          <a:off x="0" y="2039421"/>
          <a:ext cx="4038600" cy="107257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Common Characteristics of Organizations</a:t>
          </a:r>
          <a:endParaRPr lang="en-US" sz="2700" kern="1200"/>
        </a:p>
      </dsp:txBody>
      <dsp:txXfrm>
        <a:off x="52359" y="2091780"/>
        <a:ext cx="3933882" cy="967861"/>
      </dsp:txXfrm>
    </dsp:sp>
    <dsp:sp modelId="{46FD0CB4-6CDB-4E7E-BA24-906E16109A3F}">
      <dsp:nvSpPr>
        <dsp:cNvPr id="0" name=""/>
        <dsp:cNvSpPr/>
      </dsp:nvSpPr>
      <dsp:spPr>
        <a:xfrm>
          <a:off x="0" y="3112000"/>
          <a:ext cx="40386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Distinct purpose</a:t>
          </a:r>
        </a:p>
        <a:p>
          <a:pPr marL="228600" lvl="1" indent="-228600" algn="l" defTabSz="933450">
            <a:lnSpc>
              <a:spcPct val="90000"/>
            </a:lnSpc>
            <a:spcBef>
              <a:spcPct val="0"/>
            </a:spcBef>
            <a:spcAft>
              <a:spcPct val="20000"/>
            </a:spcAft>
            <a:buChar char="•"/>
          </a:pPr>
          <a:r>
            <a:rPr lang="en-US" sz="2100" kern="1200"/>
            <a:t>People working together</a:t>
          </a:r>
        </a:p>
        <a:p>
          <a:pPr marL="228600" lvl="1" indent="-228600" algn="l" defTabSz="933450">
            <a:lnSpc>
              <a:spcPct val="90000"/>
            </a:lnSpc>
            <a:spcBef>
              <a:spcPct val="0"/>
            </a:spcBef>
            <a:spcAft>
              <a:spcPct val="20000"/>
            </a:spcAft>
            <a:buChar char="•"/>
          </a:pPr>
          <a:r>
            <a:rPr lang="en-US" sz="2100" kern="1200"/>
            <a:t>A deliberate systematic structure</a:t>
          </a:r>
        </a:p>
      </dsp:txBody>
      <dsp:txXfrm>
        <a:off x="0" y="3112000"/>
        <a:ext cx="4038600" cy="1397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B451F-CD65-44C7-8A64-062E8442B987}">
      <dsp:nvSpPr>
        <dsp:cNvPr id="0" name=""/>
        <dsp:cNvSpPr/>
      </dsp:nvSpPr>
      <dsp:spPr>
        <a:xfrm rot="5400000">
          <a:off x="2381314" y="-432269"/>
          <a:ext cx="1766186" cy="3072383"/>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100000"/>
            </a:lnSpc>
            <a:spcBef>
              <a:spcPct val="0"/>
            </a:spcBef>
            <a:spcAft>
              <a:spcPct val="15000"/>
            </a:spcAft>
            <a:buChar char="•"/>
          </a:pPr>
          <a:r>
            <a:rPr lang="en-US" sz="1600" kern="1200" dirty="0"/>
            <a:t>People who work directly on a job or task and have no responsibility for overseeing the work of others.</a:t>
          </a:r>
        </a:p>
        <a:p>
          <a:pPr marL="171450" lvl="1" indent="-171450" algn="l" defTabSz="711200">
            <a:lnSpc>
              <a:spcPct val="100000"/>
            </a:lnSpc>
            <a:spcBef>
              <a:spcPct val="0"/>
            </a:spcBef>
            <a:spcAft>
              <a:spcPct val="15000"/>
            </a:spcAft>
            <a:buChar char="•"/>
          </a:pPr>
          <a:r>
            <a:rPr lang="en-US" sz="1600" kern="1200" dirty="0"/>
            <a:t>Examples, associates, team members</a:t>
          </a:r>
        </a:p>
      </dsp:txBody>
      <dsp:txXfrm rot="-5400000">
        <a:off x="1728216" y="307047"/>
        <a:ext cx="2986165" cy="1593750"/>
      </dsp:txXfrm>
    </dsp:sp>
    <dsp:sp modelId="{83F544C8-7132-4FFD-9C17-47EFFF700DCF}">
      <dsp:nvSpPr>
        <dsp:cNvPr id="0" name=""/>
        <dsp:cNvSpPr/>
      </dsp:nvSpPr>
      <dsp:spPr>
        <a:xfrm>
          <a:off x="0" y="55"/>
          <a:ext cx="1728215" cy="220773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100000"/>
            </a:lnSpc>
            <a:spcBef>
              <a:spcPct val="0"/>
            </a:spcBef>
            <a:spcAft>
              <a:spcPct val="35000"/>
            </a:spcAft>
            <a:buNone/>
          </a:pPr>
          <a:r>
            <a:rPr lang="en-US" sz="1700" b="1" kern="1200"/>
            <a:t>Nonmanagerial Employees</a:t>
          </a:r>
          <a:r>
            <a:rPr lang="en-US" sz="1700" kern="1200"/>
            <a:t> </a:t>
          </a:r>
        </a:p>
      </dsp:txBody>
      <dsp:txXfrm>
        <a:off x="84365" y="84420"/>
        <a:ext cx="1559485" cy="2039002"/>
      </dsp:txXfrm>
    </dsp:sp>
    <dsp:sp modelId="{EC382A59-ED98-4203-A9D6-13AF3D0C1982}">
      <dsp:nvSpPr>
        <dsp:cNvPr id="0" name=""/>
        <dsp:cNvSpPr/>
      </dsp:nvSpPr>
      <dsp:spPr>
        <a:xfrm rot="5400000">
          <a:off x="2381314" y="1885849"/>
          <a:ext cx="1766186" cy="3072383"/>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100000"/>
            </a:lnSpc>
            <a:spcBef>
              <a:spcPct val="0"/>
            </a:spcBef>
            <a:spcAft>
              <a:spcPct val="15000"/>
            </a:spcAft>
            <a:buChar char="•"/>
          </a:pPr>
          <a:r>
            <a:rPr lang="en-US" sz="1600" kern="1200"/>
            <a:t>Individuals in organizations who direct the activities of others.</a:t>
          </a:r>
        </a:p>
      </dsp:txBody>
      <dsp:txXfrm rot="-5400000">
        <a:off x="1728216" y="2625165"/>
        <a:ext cx="2986165" cy="1593750"/>
      </dsp:txXfrm>
    </dsp:sp>
    <dsp:sp modelId="{8A041DFF-AB52-4F02-9AFB-34E0561C6613}">
      <dsp:nvSpPr>
        <dsp:cNvPr id="0" name=""/>
        <dsp:cNvSpPr/>
      </dsp:nvSpPr>
      <dsp:spPr>
        <a:xfrm>
          <a:off x="0" y="2318174"/>
          <a:ext cx="1728215" cy="220773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100000"/>
            </a:lnSpc>
            <a:spcBef>
              <a:spcPct val="0"/>
            </a:spcBef>
            <a:spcAft>
              <a:spcPct val="35000"/>
            </a:spcAft>
            <a:buNone/>
          </a:pPr>
          <a:r>
            <a:rPr lang="en-US" sz="1700" b="1" kern="1200"/>
            <a:t>Managers</a:t>
          </a:r>
          <a:r>
            <a:rPr lang="en-US" sz="1700" kern="1200"/>
            <a:t> </a:t>
          </a:r>
        </a:p>
      </dsp:txBody>
      <dsp:txXfrm>
        <a:off x="84365" y="2402539"/>
        <a:ext cx="1559485" cy="2039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A688C-7074-4C23-B38B-E8C0F30314C4}">
      <dsp:nvSpPr>
        <dsp:cNvPr id="0" name=""/>
        <dsp:cNvSpPr/>
      </dsp:nvSpPr>
      <dsp:spPr>
        <a:xfrm>
          <a:off x="0" y="580"/>
          <a:ext cx="8229600" cy="13581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CE60F-28F3-4D17-B51B-6834FD91A9EA}">
      <dsp:nvSpPr>
        <dsp:cNvPr id="0" name=""/>
        <dsp:cNvSpPr/>
      </dsp:nvSpPr>
      <dsp:spPr>
        <a:xfrm>
          <a:off x="410829" y="306156"/>
          <a:ext cx="746963" cy="746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AEBAA0-924C-4D68-82F2-DB5C7D09CEB1}">
      <dsp:nvSpPr>
        <dsp:cNvPr id="0" name=""/>
        <dsp:cNvSpPr/>
      </dsp:nvSpPr>
      <dsp:spPr>
        <a:xfrm>
          <a:off x="1568622" y="580"/>
          <a:ext cx="3703320" cy="1358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734" tIns="143734" rIns="143734" bIns="143734" numCol="1" spcCol="1270" anchor="ctr" anchorCtr="0">
          <a:noAutofit/>
        </a:bodyPr>
        <a:lstStyle/>
        <a:p>
          <a:pPr marL="0" lvl="0" indent="0" algn="l" defTabSz="1111250">
            <a:lnSpc>
              <a:spcPct val="100000"/>
            </a:lnSpc>
            <a:spcBef>
              <a:spcPct val="0"/>
            </a:spcBef>
            <a:spcAft>
              <a:spcPct val="35000"/>
            </a:spcAft>
            <a:buNone/>
          </a:pPr>
          <a:r>
            <a:rPr lang="en-US" sz="2500" b="1" kern="1200"/>
            <a:t>Management </a:t>
          </a:r>
          <a:endParaRPr lang="en-US" sz="2500" kern="1200"/>
        </a:p>
      </dsp:txBody>
      <dsp:txXfrm>
        <a:off x="1568622" y="580"/>
        <a:ext cx="3703320" cy="1358114"/>
      </dsp:txXfrm>
    </dsp:sp>
    <dsp:sp modelId="{54F5B185-F3E9-44B8-99BD-3A8FEC5E9BDF}">
      <dsp:nvSpPr>
        <dsp:cNvPr id="0" name=""/>
        <dsp:cNvSpPr/>
      </dsp:nvSpPr>
      <dsp:spPr>
        <a:xfrm>
          <a:off x="5271942" y="580"/>
          <a:ext cx="2957657" cy="1358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734" tIns="143734" rIns="143734" bIns="143734" numCol="1" spcCol="1270" anchor="ctr" anchorCtr="0">
          <a:noAutofit/>
        </a:bodyPr>
        <a:lstStyle/>
        <a:p>
          <a:pPr marL="0" lvl="0" indent="0" algn="l" defTabSz="755650">
            <a:lnSpc>
              <a:spcPct val="100000"/>
            </a:lnSpc>
            <a:spcBef>
              <a:spcPct val="0"/>
            </a:spcBef>
            <a:spcAft>
              <a:spcPct val="35000"/>
            </a:spcAft>
            <a:buNone/>
          </a:pPr>
          <a:r>
            <a:rPr lang="en-US" sz="1700" kern="1200"/>
            <a:t>The  </a:t>
          </a:r>
          <a:r>
            <a:rPr lang="en-US" sz="1700" i="1" kern="1200"/>
            <a:t>process</a:t>
          </a:r>
          <a:r>
            <a:rPr lang="en-US" sz="1700" kern="1200"/>
            <a:t> of getting things done </a:t>
          </a:r>
          <a:r>
            <a:rPr lang="en-US" sz="1700" i="1" kern="1200"/>
            <a:t>effectively</a:t>
          </a:r>
          <a:r>
            <a:rPr lang="en-US" sz="1700" kern="1200"/>
            <a:t> and </a:t>
          </a:r>
          <a:r>
            <a:rPr lang="en-US" sz="1700" i="1" kern="1200"/>
            <a:t>efficiently</a:t>
          </a:r>
          <a:r>
            <a:rPr lang="en-US" sz="1700" kern="1200"/>
            <a:t>, with and through people</a:t>
          </a:r>
        </a:p>
      </dsp:txBody>
      <dsp:txXfrm>
        <a:off x="5271942" y="580"/>
        <a:ext cx="2957657" cy="1358114"/>
      </dsp:txXfrm>
    </dsp:sp>
    <dsp:sp modelId="{BC20290F-DBE0-49AF-A4B7-9CC623E85A7D}">
      <dsp:nvSpPr>
        <dsp:cNvPr id="0" name=""/>
        <dsp:cNvSpPr/>
      </dsp:nvSpPr>
      <dsp:spPr>
        <a:xfrm>
          <a:off x="0" y="1698224"/>
          <a:ext cx="8229600" cy="1358114"/>
        </a:xfrm>
        <a:prstGeom prst="roundRect">
          <a:avLst>
            <a:gd name="adj" fmla="val 10000"/>
          </a:avLst>
        </a:prstGeom>
        <a:solidFill>
          <a:schemeClr val="accent4">
            <a:lumMod val="40000"/>
            <a:lumOff val="60000"/>
          </a:schemeClr>
        </a:solidFill>
        <a:ln>
          <a:noFill/>
        </a:ln>
        <a:effectLst/>
      </dsp:spPr>
      <dsp:style>
        <a:lnRef idx="0">
          <a:scrgbClr r="0" g="0" b="0"/>
        </a:lnRef>
        <a:fillRef idx="1">
          <a:scrgbClr r="0" g="0" b="0"/>
        </a:fillRef>
        <a:effectRef idx="0">
          <a:scrgbClr r="0" g="0" b="0"/>
        </a:effectRef>
        <a:fontRef idx="minor"/>
      </dsp:style>
    </dsp:sp>
    <dsp:sp modelId="{D93EFCB8-0577-4A69-883A-C707AD1FFD33}">
      <dsp:nvSpPr>
        <dsp:cNvPr id="0" name=""/>
        <dsp:cNvSpPr/>
      </dsp:nvSpPr>
      <dsp:spPr>
        <a:xfrm>
          <a:off x="410829" y="2003799"/>
          <a:ext cx="746963" cy="746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59847F-EF2F-4D18-925C-8B2C34D9A04F}">
      <dsp:nvSpPr>
        <dsp:cNvPr id="0" name=""/>
        <dsp:cNvSpPr/>
      </dsp:nvSpPr>
      <dsp:spPr>
        <a:xfrm>
          <a:off x="1568622" y="1698224"/>
          <a:ext cx="3703320" cy="1358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734" tIns="143734" rIns="143734" bIns="143734" numCol="1" spcCol="1270" anchor="ctr" anchorCtr="0">
          <a:noAutofit/>
        </a:bodyPr>
        <a:lstStyle/>
        <a:p>
          <a:pPr marL="0" lvl="0" indent="0" algn="l" defTabSz="1111250">
            <a:lnSpc>
              <a:spcPct val="100000"/>
            </a:lnSpc>
            <a:spcBef>
              <a:spcPct val="0"/>
            </a:spcBef>
            <a:spcAft>
              <a:spcPct val="35000"/>
            </a:spcAft>
            <a:buNone/>
          </a:pPr>
          <a:r>
            <a:rPr lang="en-US" sz="2500" b="1" kern="1200"/>
            <a:t>Effectiveness</a:t>
          </a:r>
          <a:r>
            <a:rPr lang="en-US" sz="2500" kern="1200"/>
            <a:t> </a:t>
          </a:r>
        </a:p>
      </dsp:txBody>
      <dsp:txXfrm>
        <a:off x="1568622" y="1698224"/>
        <a:ext cx="3703320" cy="1358114"/>
      </dsp:txXfrm>
    </dsp:sp>
    <dsp:sp modelId="{7751281E-BF5E-4DB3-9DE1-7DF753E3234D}">
      <dsp:nvSpPr>
        <dsp:cNvPr id="0" name=""/>
        <dsp:cNvSpPr/>
      </dsp:nvSpPr>
      <dsp:spPr>
        <a:xfrm>
          <a:off x="5271942" y="1698224"/>
          <a:ext cx="2957657" cy="1358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734" tIns="143734" rIns="143734" bIns="143734" numCol="1" spcCol="1270" anchor="ctr" anchorCtr="0">
          <a:noAutofit/>
        </a:bodyPr>
        <a:lstStyle/>
        <a:p>
          <a:pPr marL="0" lvl="0" indent="0" algn="l" defTabSz="755650">
            <a:lnSpc>
              <a:spcPct val="100000"/>
            </a:lnSpc>
            <a:spcBef>
              <a:spcPct val="0"/>
            </a:spcBef>
            <a:spcAft>
              <a:spcPct val="35000"/>
            </a:spcAft>
            <a:buNone/>
          </a:pPr>
          <a:r>
            <a:rPr lang="en-US" sz="1700" kern="1200"/>
            <a:t>“Doing the right things”, doing those tasks that help an organization reach its goals</a:t>
          </a:r>
        </a:p>
      </dsp:txBody>
      <dsp:txXfrm>
        <a:off x="5271942" y="1698224"/>
        <a:ext cx="2957657" cy="1358114"/>
      </dsp:txXfrm>
    </dsp:sp>
    <dsp:sp modelId="{5B685EBD-93AA-4430-850A-6F6597735C9C}">
      <dsp:nvSpPr>
        <dsp:cNvPr id="0" name=""/>
        <dsp:cNvSpPr/>
      </dsp:nvSpPr>
      <dsp:spPr>
        <a:xfrm>
          <a:off x="0" y="3395867"/>
          <a:ext cx="8229600" cy="1358114"/>
        </a:xfrm>
        <a:prstGeom prst="roundRect">
          <a:avLst>
            <a:gd name="adj" fmla="val 10000"/>
          </a:avLst>
        </a:prstGeom>
        <a:solidFill>
          <a:srgbClr val="EDEDED"/>
        </a:solidFill>
        <a:ln>
          <a:noFill/>
        </a:ln>
        <a:effectLst/>
      </dsp:spPr>
      <dsp:style>
        <a:lnRef idx="0">
          <a:scrgbClr r="0" g="0" b="0"/>
        </a:lnRef>
        <a:fillRef idx="1">
          <a:scrgbClr r="0" g="0" b="0"/>
        </a:fillRef>
        <a:effectRef idx="0">
          <a:scrgbClr r="0" g="0" b="0"/>
        </a:effectRef>
        <a:fontRef idx="minor"/>
      </dsp:style>
    </dsp:sp>
    <dsp:sp modelId="{6FDFF518-D18D-4483-9775-022C2EE7BB88}">
      <dsp:nvSpPr>
        <dsp:cNvPr id="0" name=""/>
        <dsp:cNvSpPr/>
      </dsp:nvSpPr>
      <dsp:spPr>
        <a:xfrm>
          <a:off x="410829" y="3701443"/>
          <a:ext cx="746963" cy="746963"/>
        </a:xfrm>
        <a:prstGeom prst="rect">
          <a:avLst/>
        </a:prstGeom>
        <a:solidFill>
          <a:schemeClr val="accent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CA6D7-9FB0-46A9-ACA7-BB9226232449}">
      <dsp:nvSpPr>
        <dsp:cNvPr id="0" name=""/>
        <dsp:cNvSpPr/>
      </dsp:nvSpPr>
      <dsp:spPr>
        <a:xfrm>
          <a:off x="1568622" y="3395867"/>
          <a:ext cx="3703320" cy="1358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734" tIns="143734" rIns="143734" bIns="143734" numCol="1" spcCol="1270" anchor="ctr" anchorCtr="0">
          <a:noAutofit/>
        </a:bodyPr>
        <a:lstStyle/>
        <a:p>
          <a:pPr marL="0" lvl="0" indent="0" algn="l" defTabSz="1111250">
            <a:lnSpc>
              <a:spcPct val="100000"/>
            </a:lnSpc>
            <a:spcBef>
              <a:spcPct val="0"/>
            </a:spcBef>
            <a:spcAft>
              <a:spcPct val="35000"/>
            </a:spcAft>
            <a:buNone/>
          </a:pPr>
          <a:r>
            <a:rPr lang="en-US" sz="2500" b="1" kern="1200" dirty="0"/>
            <a:t>Efficiency</a:t>
          </a:r>
          <a:r>
            <a:rPr lang="en-US" sz="2500" kern="1200" dirty="0"/>
            <a:t> </a:t>
          </a:r>
        </a:p>
      </dsp:txBody>
      <dsp:txXfrm>
        <a:off x="1568622" y="3395867"/>
        <a:ext cx="3703320" cy="1358114"/>
      </dsp:txXfrm>
    </dsp:sp>
    <dsp:sp modelId="{C74A10FB-2A4B-4408-88DF-90C550B74317}">
      <dsp:nvSpPr>
        <dsp:cNvPr id="0" name=""/>
        <dsp:cNvSpPr/>
      </dsp:nvSpPr>
      <dsp:spPr>
        <a:xfrm>
          <a:off x="5271942" y="3395867"/>
          <a:ext cx="2957657" cy="1358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734" tIns="143734" rIns="143734" bIns="143734" numCol="1" spcCol="1270" anchor="ctr" anchorCtr="0">
          <a:noAutofit/>
        </a:bodyPr>
        <a:lstStyle/>
        <a:p>
          <a:pPr marL="0" lvl="0" indent="0" algn="l" defTabSz="755650">
            <a:lnSpc>
              <a:spcPct val="100000"/>
            </a:lnSpc>
            <a:spcBef>
              <a:spcPct val="0"/>
            </a:spcBef>
            <a:spcAft>
              <a:spcPct val="35000"/>
            </a:spcAft>
            <a:buNone/>
          </a:pPr>
          <a:r>
            <a:rPr lang="en-US" sz="1700" kern="1200"/>
            <a:t>Concerned with the means, efficient use of resources like people, money, and equipment</a:t>
          </a:r>
        </a:p>
      </dsp:txBody>
      <dsp:txXfrm>
        <a:off x="5271942" y="3395867"/>
        <a:ext cx="2957657" cy="13581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FC6E7-06EB-42DD-8E59-D6E4BCD9EA49}">
      <dsp:nvSpPr>
        <dsp:cNvPr id="0" name=""/>
        <dsp:cNvSpPr/>
      </dsp:nvSpPr>
      <dsp:spPr>
        <a:xfrm>
          <a:off x="0" y="325394"/>
          <a:ext cx="4038600" cy="850500"/>
        </a:xfrm>
        <a:prstGeom prst="rect">
          <a:avLst/>
        </a:prstGeom>
        <a:solidFill>
          <a:schemeClr val="lt1"/>
        </a:solidFill>
        <a:ln w="25400" cap="flat" cmpd="sng" algn="ctr">
          <a:solidFill>
            <a:srgbClr val="FF000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13440" tIns="312420" rIns="31344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Defining the organizational purpose and ways to achieve it</a:t>
          </a:r>
        </a:p>
      </dsp:txBody>
      <dsp:txXfrm>
        <a:off x="0" y="325394"/>
        <a:ext cx="4038600" cy="850500"/>
      </dsp:txXfrm>
    </dsp:sp>
    <dsp:sp modelId="{2660D1DB-A7C3-4131-ABF8-0BF3DCECCD68}">
      <dsp:nvSpPr>
        <dsp:cNvPr id="0" name=""/>
        <dsp:cNvSpPr/>
      </dsp:nvSpPr>
      <dsp:spPr>
        <a:xfrm>
          <a:off x="201930" y="103994"/>
          <a:ext cx="2827020" cy="442800"/>
        </a:xfrm>
        <a:prstGeom prst="roundRect">
          <a:avLst/>
        </a:prstGeom>
        <a:solidFill>
          <a:schemeClr val="accent5">
            <a:lumMod val="20000"/>
            <a:lumOff val="80000"/>
          </a:schemeClr>
        </a:solidFill>
        <a:ln w="25400" cap="flat" cmpd="sng" algn="ctr">
          <a:solidFill>
            <a:srgbClr val="FF0000"/>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06855" tIns="0" rIns="106855" bIns="0" numCol="1" spcCol="1270" anchor="ctr" anchorCtr="0">
          <a:noAutofit/>
        </a:bodyPr>
        <a:lstStyle/>
        <a:p>
          <a:pPr marL="0" lvl="0" indent="0" algn="l" defTabSz="666750">
            <a:lnSpc>
              <a:spcPct val="90000"/>
            </a:lnSpc>
            <a:spcBef>
              <a:spcPct val="0"/>
            </a:spcBef>
            <a:spcAft>
              <a:spcPct val="35000"/>
            </a:spcAft>
            <a:buNone/>
          </a:pPr>
          <a:r>
            <a:rPr lang="en-US" sz="1500" b="1" kern="1200"/>
            <a:t>Planning</a:t>
          </a:r>
          <a:r>
            <a:rPr lang="en-US" sz="1500" kern="1200"/>
            <a:t> </a:t>
          </a:r>
        </a:p>
      </dsp:txBody>
      <dsp:txXfrm>
        <a:off x="223546" y="125610"/>
        <a:ext cx="2783788" cy="399568"/>
      </dsp:txXfrm>
    </dsp:sp>
    <dsp:sp modelId="{14C358E8-7F42-47EC-A7CD-75E92EEA102B}">
      <dsp:nvSpPr>
        <dsp:cNvPr id="0" name=""/>
        <dsp:cNvSpPr/>
      </dsp:nvSpPr>
      <dsp:spPr>
        <a:xfrm>
          <a:off x="0" y="1478294"/>
          <a:ext cx="4038600" cy="850500"/>
        </a:xfrm>
        <a:prstGeom prst="rect">
          <a:avLst/>
        </a:prstGeom>
        <a:solidFill>
          <a:schemeClr val="lt1">
            <a:alpha val="90000"/>
            <a:hueOff val="0"/>
            <a:satOff val="0"/>
            <a:lumOff val="0"/>
            <a:alphaOff val="0"/>
          </a:schemeClr>
        </a:solidFill>
        <a:ln w="25400" cap="flat" cmpd="sng" algn="ctr">
          <a:solidFill>
            <a:schemeClr val="accent4">
              <a:hueOff val="5745295"/>
              <a:satOff val="-14534"/>
              <a:lumOff val="6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12420" rIns="31344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Arranging and structuring work to accomplish organizational goals</a:t>
          </a:r>
        </a:p>
      </dsp:txBody>
      <dsp:txXfrm>
        <a:off x="0" y="1478294"/>
        <a:ext cx="4038600" cy="850500"/>
      </dsp:txXfrm>
    </dsp:sp>
    <dsp:sp modelId="{A570D478-FD19-4E4C-9657-A4D8B122CB8D}">
      <dsp:nvSpPr>
        <dsp:cNvPr id="0" name=""/>
        <dsp:cNvSpPr/>
      </dsp:nvSpPr>
      <dsp:spPr>
        <a:xfrm>
          <a:off x="201930" y="1256894"/>
          <a:ext cx="2827020" cy="442800"/>
        </a:xfrm>
        <a:prstGeom prst="roundRect">
          <a:avLst/>
        </a:prstGeom>
        <a:solidFill>
          <a:srgbClr val="E4FDCB"/>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tx1"/>
              </a:solidFill>
            </a:rPr>
            <a:t>Organizing</a:t>
          </a:r>
          <a:r>
            <a:rPr lang="en-US" sz="1500" b="1" kern="1200" dirty="0"/>
            <a:t> </a:t>
          </a:r>
          <a:endParaRPr lang="en-US" sz="1500" kern="1200" dirty="0"/>
        </a:p>
      </dsp:txBody>
      <dsp:txXfrm>
        <a:off x="223546" y="1278510"/>
        <a:ext cx="2783788" cy="399568"/>
      </dsp:txXfrm>
    </dsp:sp>
    <dsp:sp modelId="{4C4CE151-5DDC-4344-B0E7-12AEF6C69A9B}">
      <dsp:nvSpPr>
        <dsp:cNvPr id="0" name=""/>
        <dsp:cNvSpPr/>
      </dsp:nvSpPr>
      <dsp:spPr>
        <a:xfrm>
          <a:off x="0" y="2631194"/>
          <a:ext cx="4038600" cy="637875"/>
        </a:xfrm>
        <a:prstGeom prst="rect">
          <a:avLst/>
        </a:prstGeom>
        <a:solidFill>
          <a:schemeClr val="lt1">
            <a:alpha val="90000"/>
            <a:hueOff val="0"/>
            <a:satOff val="0"/>
            <a:lumOff val="0"/>
            <a:alphaOff val="0"/>
          </a:schemeClr>
        </a:solidFill>
        <a:ln w="25400" cap="flat" cmpd="sng" algn="ctr">
          <a:solidFill>
            <a:schemeClr val="accent4">
              <a:hueOff val="11490590"/>
              <a:satOff val="-29069"/>
              <a:lumOff val="1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12420" rIns="31344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Directing the work activities of others</a:t>
          </a:r>
        </a:p>
      </dsp:txBody>
      <dsp:txXfrm>
        <a:off x="0" y="2631194"/>
        <a:ext cx="4038600" cy="637875"/>
      </dsp:txXfrm>
    </dsp:sp>
    <dsp:sp modelId="{A039FCA7-B9F7-4D79-9611-4320C06D465C}">
      <dsp:nvSpPr>
        <dsp:cNvPr id="0" name=""/>
        <dsp:cNvSpPr/>
      </dsp:nvSpPr>
      <dsp:spPr>
        <a:xfrm>
          <a:off x="201930" y="2409794"/>
          <a:ext cx="2827020" cy="442800"/>
        </a:xfrm>
        <a:prstGeom prst="roundRect">
          <a:avLst/>
        </a:prstGeom>
        <a:solidFill>
          <a:srgbClr val="C8CFF4"/>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marL="0" lvl="0" indent="0" algn="l" defTabSz="666750">
            <a:lnSpc>
              <a:spcPct val="90000"/>
            </a:lnSpc>
            <a:spcBef>
              <a:spcPct val="0"/>
            </a:spcBef>
            <a:spcAft>
              <a:spcPct val="35000"/>
            </a:spcAft>
            <a:buNone/>
          </a:pPr>
          <a:r>
            <a:rPr lang="en-US" sz="1500" b="1" kern="1200">
              <a:solidFill>
                <a:schemeClr val="tx1"/>
              </a:solidFill>
            </a:rPr>
            <a:t>Leading</a:t>
          </a:r>
          <a:r>
            <a:rPr lang="en-US" sz="1500" kern="1200">
              <a:solidFill>
                <a:schemeClr val="tx1"/>
              </a:solidFill>
            </a:rPr>
            <a:t> </a:t>
          </a:r>
        </a:p>
      </dsp:txBody>
      <dsp:txXfrm>
        <a:off x="223546" y="2431410"/>
        <a:ext cx="2783788" cy="399568"/>
      </dsp:txXfrm>
    </dsp:sp>
    <dsp:sp modelId="{5FBCE524-D854-45F9-A252-B34362AF3C18}">
      <dsp:nvSpPr>
        <dsp:cNvPr id="0" name=""/>
        <dsp:cNvSpPr/>
      </dsp:nvSpPr>
      <dsp:spPr>
        <a:xfrm>
          <a:off x="0" y="3571469"/>
          <a:ext cx="4038600" cy="850500"/>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13440" tIns="312420" rIns="31344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Monitoring, comparing, and correcting work performance</a:t>
          </a:r>
        </a:p>
      </dsp:txBody>
      <dsp:txXfrm>
        <a:off x="0" y="3571469"/>
        <a:ext cx="4038600" cy="850500"/>
      </dsp:txXfrm>
    </dsp:sp>
    <dsp:sp modelId="{4E46B50C-F2CB-4B61-A502-FCC0A43E339C}">
      <dsp:nvSpPr>
        <dsp:cNvPr id="0" name=""/>
        <dsp:cNvSpPr/>
      </dsp:nvSpPr>
      <dsp:spPr>
        <a:xfrm>
          <a:off x="201930" y="3350069"/>
          <a:ext cx="2827020" cy="442800"/>
        </a:xfrm>
        <a:prstGeom prst="roundRect">
          <a:avLst/>
        </a:prstGeom>
        <a:solidFill>
          <a:schemeClr val="accent4">
            <a:lumMod val="20000"/>
            <a:lumOff val="80000"/>
          </a:schemeClr>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6855" tIns="0" rIns="106855" bIns="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tx1"/>
              </a:solidFill>
            </a:rPr>
            <a:t>Controlling </a:t>
          </a:r>
          <a:endParaRPr lang="en-US" sz="1500" kern="1200" dirty="0">
            <a:solidFill>
              <a:schemeClr val="tx1"/>
            </a:solidFill>
          </a:endParaRPr>
        </a:p>
      </dsp:txBody>
      <dsp:txXfrm>
        <a:off x="223546" y="3371685"/>
        <a:ext cx="2783788"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063FC-3C61-4EAC-BE73-37491012F86E}">
      <dsp:nvSpPr>
        <dsp:cNvPr id="0" name=""/>
        <dsp:cNvSpPr/>
      </dsp:nvSpPr>
      <dsp:spPr>
        <a:xfrm>
          <a:off x="0" y="88209"/>
          <a:ext cx="5111749" cy="18423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Without customers most organizations would cease to exist</a:t>
          </a:r>
        </a:p>
      </dsp:txBody>
      <dsp:txXfrm>
        <a:off x="89934" y="178143"/>
        <a:ext cx="4931881" cy="1662443"/>
      </dsp:txXfrm>
    </dsp:sp>
    <dsp:sp modelId="{765F58AA-8169-474B-AE7A-48E93B4E4393}">
      <dsp:nvSpPr>
        <dsp:cNvPr id="0" name=""/>
        <dsp:cNvSpPr/>
      </dsp:nvSpPr>
      <dsp:spPr>
        <a:xfrm>
          <a:off x="0" y="2005400"/>
          <a:ext cx="5111749" cy="18423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Today we’re discovering that employee attitudes and behaviors play a big part in customer satisfaction</a:t>
          </a:r>
        </a:p>
      </dsp:txBody>
      <dsp:txXfrm>
        <a:off x="89934" y="2095334"/>
        <a:ext cx="4931881" cy="1662443"/>
      </dsp:txXfrm>
    </dsp:sp>
    <dsp:sp modelId="{2E81E365-FF57-4FB0-9EA0-3CBDAB03B0FF}">
      <dsp:nvSpPr>
        <dsp:cNvPr id="0" name=""/>
        <dsp:cNvSpPr/>
      </dsp:nvSpPr>
      <dsp:spPr>
        <a:xfrm>
          <a:off x="0" y="3922592"/>
          <a:ext cx="5111749" cy="18423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Managers must create a customer responsive where employees are friendly, knowledgeable, responsive g to customer needs</a:t>
          </a:r>
        </a:p>
      </dsp:txBody>
      <dsp:txXfrm>
        <a:off x="89934" y="4012526"/>
        <a:ext cx="4931881" cy="16624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69156E0-6A08-4C71-9E4B-79AEA6EEE0C1}" type="datetimeFigureOut">
              <a:rPr lang="en-US"/>
              <a:pPr>
                <a:defRPr/>
              </a:pPr>
              <a:t>2/10/2021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3EA6192-F8EA-4E61-BCEA-FFD3F21B7BA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lvl="1" eaLnBrk="1" hangingPunct="1">
              <a:spcBef>
                <a:spcPct val="0"/>
              </a:spcBef>
            </a:pPr>
            <a:r>
              <a:rPr lang="en-US"/>
              <a:t>Managers work in organizations.  We define organizations as A deliberate arrangement of people brought together to accomplish some </a:t>
            </a:r>
            <a:r>
              <a:rPr lang="en-US" b="1"/>
              <a:t> </a:t>
            </a:r>
            <a:r>
              <a:rPr lang="en-US"/>
              <a:t>are deliberate arrangements of people to accomplish a specific purpose. Examples include your college or university, the United Way, your neighborhood convenience store, the Dallas Cowboys football team, fraternities and sororities, the Cleveland Clinic and Nokia.</a:t>
            </a:r>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4E5258-209C-4141-8845-CDD89E3E1DA4}" type="slidenum">
              <a:rPr lang="en-US" smtClean="0"/>
              <a:pPr fontAlgn="base">
                <a:spcBef>
                  <a:spcPct val="0"/>
                </a:spcBef>
                <a:spcAft>
                  <a:spcPct val="0"/>
                </a:spcAft>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0470C2-34F4-47EF-82F6-AA4C186D8281}" type="slidenum">
              <a:rPr lang="en-US" smtClean="0"/>
              <a:pPr fontAlgn="base">
                <a:spcBef>
                  <a:spcPct val="0"/>
                </a:spcBef>
                <a:spcAft>
                  <a:spcPct val="0"/>
                </a:spcAft>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economic crisis, which began with turmoil in mortgage markets and spread to businesses when broader credit markets collapsed, has been called the worst since the Great Depression. With foreclosures, financial recession, a huge public debt, and widespread social problems from job losses, it’s clear that the U.S. and global economic environments have changed and are continuing to change. For instance, the International Monetary Fund forecasted that the global economy would likely contract in 2009 for the first time since World War II and that the recovery would take longer than expected</a:t>
            </a:r>
          </a:p>
        </p:txBody>
      </p:sp>
      <p:sp>
        <p:nvSpPr>
          <p:cNvPr id="4" name="Slide Number Placeholder 3"/>
          <p:cNvSpPr>
            <a:spLocks noGrp="1"/>
          </p:cNvSpPr>
          <p:nvPr>
            <p:ph type="sldNum" sz="quarter" idx="5"/>
          </p:nvPr>
        </p:nvSpPr>
        <p:spPr/>
        <p:txBody>
          <a:bodyPr/>
          <a:lstStyle/>
          <a:p>
            <a:pPr>
              <a:defRPr/>
            </a:pPr>
            <a:fld id="{C5EC4C8F-2FBD-4893-8852-3AEBAEAE5ACB}" type="slidenum">
              <a:rPr lang="en-US" smtClean="0"/>
              <a:pPr>
                <a:defRPr/>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economic crisis, which began with turmoil in mortgage markets and spread to businesses when broader credit markets collapsed, has been called the worst since the Great Depression. With foreclosures, financial recession, a huge public debt, and widespread social problems from job losses, it’s clear that the U.S. and global economic environments have changed and are continuing to change. For instance, the International Monetary Fund forecasted that the global economy would likely contract in 2009 for the first time since World War II and that the recovery would take longer than expected</a:t>
            </a:r>
          </a:p>
        </p:txBody>
      </p:sp>
      <p:sp>
        <p:nvSpPr>
          <p:cNvPr id="4" name="Slide Number Placeholder 3"/>
          <p:cNvSpPr>
            <a:spLocks noGrp="1"/>
          </p:cNvSpPr>
          <p:nvPr>
            <p:ph type="sldNum" sz="quarter" idx="5"/>
          </p:nvPr>
        </p:nvSpPr>
        <p:spPr/>
        <p:txBody>
          <a:bodyPr/>
          <a:lstStyle/>
          <a:p>
            <a:pPr>
              <a:defRPr/>
            </a:pPr>
            <a:fld id="{C5EC4C8F-2FBD-4893-8852-3AEBAEAE5ACB}" type="slidenum">
              <a:rPr lang="en-US" smtClean="0"/>
              <a:pPr>
                <a:defRPr/>
              </a:pPr>
              <a:t>16</a:t>
            </a:fld>
            <a:endParaRPr lang="en-US" dirty="0"/>
          </a:p>
        </p:txBody>
      </p:sp>
    </p:spTree>
    <p:extLst>
      <p:ext uri="{BB962C8B-B14F-4D97-AF65-F5344CB8AC3E}">
        <p14:creationId xmlns:p14="http://schemas.microsoft.com/office/powerpoint/2010/main" val="72352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Much of the change in the U.S. workforce over the last 50 years can be attributed to federal legislation enacted in the 1960s that prohibited employment discrimination. With these laws, avenues opened up for minority and female job applicants. These two groups dramatically changed the workplace in the latter half of the twentieth century. Women, in particular, have changed the composition of the workforce as they now hold some 49.1 percent of jobs</a:t>
            </a:r>
          </a:p>
        </p:txBody>
      </p:sp>
      <p:sp>
        <p:nvSpPr>
          <p:cNvPr id="4" name="Slide Number Placeholder 3"/>
          <p:cNvSpPr>
            <a:spLocks noGrp="1"/>
          </p:cNvSpPr>
          <p:nvPr>
            <p:ph type="sldNum" sz="quarter" idx="5"/>
          </p:nvPr>
        </p:nvSpPr>
        <p:spPr/>
        <p:txBody>
          <a:bodyPr/>
          <a:lstStyle/>
          <a:p>
            <a:pPr>
              <a:defRPr/>
            </a:pPr>
            <a:fld id="{AE713F6F-82FE-4347-99CC-F5D198F05DF5}" type="slidenum">
              <a:rPr lang="en-US" smtClean="0"/>
              <a:pPr>
                <a:defRPr/>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Experts believe that once the U.S. economy emerges from recession things won’t be the way they were—that there will be a “new” normal. As Timothy Geithner, the U.S. Secretary of the Treasury, said, “Capitalism will be different.”10 How managers manage and the way</a:t>
            </a:r>
          </a:p>
          <a:p>
            <a:r>
              <a:rPr lang="en-US"/>
              <a:t>businesses operate will not be as they’ve always been. The biggest change is likely to be in the role of government, especially in financial markets and in consumer protection</a:t>
            </a:r>
          </a:p>
        </p:txBody>
      </p:sp>
      <p:sp>
        <p:nvSpPr>
          <p:cNvPr id="4" name="Slide Number Placeholder 3"/>
          <p:cNvSpPr>
            <a:spLocks noGrp="1"/>
          </p:cNvSpPr>
          <p:nvPr>
            <p:ph type="sldNum" sz="quarter" idx="5"/>
          </p:nvPr>
        </p:nvSpPr>
        <p:spPr/>
        <p:txBody>
          <a:bodyPr/>
          <a:lstStyle/>
          <a:p>
            <a:pPr>
              <a:defRPr/>
            </a:pPr>
            <a:fld id="{82787CA9-C08B-4B5C-9A31-99AB83F31C3E}" type="slidenum">
              <a:rPr lang="en-US" smtClean="0"/>
              <a:pPr>
                <a:defRPr/>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Today’s progressive workplaces must accommodate the varied needs of a diverse workforce. In response, many organizations are offering family-friendly benefits, benefits that provide a wide range of scheduling options that allow employees more flexibility at work, accommodating their need for work/life balance.</a:t>
            </a:r>
          </a:p>
        </p:txBody>
      </p:sp>
      <p:sp>
        <p:nvSpPr>
          <p:cNvPr id="4" name="Slide Number Placeholder 3"/>
          <p:cNvSpPr>
            <a:spLocks noGrp="1"/>
          </p:cNvSpPr>
          <p:nvPr>
            <p:ph type="sldNum" sz="quarter" idx="5"/>
          </p:nvPr>
        </p:nvSpPr>
        <p:spPr/>
        <p:txBody>
          <a:bodyPr/>
          <a:lstStyle/>
          <a:p>
            <a:pPr>
              <a:defRPr/>
            </a:pPr>
            <a:fld id="{0056AE0F-F7E5-4263-8E86-9066E1FA15B8}" type="slidenum">
              <a:rPr lang="en-US" smtClean="0"/>
              <a:pPr>
                <a:defRPr/>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D9C722-8FCE-4C7E-B3FF-8BDFF64EF60A}" type="slidenum">
              <a:rPr lang="en-US" smtClean="0"/>
              <a:pPr fontAlgn="base">
                <a:spcBef>
                  <a:spcPct val="0"/>
                </a:spcBef>
                <a:spcAft>
                  <a:spcPct val="0"/>
                </a:spcAft>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simplicities sake, we can divide organization members into two categories:  nonmanagerial employees and managers.  Nonmanagerial employees do not oversee the work of others. Managers direct and oversee the activity of the people in the organization.</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8A8999-3709-430C-93DB-2E81938A0152}" type="slidenum">
              <a:rPr lang="en-US" smtClean="0"/>
              <a:pPr fontAlgn="base">
                <a:spcBef>
                  <a:spcPct val="0"/>
                </a:spcBef>
                <a:spcAft>
                  <a:spcPct val="0"/>
                </a:spcAft>
                <a:defRPr/>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Management is a process of getting things done, effectively and efficiently, with through people.  A process is a set of ongoing and interrelated activities. In our definition it refers to the primary activities or functions managers perform.  </a:t>
            </a:r>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7ADB60-56B2-40A9-B87B-BDDC8809848E}" type="slidenum">
              <a:rPr lang="en-US" smtClean="0"/>
              <a:pPr fontAlgn="base">
                <a:spcBef>
                  <a:spcPct val="0"/>
                </a:spcBef>
                <a:spcAft>
                  <a:spcPct val="0"/>
                </a:spcAft>
                <a:defRPr/>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words efficiency and effectivity are often incorrectly used interchanged. While efficiency is about achieving optimal output, effectivity focus on achieving the goals</a:t>
            </a:r>
          </a:p>
        </p:txBody>
      </p:sp>
      <p:sp>
        <p:nvSpPr>
          <p:cNvPr id="4" name="Slide Number Placeholder 3"/>
          <p:cNvSpPr>
            <a:spLocks noGrp="1"/>
          </p:cNvSpPr>
          <p:nvPr>
            <p:ph type="sldNum" sz="quarter" idx="5"/>
          </p:nvPr>
        </p:nvSpPr>
        <p:spPr/>
        <p:txBody>
          <a:bodyPr/>
          <a:lstStyle/>
          <a:p>
            <a:pPr>
              <a:defRPr/>
            </a:pPr>
            <a:fld id="{03EA6192-F8EA-4E61-BCEA-FFD3F21B7BAD}" type="slidenum">
              <a:rPr lang="en-US" smtClean="0"/>
              <a:pPr>
                <a:defRPr/>
              </a:pPr>
              <a:t>8</a:t>
            </a:fld>
            <a:endParaRPr lang="en-US" dirty="0"/>
          </a:p>
        </p:txBody>
      </p:sp>
    </p:spTree>
    <p:extLst>
      <p:ext uri="{BB962C8B-B14F-4D97-AF65-F5344CB8AC3E}">
        <p14:creationId xmlns:p14="http://schemas.microsoft.com/office/powerpoint/2010/main" val="370713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Henri Fayol, a French industrialist in the early twentieth century, proposed that all managers perform five management activities:  plan, organize, command, coordinate and control. Today these management functions have been condensed to four.</a:t>
            </a:r>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7FC041-29C8-4B14-BE48-ED6927FB0098}" type="slidenum">
              <a:rPr lang="en-US" smtClean="0"/>
              <a:pPr fontAlgn="base">
                <a:spcBef>
                  <a:spcPct val="0"/>
                </a:spcBef>
                <a:spcAft>
                  <a:spcPct val="0"/>
                </a:spcAft>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Planning includes defining goals, establishing strategy, and developing plans to coordinate activities.   Organizing includes determining what tasks need to be done and by whom.  Leading includes motivating, directing the activities of others, and resolving conflicts. Controlling involves monitoring, comparing, and correcting work performance.</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78D6F5-89E8-4186-AF71-5CD3C5AB96A8}" type="slidenum">
              <a:rPr lang="en-US" smtClean="0"/>
              <a:pPr fontAlgn="base">
                <a:spcBef>
                  <a:spcPct val="0"/>
                </a:spcBef>
                <a:spcAft>
                  <a:spcPct val="0"/>
                </a:spcAft>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In the 1960s, Henry Mintzberg did an empirical study of chief executives and discovered that managers were engaged in a number of varied, un-patterned, and short-duration activities.  He defined management by categorizing what managers do based on the managerial roles they perform at work.</a:t>
            </a: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EEBF75-B455-44B8-A3AA-F7BE12605622}" type="slidenum">
              <a:rPr lang="en-US" smtClean="0"/>
              <a:pPr fontAlgn="base">
                <a:spcBef>
                  <a:spcPct val="0"/>
                </a:spcBef>
                <a:spcAft>
                  <a:spcPct val="0"/>
                </a:spcAft>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Another way to describing what managers do is by looking  at the skills they need in managing.  Managers must possess four critical skills in managing.  Conceptual skills, Interpersonal Skills, Technical Skills and Political Skills.</a:t>
            </a:r>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31882A-B775-4C95-8427-FAFD585AA385}" type="slidenum">
              <a:rPr lang="en-US" smtClean="0"/>
              <a:pPr fontAlgn="base">
                <a:spcBef>
                  <a:spcPct val="0"/>
                </a:spcBef>
                <a:spcAft>
                  <a:spcPct val="0"/>
                </a:spcAft>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While the importance of managerial roles varies depending on a manager’s position within an organization, the differences are of degree and emphasis, not of function. As managers move up the organization, for example, they spend less time supervising and more time planning. </a:t>
            </a:r>
          </a:p>
          <a:p>
            <a:pPr eaLnBrk="1" hangingPunct="1">
              <a:spcBef>
                <a:spcPct val="0"/>
              </a:spcBef>
            </a:pPr>
            <a:r>
              <a:rPr lang="en-US"/>
              <a:t>All managers, however, make decisions and plan, lead, organize, and control. But the amount of time they give to each activity is not necessarily constant. In addition, the content of the managerial activities changes with the manager’s level. </a:t>
            </a:r>
          </a:p>
          <a:p>
            <a:pPr eaLnBrk="1" hangingPunct="1">
              <a:spcBef>
                <a:spcPct val="0"/>
              </a:spcBef>
            </a:pPr>
            <a:r>
              <a:rPr lang="en-US"/>
              <a:t>When measuring managerial performance in business, profit (the bottom line) is an unambiguous criterion. Even though not-for-profit organizations need money to survive, however, their managers do not live and die to maximize profits. </a:t>
            </a:r>
          </a:p>
          <a:p>
            <a:pPr eaLnBrk="1" hangingPunct="1">
              <a:spcBef>
                <a:spcPct val="0"/>
              </a:spcBef>
            </a:pPr>
            <a:r>
              <a:rPr lang="en-US"/>
              <a:t>Given this difference, managers working in profit and not-for-profit organizations must perform similar functions: planning, organizing, leading, and controlling.</a:t>
            </a:r>
          </a:p>
          <a:p>
            <a:pPr eaLnBrk="1" hangingPunct="1">
              <a:spcBef>
                <a:spcPct val="0"/>
              </a:spcBef>
            </a:pPr>
            <a:endParaRPr lang="en-US"/>
          </a:p>
          <a:p>
            <a:pPr eaLnBrk="1" hangingPunct="1">
              <a:spcBef>
                <a:spcPct val="0"/>
              </a:spcBef>
            </a:pPr>
            <a:endParaRPr lang="en-US"/>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3E4BF7-3E9E-46A1-B03F-47E7B812963F}" type="slidenum">
              <a:rPr lang="en-US" smtClean="0"/>
              <a:pPr fontAlgn="base">
                <a:spcBef>
                  <a:spcPct val="0"/>
                </a:spcBef>
                <a:spcAft>
                  <a:spcPct val="0"/>
                </a:spcAft>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6" name="Slide Number Placeholder 5"/>
          <p:cNvSpPr>
            <a:spLocks noGrp="1"/>
          </p:cNvSpPr>
          <p:nvPr>
            <p:ph type="sldNum" sz="quarter" idx="11"/>
          </p:nvPr>
        </p:nvSpPr>
        <p:spPr/>
        <p:txBody>
          <a:bodyPr/>
          <a:lstStyle>
            <a:lvl1pPr>
              <a:defRPr/>
            </a:lvl1pPr>
          </a:lstStyle>
          <a:p>
            <a:pPr>
              <a:defRPr/>
            </a:pPr>
            <a:r>
              <a:rPr lang="en-US"/>
              <a:t>&lt;#&gt;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7" name="Slide Number Placeholder 5"/>
          <p:cNvSpPr>
            <a:spLocks noGrp="1"/>
          </p:cNvSpPr>
          <p:nvPr>
            <p:ph type="sldNum" sz="quarter" idx="11"/>
          </p:nvPr>
        </p:nvSpPr>
        <p:spPr/>
        <p:txBody>
          <a:bodyPr/>
          <a:lstStyle>
            <a:lvl1pPr>
              <a:defRPr>
                <a:solidFill>
                  <a:schemeClr val="bg1"/>
                </a:solidFill>
              </a:defRPr>
            </a:lvl1pPr>
          </a:lstStyle>
          <a:p>
            <a:pPr>
              <a:defRPr/>
            </a:pPr>
            <a:r>
              <a:rPr lang="en-US"/>
              <a:t>1-</a:t>
            </a:r>
            <a:fld id="{729CE07F-D228-43FE-B2C8-8F2470F730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solidFill>
                  <a:schemeClr val="bg1"/>
                </a:solidFill>
              </a:defRPr>
            </a:lvl1pPr>
          </a:lstStyle>
          <a:p>
            <a:pPr>
              <a:defRPr/>
            </a:pPr>
            <a:r>
              <a:rPr lang="en-US"/>
              <a:t>Copyright ©2009 Pearson Education, Inc. Publishing as Prentice Hall.  </a:t>
            </a:r>
          </a:p>
        </p:txBody>
      </p:sp>
      <p:sp>
        <p:nvSpPr>
          <p:cNvPr id="9" name="Slide Number Placeholder 6"/>
          <p:cNvSpPr>
            <a:spLocks noGrp="1"/>
          </p:cNvSpPr>
          <p:nvPr>
            <p:ph type="sldNum" sz="quarter" idx="12"/>
          </p:nvPr>
        </p:nvSpPr>
        <p:spPr/>
        <p:txBody>
          <a:bodyPr/>
          <a:lstStyle>
            <a:lvl1pPr>
              <a:defRPr>
                <a:solidFill>
                  <a:schemeClr val="bg1"/>
                </a:solidFill>
              </a:defRPr>
            </a:lvl1pPr>
          </a:lstStyle>
          <a:p>
            <a:pPr>
              <a:defRPr/>
            </a:pPr>
            <a:r>
              <a:rPr lang="en-US"/>
              <a:t>1-</a:t>
            </a:r>
            <a:fld id="{B22111B9-6ACD-4A16-9A9E-5901C5FBBFF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 name="Straight Connector 3"/>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990600"/>
          </a:xfrm>
        </p:spPr>
        <p:txBody>
          <a:bodyPr/>
          <a:lstStyle/>
          <a:p>
            <a:r>
              <a:rPr lang="en-US" dirty="0"/>
              <a:t>Click to edit Master title style</a:t>
            </a:r>
          </a:p>
        </p:txBody>
      </p:sp>
      <p:sp>
        <p:nvSpPr>
          <p:cNvPr id="5" name="Footer Placeholder 3"/>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6" name="Slide Number Placeholder 4"/>
          <p:cNvSpPr>
            <a:spLocks noGrp="1"/>
          </p:cNvSpPr>
          <p:nvPr>
            <p:ph type="sldNum" sz="quarter" idx="11"/>
          </p:nvPr>
        </p:nvSpPr>
        <p:spPr/>
        <p:txBody>
          <a:bodyPr/>
          <a:lstStyle>
            <a:lvl1pPr>
              <a:defRPr>
                <a:solidFill>
                  <a:schemeClr val="bg1"/>
                </a:solidFill>
              </a:defRPr>
            </a:lvl1pPr>
          </a:lstStyle>
          <a:p>
            <a:pPr>
              <a:defRPr/>
            </a:pPr>
            <a:r>
              <a:rPr lang="en-US"/>
              <a:t>1-</a:t>
            </a:r>
            <a:fld id="{AD6CADA5-20FD-41BA-8843-9D01E02F72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a:defRPr/>
            </a:pPr>
            <a:r>
              <a:rPr lang="en-US"/>
              <a:t>1-</a:t>
            </a:r>
            <a:fld id="{29C9E7A6-E3CB-4FDD-A52B-32856275EF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p:cNvSpPr>
            <a:spLocks noGrp="1"/>
          </p:cNvSpPr>
          <p:nvPr>
            <p:ph type="ftr" sz="quarter" idx="10"/>
          </p:nvPr>
        </p:nvSpPr>
        <p:spPr/>
        <p:txBody>
          <a:bodyPr/>
          <a:lstStyle>
            <a:lvl1pPr>
              <a:defRPr/>
            </a:lvl1pPr>
          </a:lstStyle>
          <a:p>
            <a:pPr>
              <a:defRPr/>
            </a:pPr>
            <a:r>
              <a:rPr lang="en-US"/>
              <a:t>Copyright ©2009 Pearson Education, Inc. Publishing as Prentice Hall.  </a:t>
            </a:r>
          </a:p>
        </p:txBody>
      </p:sp>
      <p:sp>
        <p:nvSpPr>
          <p:cNvPr id="6" name="Slide Number Placeholder 6"/>
          <p:cNvSpPr>
            <a:spLocks noGrp="1"/>
          </p:cNvSpPr>
          <p:nvPr>
            <p:ph type="sldNum" sz="quarter" idx="11"/>
          </p:nvPr>
        </p:nvSpPr>
        <p:spPr/>
        <p:txBody>
          <a:bodyPr/>
          <a:lstStyle>
            <a:lvl1pPr>
              <a:defRPr/>
            </a:lvl1pPr>
          </a:lstStyle>
          <a:p>
            <a:pPr>
              <a:defRPr/>
            </a:pPr>
            <a:r>
              <a:rPr lang="en-US"/>
              <a:t>1-</a:t>
            </a:r>
            <a:fld id="{D175EEDF-F136-4C87-A21E-53B6B36F84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7" name="Slide Number Placeholder 6"/>
          <p:cNvSpPr>
            <a:spLocks noGrp="1"/>
          </p:cNvSpPr>
          <p:nvPr>
            <p:ph type="sldNum" sz="quarter" idx="12"/>
          </p:nvPr>
        </p:nvSpPr>
        <p:spPr/>
        <p:txBody>
          <a:bodyPr/>
          <a:lstStyle>
            <a:lvl1pPr>
              <a:defRPr/>
            </a:lvl1pPr>
          </a:lstStyle>
          <a:p>
            <a:pPr>
              <a:defRPr/>
            </a:pPr>
            <a:r>
              <a:rPr lang="en-US"/>
              <a:t>1-</a:t>
            </a:r>
            <a:fld id="{DA0481CA-8C4A-480E-AF72-5D38D846B26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89F98A22-FB4E-4B88-A7C1-AA06C4F7376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A636101F-5D12-40CE-9D8B-5996C03F75F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Copyright ©2009 Pearson Education, Inc. Publishing as Prentice Hall.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3CCBE4F-E651-4DEB-88AF-6ACF111DE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14.png"/><Relationship Id="rId4" Type="http://schemas.openxmlformats.org/officeDocument/2006/relationships/diagramLayout" Target="../diagrams/layout3.xml"/><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219200"/>
            <a:ext cx="7239000" cy="4267200"/>
          </a:xfrm>
          <a:prstGeom prst="rect">
            <a:avLst/>
          </a:prstGeom>
          <a:solidFill>
            <a:srgbClr val="002060"/>
          </a:soli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600" b="1" dirty="0"/>
          </a:p>
        </p:txBody>
      </p:sp>
      <p:sp>
        <p:nvSpPr>
          <p:cNvPr id="7" name="Title 6"/>
          <p:cNvSpPr>
            <a:spLocks noGrp="1"/>
          </p:cNvSpPr>
          <p:nvPr>
            <p:ph type="ctrTitle"/>
          </p:nvPr>
        </p:nvSpPr>
        <p:spPr>
          <a:xfrm>
            <a:off x="304800" y="609600"/>
            <a:ext cx="1066800" cy="1470025"/>
          </a:xfrm>
        </p:spPr>
        <p:txBody>
          <a:bodyPr rtlCol="0">
            <a:noAutofit/>
          </a:bodyPr>
          <a:lstStyle/>
          <a:p>
            <a:pPr algn="l" eaLnBrk="1" fontAlgn="auto" hangingPunct="1">
              <a:spcAft>
                <a:spcPts val="0"/>
              </a:spcAft>
              <a:defRPr/>
            </a:pPr>
            <a:r>
              <a:rPr lang="en-US" sz="28700" b="1" dirty="0">
                <a:solidFill>
                  <a:schemeClr val="accent6">
                    <a:lumMod val="75000"/>
                  </a:schemeClr>
                </a:solidFill>
                <a:latin typeface="Britannic Bold" pitchFamily="34" charset="0"/>
              </a:rPr>
              <a:t>3</a:t>
            </a:r>
          </a:p>
        </p:txBody>
      </p:sp>
      <p:sp>
        <p:nvSpPr>
          <p:cNvPr id="11270" name="Rectangle 11"/>
          <p:cNvSpPr>
            <a:spLocks noChangeArrowheads="1"/>
          </p:cNvSpPr>
          <p:nvPr/>
        </p:nvSpPr>
        <p:spPr bwMode="auto">
          <a:xfrm>
            <a:off x="2286000" y="1524000"/>
            <a:ext cx="5867400" cy="3416320"/>
          </a:xfrm>
          <a:prstGeom prst="rect">
            <a:avLst/>
          </a:prstGeom>
          <a:noFill/>
          <a:ln w="9525">
            <a:noFill/>
            <a:miter lim="800000"/>
            <a:headEnd/>
            <a:tailEnd/>
          </a:ln>
        </p:spPr>
        <p:txBody>
          <a:bodyPr wrap="square">
            <a:spAutoFit/>
          </a:bodyPr>
          <a:lstStyle/>
          <a:p>
            <a:r>
              <a:rPr lang="en-US" sz="7200" b="1" dirty="0">
                <a:solidFill>
                  <a:schemeClr val="bg1"/>
                </a:solidFill>
                <a:latin typeface="Calibri" pitchFamily="34" charset="0"/>
              </a:rPr>
              <a:t>Managers</a:t>
            </a:r>
            <a:br>
              <a:rPr lang="en-US" sz="7200" b="1" dirty="0">
                <a:solidFill>
                  <a:schemeClr val="bg1"/>
                </a:solidFill>
                <a:latin typeface="Calibri" pitchFamily="34" charset="0"/>
              </a:rPr>
            </a:br>
            <a:r>
              <a:rPr lang="en-US" sz="7200" dirty="0">
                <a:solidFill>
                  <a:schemeClr val="bg1"/>
                </a:solidFill>
                <a:latin typeface="Calibri" pitchFamily="34" charset="0"/>
              </a:rPr>
              <a:t>and</a:t>
            </a:r>
            <a:br>
              <a:rPr lang="en-US" sz="7200" dirty="0">
                <a:solidFill>
                  <a:schemeClr val="bg1"/>
                </a:solidFill>
                <a:latin typeface="Calibri" pitchFamily="34" charset="0"/>
              </a:rPr>
            </a:br>
            <a:r>
              <a:rPr lang="en-US" sz="7200" b="1" dirty="0">
                <a:solidFill>
                  <a:schemeClr val="bg1"/>
                </a:solidFill>
                <a:latin typeface="Calibri" pitchFamily="34" charset="0"/>
              </a:rPr>
              <a:t>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wrap="square" rtlCol="0" anchor="ctr">
            <a:normAutofit/>
          </a:bodyPr>
          <a:lstStyle/>
          <a:p>
            <a:pPr eaLnBrk="1" fontAlgn="auto" hangingPunct="1">
              <a:spcAft>
                <a:spcPts val="0"/>
              </a:spcAft>
              <a:defRPr/>
            </a:pPr>
            <a:r>
              <a:rPr lang="en-US" b="1" dirty="0"/>
              <a:t>Four Management Functions</a:t>
            </a:r>
          </a:p>
        </p:txBody>
      </p:sp>
      <p:sp>
        <p:nvSpPr>
          <p:cNvPr id="22532" name="Slide Number Placeholder 5"/>
          <p:cNvSpPr>
            <a:spLocks noGrp="1"/>
          </p:cNvSpPr>
          <p:nvPr>
            <p:ph type="sldNum" sz="quarter" idx="12"/>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618F2C8D-17B8-45E4-9C3F-10EAD6249765}" type="slidenum">
              <a:rPr lang="en-US" smtClean="0"/>
              <a:pPr fontAlgn="base">
                <a:spcBef>
                  <a:spcPct val="0"/>
                </a:spcBef>
                <a:spcAft>
                  <a:spcPts val="600"/>
                </a:spcAft>
                <a:defRPr/>
              </a:pPr>
              <a:t>10</a:t>
            </a:fld>
            <a:endParaRPr lang="en-US"/>
          </a:p>
        </p:txBody>
      </p:sp>
      <p:graphicFrame>
        <p:nvGraphicFramePr>
          <p:cNvPr id="22538" name="Content Placeholder 4">
            <a:extLst>
              <a:ext uri="{FF2B5EF4-FFF2-40B4-BE49-F238E27FC236}">
                <a16:creationId xmlns:a16="http://schemas.microsoft.com/office/drawing/2014/main" id="{BE961FAC-21DD-4D3F-B295-C7D1C04B2EFC}"/>
              </a:ext>
            </a:extLst>
          </p:cNvPr>
          <p:cNvGraphicFramePr>
            <a:graphicFrameLocks noGrp="1"/>
          </p:cNvGraphicFramePr>
          <p:nvPr>
            <p:ph sz="half" idx="2"/>
            <p:extLst>
              <p:ext uri="{D42A27DB-BD31-4B8C-83A1-F6EECF244321}">
                <p14:modId xmlns:p14="http://schemas.microsoft.com/office/powerpoint/2010/main" val="821166787"/>
              </p:ext>
            </p:extLst>
          </p:nvPr>
        </p:nvGraphicFramePr>
        <p:xfrm>
          <a:off x="4343400" y="1505346"/>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DD623B45-DD09-4628-920C-DB5B9B908B6F}"/>
              </a:ext>
            </a:extLst>
          </p:cNvPr>
          <p:cNvPicPr>
            <a:picLocks noChangeAspect="1"/>
          </p:cNvPicPr>
          <p:nvPr/>
        </p:nvPicPr>
        <p:blipFill>
          <a:blip r:embed="rId8"/>
          <a:stretch>
            <a:fillRect/>
          </a:stretch>
        </p:blipFill>
        <p:spPr>
          <a:xfrm>
            <a:off x="228600" y="1752600"/>
            <a:ext cx="3831074" cy="39536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6629400" cy="777875"/>
          </a:xfrm>
        </p:spPr>
        <p:style>
          <a:lnRef idx="2">
            <a:schemeClr val="accent6"/>
          </a:lnRef>
          <a:fillRef idx="1">
            <a:schemeClr val="lt1"/>
          </a:fillRef>
          <a:effectRef idx="0">
            <a:schemeClr val="accent6"/>
          </a:effectRef>
          <a:fontRef idx="minor">
            <a:schemeClr val="dk1"/>
          </a:fontRef>
        </p:style>
        <p:txBody>
          <a:bodyPr wrap="square" rtlCol="0" anchor="b">
            <a:normAutofit/>
          </a:bodyPr>
          <a:lstStyle/>
          <a:p>
            <a:pPr eaLnBrk="1" fontAlgn="auto" hangingPunct="1">
              <a:spcAft>
                <a:spcPts val="0"/>
              </a:spcAft>
              <a:defRPr/>
            </a:pPr>
            <a:r>
              <a:rPr lang="en-US" sz="3600" b="1"/>
              <a:t>What Roles Do Managers Play?</a:t>
            </a:r>
            <a:endParaRPr lang="en-US" sz="3600" b="1" dirty="0"/>
          </a:p>
        </p:txBody>
      </p:sp>
      <p:sp>
        <p:nvSpPr>
          <p:cNvPr id="3" name="Content Placeholder 2"/>
          <p:cNvSpPr>
            <a:spLocks noGrp="1"/>
          </p:cNvSpPr>
          <p:nvPr>
            <p:ph idx="1"/>
          </p:nvPr>
        </p:nvSpPr>
        <p:spPr>
          <a:xfrm>
            <a:off x="76200" y="990600"/>
            <a:ext cx="8991600" cy="4983161"/>
          </a:xfrm>
        </p:spPr>
        <p:txBody>
          <a:bodyPr wrap="square" rtlCol="0" anchor="t">
            <a:normAutofit/>
          </a:bodyPr>
          <a:lstStyle/>
          <a:p>
            <a:pPr eaLnBrk="1" fontAlgn="auto" hangingPunct="1">
              <a:lnSpc>
                <a:spcPct val="90000"/>
              </a:lnSpc>
              <a:spcAft>
                <a:spcPts val="0"/>
              </a:spcAft>
              <a:buFont typeface="Arial" pitchFamily="34" charset="0"/>
              <a:buNone/>
              <a:defRPr/>
            </a:pPr>
            <a:r>
              <a:rPr lang="en-US" sz="2500" dirty="0"/>
              <a:t>	Henry Mintzberg observed that a manager’s job can be described by ten roles performed by managers in three general categories</a:t>
            </a:r>
          </a:p>
        </p:txBody>
      </p:sp>
      <p:sp>
        <p:nvSpPr>
          <p:cNvPr id="24580" name="Slide Number Placeholder 3"/>
          <p:cNvSpPr>
            <a:spLocks noGrp="1"/>
          </p:cNvSpPr>
          <p:nvPr>
            <p:ph type="sldNum" sz="quarter" idx="11"/>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CC81DD7E-9B91-435F-A5CB-472F0FA51D0E}" type="slidenum">
              <a:rPr lang="en-US" smtClean="0"/>
              <a:pPr fontAlgn="base">
                <a:spcBef>
                  <a:spcPct val="0"/>
                </a:spcBef>
                <a:spcAft>
                  <a:spcPts val="600"/>
                </a:spcAft>
                <a:defRPr/>
              </a:pPr>
              <a:t>11</a:t>
            </a:fld>
            <a:endParaRPr lang="en-US"/>
          </a:p>
        </p:txBody>
      </p:sp>
      <p:pic>
        <p:nvPicPr>
          <p:cNvPr id="6146" name="Picture 2">
            <a:extLst>
              <a:ext uri="{FF2B5EF4-FFF2-40B4-BE49-F238E27FC236}">
                <a16:creationId xmlns:a16="http://schemas.microsoft.com/office/drawing/2014/main" id="{46ACAF0A-CBAA-4962-85A0-5EFBFE166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788815"/>
            <a:ext cx="5067300" cy="4750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a:t>What Skills Do Managers Need?</a:t>
            </a:r>
          </a:p>
        </p:txBody>
      </p:sp>
      <p:sp>
        <p:nvSpPr>
          <p:cNvPr id="3" name="Content Placeholder 2"/>
          <p:cNvSpPr>
            <a:spLocks noGrp="1"/>
          </p:cNvSpPr>
          <p:nvPr>
            <p:ph idx="1"/>
          </p:nvPr>
        </p:nvSpPr>
        <p:spPr>
          <a:xfrm>
            <a:off x="152400" y="1371600"/>
            <a:ext cx="8991600" cy="4754563"/>
          </a:xfrm>
        </p:spPr>
        <p:txBody>
          <a:bodyPr rtlCol="0">
            <a:normAutofit fontScale="92500" lnSpcReduction="10000"/>
          </a:bodyPr>
          <a:lstStyle/>
          <a:p>
            <a:pPr eaLnBrk="1" fontAlgn="auto" hangingPunct="1">
              <a:spcAft>
                <a:spcPts val="0"/>
              </a:spcAft>
              <a:buFont typeface="Arial" pitchFamily="34" charset="0"/>
              <a:buNone/>
              <a:defRPr/>
            </a:pPr>
            <a:r>
              <a:rPr lang="en-US" sz="2600" b="1" dirty="0"/>
              <a:t>Robert Katz and others describe four critical skills in managing</a:t>
            </a:r>
          </a:p>
          <a:p>
            <a:pPr eaLnBrk="1" fontAlgn="auto" hangingPunct="1">
              <a:spcAft>
                <a:spcPts val="0"/>
              </a:spcAft>
              <a:buFont typeface="Arial" pitchFamily="34" charset="0"/>
              <a:buNone/>
              <a:defRPr/>
            </a:pPr>
            <a:endParaRPr lang="en-US" sz="2600" b="1" dirty="0"/>
          </a:p>
          <a:p>
            <a:pPr eaLnBrk="1" fontAlgn="auto" hangingPunct="1">
              <a:spcAft>
                <a:spcPts val="0"/>
              </a:spcAft>
              <a:buFont typeface="Arial" pitchFamily="34" charset="0"/>
              <a:buChar char="•"/>
              <a:defRPr/>
            </a:pPr>
            <a:r>
              <a:rPr lang="en-US" b="1" dirty="0"/>
              <a:t>Conceptual Skills </a:t>
            </a:r>
          </a:p>
          <a:p>
            <a:pPr lvl="1" eaLnBrk="1" fontAlgn="auto" hangingPunct="1">
              <a:spcAft>
                <a:spcPts val="0"/>
              </a:spcAft>
              <a:buFont typeface="Arial" pitchFamily="34" charset="0"/>
              <a:buChar char="–"/>
              <a:defRPr/>
            </a:pPr>
            <a:r>
              <a:rPr lang="en-US" dirty="0"/>
              <a:t>Used to analyze complex situations</a:t>
            </a:r>
          </a:p>
          <a:p>
            <a:pPr eaLnBrk="1" fontAlgn="auto" hangingPunct="1">
              <a:spcAft>
                <a:spcPts val="0"/>
              </a:spcAft>
              <a:buFont typeface="Arial" pitchFamily="34" charset="0"/>
              <a:buChar char="•"/>
              <a:defRPr/>
            </a:pPr>
            <a:r>
              <a:rPr lang="en-US" b="1" dirty="0"/>
              <a:t>Interpersonal Skills </a:t>
            </a:r>
            <a:endParaRPr lang="en-US" dirty="0"/>
          </a:p>
          <a:p>
            <a:pPr lvl="1" eaLnBrk="1" fontAlgn="auto" hangingPunct="1">
              <a:spcAft>
                <a:spcPts val="0"/>
              </a:spcAft>
              <a:buFont typeface="Arial" pitchFamily="34" charset="0"/>
              <a:buChar char="–"/>
              <a:defRPr/>
            </a:pPr>
            <a:r>
              <a:rPr lang="en-US" dirty="0"/>
              <a:t>Used to communicate, motivate, mentor and delegate</a:t>
            </a:r>
          </a:p>
          <a:p>
            <a:pPr eaLnBrk="1" fontAlgn="auto" hangingPunct="1">
              <a:spcAft>
                <a:spcPts val="0"/>
              </a:spcAft>
              <a:buFont typeface="Arial" pitchFamily="34" charset="0"/>
              <a:buChar char="•"/>
              <a:defRPr/>
            </a:pPr>
            <a:r>
              <a:rPr lang="en-US" b="1" dirty="0"/>
              <a:t>Technical Skills</a:t>
            </a:r>
            <a:r>
              <a:rPr lang="en-US" dirty="0"/>
              <a:t> </a:t>
            </a:r>
          </a:p>
          <a:p>
            <a:pPr lvl="1" eaLnBrk="1" fontAlgn="auto" hangingPunct="1">
              <a:spcAft>
                <a:spcPts val="0"/>
              </a:spcAft>
              <a:buFont typeface="Arial" pitchFamily="34" charset="0"/>
              <a:buChar char="–"/>
              <a:defRPr/>
            </a:pPr>
            <a:r>
              <a:rPr lang="en-US" dirty="0"/>
              <a:t>Based on specialized knowledge required for work</a:t>
            </a:r>
          </a:p>
          <a:p>
            <a:pPr eaLnBrk="1" fontAlgn="auto" hangingPunct="1">
              <a:spcAft>
                <a:spcPts val="0"/>
              </a:spcAft>
              <a:buFont typeface="Arial" pitchFamily="34" charset="0"/>
              <a:buChar char="•"/>
              <a:defRPr/>
            </a:pPr>
            <a:r>
              <a:rPr lang="en-US" b="1" dirty="0"/>
              <a:t>Political Skills </a:t>
            </a:r>
            <a:endParaRPr lang="en-US" dirty="0"/>
          </a:p>
          <a:p>
            <a:pPr lvl="1" eaLnBrk="1" fontAlgn="auto" hangingPunct="1">
              <a:spcAft>
                <a:spcPts val="0"/>
              </a:spcAft>
              <a:buFont typeface="Arial" pitchFamily="34" charset="0"/>
              <a:buChar char="–"/>
              <a:defRPr/>
            </a:pPr>
            <a:r>
              <a:rPr lang="en-US" dirty="0"/>
              <a:t>Used to build a power base and establish connections</a:t>
            </a:r>
          </a:p>
        </p:txBody>
      </p:sp>
      <p:sp>
        <p:nvSpPr>
          <p:cNvPr id="26628" name="Slide Number Placeholder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a:t>
            </a:r>
            <a:fld id="{384A6BFD-ADF7-4921-99B8-941B7774CFEF}" type="slidenum">
              <a:rPr lang="en-US" smtClean="0"/>
              <a:pPr fontAlgn="base">
                <a:spcBef>
                  <a:spcPct val="0"/>
                </a:spcBef>
                <a:spcAft>
                  <a:spcPct val="0"/>
                </a:spcAft>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a:t>Is The Manager’s Job Universal?</a:t>
            </a:r>
          </a:p>
        </p:txBody>
      </p:sp>
      <p:sp>
        <p:nvSpPr>
          <p:cNvPr id="3" name="Content Placeholder 2"/>
          <p:cNvSpPr>
            <a:spLocks noGrp="1"/>
          </p:cNvSpPr>
          <p:nvPr>
            <p:ph idx="1"/>
          </p:nvPr>
        </p:nvSpPr>
        <p:spPr>
          <a:xfrm>
            <a:off x="457200" y="1295400"/>
            <a:ext cx="8229600" cy="5257800"/>
          </a:xfrm>
        </p:spPr>
        <p:txBody>
          <a:bodyPr rtlCol="0">
            <a:normAutofit/>
          </a:bodyPr>
          <a:lstStyle/>
          <a:p>
            <a:pPr eaLnBrk="1" fontAlgn="auto" hangingPunct="1">
              <a:spcAft>
                <a:spcPts val="0"/>
              </a:spcAft>
              <a:buFont typeface="Arial" pitchFamily="34" charset="0"/>
              <a:buNone/>
              <a:defRPr/>
            </a:pPr>
            <a:r>
              <a:rPr lang="en-US" sz="2600" dirty="0"/>
              <a:t>The previous discussion describe management as a generic activity.  In reality, a manager’s job varies with along several dimensions</a:t>
            </a:r>
          </a:p>
          <a:p>
            <a:pPr eaLnBrk="1" fontAlgn="auto" hangingPunct="1">
              <a:spcAft>
                <a:spcPts val="0"/>
              </a:spcAft>
              <a:buFont typeface="Arial" pitchFamily="34" charset="0"/>
              <a:buChar char="•"/>
              <a:defRPr/>
            </a:pPr>
            <a:r>
              <a:rPr lang="en-US" b="1" dirty="0"/>
              <a:t>Level in the Organization</a:t>
            </a:r>
          </a:p>
          <a:p>
            <a:pPr lvl="1" eaLnBrk="1" fontAlgn="auto" hangingPunct="1">
              <a:spcAft>
                <a:spcPts val="0"/>
              </a:spcAft>
              <a:buFont typeface="Arial" pitchFamily="34" charset="0"/>
              <a:buChar char="–"/>
              <a:defRPr/>
            </a:pPr>
            <a:r>
              <a:rPr lang="en-US" dirty="0"/>
              <a:t>Top level managers do more planning than supervisors</a:t>
            </a:r>
          </a:p>
          <a:p>
            <a:pPr eaLnBrk="1" fontAlgn="auto" hangingPunct="1">
              <a:spcAft>
                <a:spcPts val="0"/>
              </a:spcAft>
              <a:buFont typeface="Arial" pitchFamily="34" charset="0"/>
              <a:buChar char="•"/>
              <a:defRPr/>
            </a:pPr>
            <a:r>
              <a:rPr lang="en-US" b="1" dirty="0"/>
              <a:t>Profit vs. Nonprofit</a:t>
            </a:r>
          </a:p>
          <a:p>
            <a:pPr lvl="1" eaLnBrk="1" fontAlgn="auto" hangingPunct="1">
              <a:spcAft>
                <a:spcPts val="0"/>
              </a:spcAft>
              <a:buFont typeface="Arial" pitchFamily="34" charset="0"/>
              <a:buChar char="–"/>
              <a:defRPr/>
            </a:pPr>
            <a:r>
              <a:rPr lang="en-US" dirty="0"/>
              <a:t>Management performance is measured on different objectives</a:t>
            </a:r>
          </a:p>
          <a:p>
            <a:pPr eaLnBrk="1" fontAlgn="auto" hangingPunct="1">
              <a:spcAft>
                <a:spcPts val="0"/>
              </a:spcAft>
              <a:buFont typeface="Arial" pitchFamily="34" charset="0"/>
              <a:buChar char="•"/>
              <a:defRPr/>
            </a:pPr>
            <a:endParaRPr lang="en-US" sz="2600" dirty="0"/>
          </a:p>
        </p:txBody>
      </p:sp>
      <p:sp>
        <p:nvSpPr>
          <p:cNvPr id="27652"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a:t>
            </a:r>
            <a:fld id="{01D7179E-5EAB-4767-B181-E912489FA1CA}" type="slidenum">
              <a:rPr lang="en-US" smtClean="0"/>
              <a:pPr fontAlgn="base">
                <a:spcBef>
                  <a:spcPct val="0"/>
                </a:spcBef>
                <a:spcAft>
                  <a:spcPct val="0"/>
                </a:spcAft>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US" sz="3600" b="1" dirty="0">
                <a:solidFill>
                  <a:schemeClr val="accent6">
                    <a:lumMod val="75000"/>
                  </a:schemeClr>
                </a:solidFill>
              </a:rPr>
              <a:t>Is the Manager’s Job Universal? (cont’d)</a:t>
            </a:r>
          </a:p>
        </p:txBody>
      </p:sp>
      <p:sp>
        <p:nvSpPr>
          <p:cNvPr id="3" name="Content Placeholder 2"/>
          <p:cNvSpPr>
            <a:spLocks noGrp="1"/>
          </p:cNvSpPr>
          <p:nvPr>
            <p:ph sz="half" idx="1"/>
          </p:nvPr>
        </p:nvSpPr>
        <p:spPr>
          <a:xfrm>
            <a:off x="457200" y="1371600"/>
            <a:ext cx="4038600" cy="4525963"/>
          </a:xfrm>
        </p:spPr>
        <p:txBody>
          <a:bodyPr>
            <a:normAutofit/>
          </a:bodyPr>
          <a:lstStyle/>
          <a:p>
            <a:pPr eaLnBrk="1" hangingPunct="1"/>
            <a:r>
              <a:rPr lang="en-US" b="1">
                <a:solidFill>
                  <a:srgbClr val="31859C"/>
                </a:solidFill>
              </a:rPr>
              <a:t>Size of the Organization</a:t>
            </a:r>
          </a:p>
          <a:p>
            <a:pPr lvl="1" eaLnBrk="1" hangingPunct="1"/>
            <a:r>
              <a:rPr lang="en-US"/>
              <a:t>Small businesses require an emphasis in the management role of spokesperson</a:t>
            </a:r>
          </a:p>
          <a:p>
            <a:pPr eaLnBrk="1" hangingPunct="1"/>
            <a:r>
              <a:rPr lang="en-US" b="1">
                <a:solidFill>
                  <a:srgbClr val="31859C"/>
                </a:solidFill>
              </a:rPr>
              <a:t>National Borders</a:t>
            </a:r>
          </a:p>
          <a:p>
            <a:pPr lvl="1" eaLnBrk="1" hangingPunct="1"/>
            <a:r>
              <a:rPr lang="en-US"/>
              <a:t>These concepts work best in English-speaking countries and may need to be modified in other global environments</a:t>
            </a:r>
          </a:p>
        </p:txBody>
      </p:sp>
      <p:pic>
        <p:nvPicPr>
          <p:cNvPr id="27652" name="Picture 2"/>
          <p:cNvPicPr>
            <a:picLocks noGrp="1" noChangeAspect="1" noChangeArrowheads="1"/>
          </p:cNvPicPr>
          <p:nvPr>
            <p:ph sz="half" idx="2"/>
          </p:nvPr>
        </p:nvPicPr>
        <p:blipFill>
          <a:blip r:embed="rId3" cstate="print"/>
          <a:srcRect r="20755"/>
          <a:stretch>
            <a:fillRect/>
          </a:stretch>
        </p:blipFill>
        <p:spPr>
          <a:xfrm>
            <a:off x="4495800" y="1752600"/>
            <a:ext cx="4089400" cy="3276600"/>
          </a:xfrm>
          <a:noFill/>
        </p:spPr>
      </p:pic>
      <p:sp>
        <p:nvSpPr>
          <p:cNvPr id="28677"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1-</a:t>
            </a:r>
            <a:fld id="{72B9733D-7C0E-4FFE-8531-92FA2C9644A0}" type="slidenum">
              <a:rPr lang="en-US" smtClean="0"/>
              <a:pPr fontAlgn="base">
                <a:spcBef>
                  <a:spcPct val="0"/>
                </a:spcBef>
                <a:spcAft>
                  <a:spcPct val="0"/>
                </a:spcAft>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The Economic Crisis - 2008</a:t>
            </a:r>
            <a:endParaRPr lang="en-US" dirty="0"/>
          </a:p>
        </p:txBody>
      </p:sp>
      <p:sp>
        <p:nvSpPr>
          <p:cNvPr id="9219" name="Content Placeholder 2"/>
          <p:cNvSpPr>
            <a:spLocks noGrp="1"/>
          </p:cNvSpPr>
          <p:nvPr>
            <p:ph idx="1"/>
          </p:nvPr>
        </p:nvSpPr>
        <p:spPr/>
        <p:txBody>
          <a:bodyPr/>
          <a:lstStyle/>
          <a:p>
            <a:r>
              <a:rPr lang="en-US" sz="2400" dirty="0">
                <a:solidFill>
                  <a:schemeClr val="tx1"/>
                </a:solidFill>
              </a:rPr>
              <a:t>Began with turmoil in mortgage markets </a:t>
            </a:r>
          </a:p>
          <a:p>
            <a:r>
              <a:rPr lang="en-US" sz="2400" dirty="0">
                <a:solidFill>
                  <a:schemeClr val="tx1"/>
                </a:solidFill>
              </a:rPr>
              <a:t>Spread to businesses when broader credit markets collapsed</a:t>
            </a:r>
          </a:p>
          <a:p>
            <a:r>
              <a:rPr lang="en-US" sz="2400" dirty="0">
                <a:solidFill>
                  <a:schemeClr val="tx1"/>
                </a:solidFill>
              </a:rPr>
              <a:t>Called the worst since the Great Depression</a:t>
            </a:r>
          </a:p>
          <a:p>
            <a:r>
              <a:rPr lang="en-US" sz="2400" dirty="0">
                <a:solidFill>
                  <a:schemeClr val="tx1"/>
                </a:solidFill>
              </a:rPr>
              <a:t>Foreclosures, financial recession, a huge public debt, and widespread social problems from job losses signal that the U.S. and global economic environments have changed and are continuing to change</a:t>
            </a:r>
          </a:p>
        </p:txBody>
      </p:sp>
      <p:sp>
        <p:nvSpPr>
          <p:cNvPr id="3" name="Slide Number Placeholder 2">
            <a:extLst>
              <a:ext uri="{FF2B5EF4-FFF2-40B4-BE49-F238E27FC236}">
                <a16:creationId xmlns:a16="http://schemas.microsoft.com/office/drawing/2014/main" id="{DD1ADDA2-2BAC-4ED2-939F-AC1C8F208211}"/>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Economic Crisis – 2020-2021</a:t>
            </a:r>
          </a:p>
        </p:txBody>
      </p:sp>
      <p:sp>
        <p:nvSpPr>
          <p:cNvPr id="9219" name="Content Placeholder 2"/>
          <p:cNvSpPr>
            <a:spLocks noGrp="1"/>
          </p:cNvSpPr>
          <p:nvPr>
            <p:ph idx="1"/>
          </p:nvPr>
        </p:nvSpPr>
        <p:spPr>
          <a:xfrm>
            <a:off x="12555" y="1371600"/>
            <a:ext cx="4716463" cy="4754563"/>
          </a:xfrm>
        </p:spPr>
        <p:txBody>
          <a:bodyPr/>
          <a:lstStyle/>
          <a:p>
            <a:r>
              <a:rPr lang="en-US" sz="2000" dirty="0">
                <a:solidFill>
                  <a:schemeClr val="tx1"/>
                </a:solidFill>
              </a:rPr>
              <a:t>Began with uncertainties over Covi19 impact on markets </a:t>
            </a:r>
          </a:p>
          <a:p>
            <a:r>
              <a:rPr lang="en-US" sz="2000" dirty="0">
                <a:solidFill>
                  <a:schemeClr val="tx1"/>
                </a:solidFill>
              </a:rPr>
              <a:t>Many businesses entered lockdown creating panic and chain reaction</a:t>
            </a:r>
          </a:p>
          <a:p>
            <a:r>
              <a:rPr lang="en-US" sz="2000" dirty="0">
                <a:solidFill>
                  <a:schemeClr val="tx1"/>
                </a:solidFill>
              </a:rPr>
              <a:t>Many large industries turned to Government for rescue package</a:t>
            </a:r>
          </a:p>
          <a:p>
            <a:r>
              <a:rPr lang="en-US" sz="2000" dirty="0">
                <a:solidFill>
                  <a:schemeClr val="tx1"/>
                </a:solidFill>
              </a:rPr>
              <a:t>Further foreclosures, financial recession, a huge public debt, and widespread social problems from job losses </a:t>
            </a:r>
          </a:p>
          <a:p>
            <a:r>
              <a:rPr lang="en-US" sz="2000" dirty="0">
                <a:solidFill>
                  <a:schemeClr val="tx1"/>
                </a:solidFill>
              </a:rPr>
              <a:t>Many changes to global economic environments have changed creating lasting impact</a:t>
            </a:r>
          </a:p>
          <a:p>
            <a:endParaRPr lang="en-US" sz="2000" dirty="0">
              <a:solidFill>
                <a:schemeClr val="tx1"/>
              </a:solidFill>
            </a:endParaRPr>
          </a:p>
        </p:txBody>
      </p:sp>
      <p:pic>
        <p:nvPicPr>
          <p:cNvPr id="1026" name="Picture 2" descr="Coronavirus: The Economic Impact Of COVID-19 On India">
            <a:extLst>
              <a:ext uri="{FF2B5EF4-FFF2-40B4-BE49-F238E27FC236}">
                <a16:creationId xmlns:a16="http://schemas.microsoft.com/office/drawing/2014/main" id="{13B47ED5-4F81-43D5-B4F5-7CCE4925D3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8286" y="1600200"/>
            <a:ext cx="4295377" cy="3396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95DFF5C-BC6C-485C-B5E3-88A08D859F31}"/>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16</a:t>
            </a:fld>
            <a:endParaRPr lang="en-US"/>
          </a:p>
        </p:txBody>
      </p:sp>
    </p:spTree>
    <p:extLst>
      <p:ext uri="{BB962C8B-B14F-4D97-AF65-F5344CB8AC3E}">
        <p14:creationId xmlns:p14="http://schemas.microsoft.com/office/powerpoint/2010/main" val="2554472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Does the Workforce Look Like Today?</a:t>
            </a:r>
          </a:p>
        </p:txBody>
      </p:sp>
      <p:sp>
        <p:nvSpPr>
          <p:cNvPr id="3" name="Content Placeholder 2"/>
          <p:cNvSpPr>
            <a:spLocks noGrp="1"/>
          </p:cNvSpPr>
          <p:nvPr>
            <p:ph idx="1"/>
          </p:nvPr>
        </p:nvSpPr>
        <p:spPr>
          <a:xfrm>
            <a:off x="304800" y="1371600"/>
            <a:ext cx="8763000" cy="4754563"/>
          </a:xfrm>
        </p:spPr>
        <p:txBody>
          <a:bodyPr/>
          <a:lstStyle/>
          <a:p>
            <a:pPr>
              <a:lnSpc>
                <a:spcPct val="150000"/>
              </a:lnSpc>
            </a:pPr>
            <a:r>
              <a:rPr lang="en-US" sz="2400" dirty="0">
                <a:solidFill>
                  <a:schemeClr val="tx1"/>
                </a:solidFill>
                <a:latin typeface="Arial" panose="020B0604020202020204" pitchFamily="34" charset="0"/>
                <a:cs typeface="Arial" panose="020B0604020202020204" pitchFamily="34" charset="0"/>
              </a:rPr>
              <a:t>Those born before 1946 - 6 percent of the workforce</a:t>
            </a:r>
          </a:p>
          <a:p>
            <a:pPr>
              <a:lnSpc>
                <a:spcPct val="150000"/>
              </a:lnSpc>
            </a:pPr>
            <a:r>
              <a:rPr lang="en-US" sz="2400" dirty="0">
                <a:solidFill>
                  <a:schemeClr val="tx1"/>
                </a:solidFill>
                <a:latin typeface="Arial" panose="020B0604020202020204" pitchFamily="34" charset="0"/>
                <a:cs typeface="Arial" panose="020B0604020202020204" pitchFamily="34" charset="0"/>
              </a:rPr>
              <a:t>Baby boomers , born between 1946 and 1964 - 41.5 percent of the workforce</a:t>
            </a:r>
          </a:p>
          <a:p>
            <a:pPr>
              <a:lnSpc>
                <a:spcPct val="150000"/>
              </a:lnSpc>
            </a:pPr>
            <a:r>
              <a:rPr lang="en-US" sz="2400" dirty="0">
                <a:solidFill>
                  <a:schemeClr val="tx1"/>
                </a:solidFill>
                <a:latin typeface="Arial" panose="020B0604020202020204" pitchFamily="34" charset="0"/>
                <a:cs typeface="Arial" panose="020B0604020202020204" pitchFamily="34" charset="0"/>
              </a:rPr>
              <a:t>Generation X, born 1965 to 1977 - 29 percent of the workforce</a:t>
            </a:r>
          </a:p>
          <a:p>
            <a:pPr>
              <a:lnSpc>
                <a:spcPct val="150000"/>
              </a:lnSpc>
            </a:pPr>
            <a:r>
              <a:rPr lang="en-US" sz="2400" dirty="0">
                <a:solidFill>
                  <a:schemeClr val="tx1"/>
                </a:solidFill>
                <a:latin typeface="Arial" panose="020B0604020202020204" pitchFamily="34" charset="0"/>
                <a:cs typeface="Arial" panose="020B0604020202020204" pitchFamily="34" charset="0"/>
              </a:rPr>
              <a:t>Gen </a:t>
            </a:r>
            <a:r>
              <a:rPr lang="en-US" sz="2400" b="1" dirty="0">
                <a:solidFill>
                  <a:schemeClr val="tx1"/>
                </a:solidFill>
                <a:latin typeface="Arial" panose="020B0604020202020204" pitchFamily="34" charset="0"/>
                <a:cs typeface="Arial" panose="020B0604020202020204" pitchFamily="34" charset="0"/>
              </a:rPr>
              <a:t>Y</a:t>
            </a:r>
            <a:r>
              <a:rPr lang="en-US" sz="2400" dirty="0">
                <a:solidFill>
                  <a:schemeClr val="tx1"/>
                </a:solidFill>
                <a:latin typeface="Arial" panose="020B0604020202020204" pitchFamily="34" charset="0"/>
                <a:cs typeface="Arial" panose="020B0604020202020204" pitchFamily="34" charset="0"/>
              </a:rPr>
              <a:t> , born 1978 to 1994 - 24 percent of the workforce.</a:t>
            </a:r>
          </a:p>
          <a:p>
            <a:pPr>
              <a:lnSpc>
                <a:spcPct val="150000"/>
              </a:lnSpc>
            </a:pPr>
            <a:r>
              <a:rPr lang="en-GB" sz="2400" b="0" i="0" dirty="0">
                <a:solidFill>
                  <a:srgbClr val="222222"/>
                </a:solidFill>
                <a:effectLst/>
                <a:latin typeface="Arial" panose="020B0604020202020204" pitchFamily="34" charset="0"/>
                <a:cs typeface="Arial" panose="020B0604020202020204" pitchFamily="34" charset="0"/>
              </a:rPr>
              <a:t>Gen </a:t>
            </a:r>
            <a:r>
              <a:rPr lang="en-GB" sz="2400" b="1" i="0" dirty="0">
                <a:solidFill>
                  <a:srgbClr val="222222"/>
                </a:solidFill>
                <a:effectLst/>
                <a:latin typeface="Arial" panose="020B0604020202020204" pitchFamily="34" charset="0"/>
                <a:cs typeface="Arial" panose="020B0604020202020204" pitchFamily="34" charset="0"/>
              </a:rPr>
              <a:t>Z</a:t>
            </a:r>
            <a:r>
              <a:rPr lang="en-GB" sz="2400" b="0" i="0" dirty="0">
                <a:solidFill>
                  <a:srgbClr val="222222"/>
                </a:solidFill>
                <a:effectLst/>
                <a:latin typeface="Arial" panose="020B0604020202020204" pitchFamily="34" charset="0"/>
                <a:cs typeface="Arial" panose="020B0604020202020204" pitchFamily="34" charset="0"/>
              </a:rPr>
              <a:t> is the newest </a:t>
            </a:r>
            <a:r>
              <a:rPr lang="en-GB" sz="2400" i="0" dirty="0">
                <a:solidFill>
                  <a:srgbClr val="222222"/>
                </a:solidFill>
                <a:effectLst/>
                <a:latin typeface="Arial" panose="020B0604020202020204" pitchFamily="34" charset="0"/>
                <a:cs typeface="Arial" panose="020B0604020202020204" pitchFamily="34" charset="0"/>
              </a:rPr>
              <a:t>generation</a:t>
            </a:r>
            <a:r>
              <a:rPr lang="en-GB" sz="2400" b="0" i="0" dirty="0">
                <a:solidFill>
                  <a:srgbClr val="222222"/>
                </a:solidFill>
                <a:effectLst/>
                <a:latin typeface="Arial" panose="020B0604020202020204" pitchFamily="34" charset="0"/>
                <a:cs typeface="Arial" panose="020B0604020202020204" pitchFamily="34" charset="0"/>
              </a:rPr>
              <a:t> to be named and were born between 1995 and 2015 – the future work force from 2025.</a:t>
            </a:r>
            <a:endParaRPr lang="en-US" sz="24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B48715A-03A5-4FF0-ADEC-C16E014B58C4}"/>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1143000"/>
          </a:xfrm>
        </p:spPr>
        <p:txBody>
          <a:bodyPr/>
          <a:lstStyle/>
          <a:p>
            <a:pPr>
              <a:defRPr/>
            </a:pPr>
            <a:r>
              <a:rPr lang="en-US" sz="3600" dirty="0"/>
              <a:t>What Will the “New” Normal Be Like?</a:t>
            </a:r>
          </a:p>
        </p:txBody>
      </p:sp>
      <p:sp>
        <p:nvSpPr>
          <p:cNvPr id="3" name="Content Placeholder 2"/>
          <p:cNvSpPr>
            <a:spLocks noGrp="1"/>
          </p:cNvSpPr>
          <p:nvPr>
            <p:ph idx="1"/>
          </p:nvPr>
        </p:nvSpPr>
        <p:spPr/>
        <p:txBody>
          <a:bodyPr/>
          <a:lstStyle/>
          <a:p>
            <a:pPr>
              <a:buFont typeface="Arial" pitchFamily="34" charset="0"/>
              <a:buChar char="•"/>
              <a:defRPr/>
            </a:pPr>
            <a:r>
              <a:rPr lang="en-US" dirty="0"/>
              <a:t>The New Normal</a:t>
            </a:r>
          </a:p>
          <a:p>
            <a:pPr lvl="1">
              <a:buFont typeface="Arial" pitchFamily="34" charset="0"/>
              <a:buChar char="–"/>
              <a:defRPr/>
            </a:pPr>
            <a:r>
              <a:rPr lang="en-US" dirty="0"/>
              <a:t>“Capitalism will be different” Timothy Geithner, the U.S. Secretary of the Treasury</a:t>
            </a:r>
          </a:p>
          <a:p>
            <a:pPr lvl="1">
              <a:buFont typeface="Arial" pitchFamily="34" charset="0"/>
              <a:buChar char="–"/>
              <a:defRPr/>
            </a:pPr>
            <a:r>
              <a:rPr lang="en-US" dirty="0"/>
              <a:t>Increased role of government, especially in financial markets</a:t>
            </a:r>
          </a:p>
          <a:p>
            <a:pPr lvl="1">
              <a:buFont typeface="Arial" pitchFamily="34" charset="0"/>
              <a:buChar char="–"/>
              <a:defRPr/>
            </a:pPr>
            <a:r>
              <a:rPr lang="en-US" dirty="0"/>
              <a:t>Government spending is now at levels not seen since World War Two</a:t>
            </a:r>
          </a:p>
          <a:p>
            <a:pPr lvl="1">
              <a:buFont typeface="Arial" pitchFamily="34" charset="0"/>
              <a:buChar char="–"/>
              <a:defRPr/>
            </a:pPr>
            <a:r>
              <a:rPr lang="en-US" dirty="0"/>
              <a:t>Public concerns about the growing budget deficit and increased government intervention in the economy.</a:t>
            </a:r>
          </a:p>
        </p:txBody>
      </p:sp>
      <p:sp>
        <p:nvSpPr>
          <p:cNvPr id="4" name="Slide Number Placeholder 3">
            <a:extLst>
              <a:ext uri="{FF2B5EF4-FFF2-40B4-BE49-F238E27FC236}">
                <a16:creationId xmlns:a16="http://schemas.microsoft.com/office/drawing/2014/main" id="{85D20F82-05A5-4503-BEF1-28E2304C6154}"/>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Are Managers Adapting to a Changing Workforce?</a:t>
            </a:r>
          </a:p>
        </p:txBody>
      </p:sp>
      <p:sp>
        <p:nvSpPr>
          <p:cNvPr id="3" name="Content Placeholder 2"/>
          <p:cNvSpPr>
            <a:spLocks noGrp="1"/>
          </p:cNvSpPr>
          <p:nvPr>
            <p:ph idx="1"/>
          </p:nvPr>
        </p:nvSpPr>
        <p:spPr>
          <a:xfrm>
            <a:off x="457200" y="1371600"/>
            <a:ext cx="8382000" cy="4754563"/>
          </a:xfrm>
        </p:spPr>
        <p:txBody>
          <a:bodyPr/>
          <a:lstStyle/>
          <a:p>
            <a:pPr>
              <a:buFont typeface="Arial" pitchFamily="34" charset="0"/>
              <a:buChar char="•"/>
              <a:defRPr/>
            </a:pPr>
            <a:r>
              <a:rPr lang="en-US" dirty="0"/>
              <a:t>Family-Friendly Benefits </a:t>
            </a:r>
          </a:p>
          <a:p>
            <a:pPr lvl="1">
              <a:buFont typeface="Arial" pitchFamily="34" charset="0"/>
              <a:buChar char="–"/>
              <a:defRPr/>
            </a:pPr>
            <a:r>
              <a:rPr lang="en-US" dirty="0"/>
              <a:t>Benefits that provide a wide range of scheduling options that allow employees more flexibility at work, accommodating their needs for work/life balance</a:t>
            </a:r>
          </a:p>
          <a:p>
            <a:pPr>
              <a:buFont typeface="Arial" pitchFamily="34" charset="0"/>
              <a:buChar char="•"/>
              <a:defRPr/>
            </a:pPr>
            <a:r>
              <a:rPr lang="en-US" dirty="0"/>
              <a:t>Contingent Workforce</a:t>
            </a:r>
          </a:p>
          <a:p>
            <a:pPr lvl="1">
              <a:buFont typeface="Arial" pitchFamily="34" charset="0"/>
              <a:buChar char="–"/>
              <a:defRPr/>
            </a:pPr>
            <a:r>
              <a:rPr lang="en-US" dirty="0"/>
              <a:t>Few core workers and rest are Part-time, temporary, and contract workers who are available for hire on an as-needed basis</a:t>
            </a:r>
          </a:p>
        </p:txBody>
      </p:sp>
      <p:sp>
        <p:nvSpPr>
          <p:cNvPr id="4" name="Slide Number Placeholder 3">
            <a:extLst>
              <a:ext uri="{FF2B5EF4-FFF2-40B4-BE49-F238E27FC236}">
                <a16:creationId xmlns:a16="http://schemas.microsoft.com/office/drawing/2014/main" id="{FBFFF0A7-A605-4A34-8968-D6F3F22DAF72}"/>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wrap="square" rtlCol="0" anchor="ctr">
            <a:normAutofit/>
          </a:bodyPr>
          <a:lstStyle/>
          <a:p>
            <a:pPr eaLnBrk="1" fontAlgn="auto" hangingPunct="1">
              <a:spcAft>
                <a:spcPts val="0"/>
              </a:spcAft>
              <a:defRPr/>
            </a:pPr>
            <a:r>
              <a:rPr lang="en-US" dirty="0"/>
              <a:t>Learning Outcomes</a:t>
            </a:r>
          </a:p>
        </p:txBody>
      </p:sp>
      <p:sp>
        <p:nvSpPr>
          <p:cNvPr id="13317" name="Slide Number Placeholder 4"/>
          <p:cNvSpPr>
            <a:spLocks noGrp="1"/>
          </p:cNvSpPr>
          <p:nvPr>
            <p:ph type="sldNum" sz="quarter" idx="11"/>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B464F242-DC89-4780-A553-65605D0CA0AF}" type="slidenum">
              <a:rPr lang="en-US" smtClean="0"/>
              <a:pPr fontAlgn="base">
                <a:spcBef>
                  <a:spcPct val="0"/>
                </a:spcBef>
                <a:spcAft>
                  <a:spcPts val="600"/>
                </a:spcAft>
                <a:defRPr/>
              </a:pPr>
              <a:t>2</a:t>
            </a:fld>
            <a:endParaRPr lang="en-US"/>
          </a:p>
        </p:txBody>
      </p:sp>
      <p:graphicFrame>
        <p:nvGraphicFramePr>
          <p:cNvPr id="13319" name="Content Placeholder 2">
            <a:extLst>
              <a:ext uri="{FF2B5EF4-FFF2-40B4-BE49-F238E27FC236}">
                <a16:creationId xmlns:a16="http://schemas.microsoft.com/office/drawing/2014/main" id="{32E88E11-DCA6-4A82-A692-1D1B7863761E}"/>
              </a:ext>
            </a:extLst>
          </p:cNvPr>
          <p:cNvGraphicFramePr>
            <a:graphicFrameLocks noGrp="1"/>
          </p:cNvGraphicFramePr>
          <p:nvPr>
            <p:ph idx="1"/>
            <p:extLst>
              <p:ext uri="{D42A27DB-BD31-4B8C-83A1-F6EECF244321}">
                <p14:modId xmlns:p14="http://schemas.microsoft.com/office/powerpoint/2010/main" val="3582413919"/>
              </p:ext>
            </p:extLst>
          </p:nvPr>
        </p:nvGraphicFramePr>
        <p:xfrm>
          <a:off x="457200" y="1371600"/>
          <a:ext cx="8229600" cy="475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b="1" dirty="0">
                <a:solidFill>
                  <a:schemeClr val="accent6"/>
                </a:solidFill>
              </a:rPr>
              <a:t>Why Is Innovation Important to the Manager’s Job?</a:t>
            </a:r>
          </a:p>
        </p:txBody>
      </p:sp>
      <p:sp>
        <p:nvSpPr>
          <p:cNvPr id="35843" name="Content Placeholder 7"/>
          <p:cNvSpPr>
            <a:spLocks noGrp="1"/>
          </p:cNvSpPr>
          <p:nvPr>
            <p:ph sz="half" idx="1"/>
          </p:nvPr>
        </p:nvSpPr>
        <p:spPr>
          <a:xfrm>
            <a:off x="424962" y="1676400"/>
            <a:ext cx="4038600" cy="4525963"/>
          </a:xfrm>
        </p:spPr>
        <p:txBody>
          <a:bodyPr/>
          <a:lstStyle/>
          <a:p>
            <a:pPr eaLnBrk="1" hangingPunct="1"/>
            <a:r>
              <a:rPr lang="en-US" dirty="0"/>
              <a:t>“Nothing is riskier than not innovating”</a:t>
            </a:r>
          </a:p>
          <a:p>
            <a:pPr marL="0" indent="0" eaLnBrk="1" hangingPunct="1">
              <a:buNone/>
            </a:pPr>
            <a:endParaRPr lang="en-US" dirty="0"/>
          </a:p>
          <a:p>
            <a:pPr eaLnBrk="1" hangingPunct="1"/>
            <a:r>
              <a:rPr lang="en-US" dirty="0"/>
              <a:t>Innovation isn’t just important for high technology companies but essential  in all types of organizations</a:t>
            </a:r>
          </a:p>
          <a:p>
            <a:pPr eaLnBrk="1" hangingPunct="1"/>
            <a:endParaRPr lang="en-US" dirty="0"/>
          </a:p>
          <a:p>
            <a:pPr eaLnBrk="1" hangingPunct="1"/>
            <a:endParaRPr lang="en-US" dirty="0"/>
          </a:p>
        </p:txBody>
      </p:sp>
      <p:pic>
        <p:nvPicPr>
          <p:cNvPr id="35844" name="Content Placeholder 12" descr="zappos.jpg"/>
          <p:cNvPicPr>
            <a:picLocks noGrp="1" noChangeAspect="1"/>
          </p:cNvPicPr>
          <p:nvPr>
            <p:ph sz="half" idx="2"/>
          </p:nvPr>
        </p:nvPicPr>
        <p:blipFill>
          <a:blip r:embed="rId2" cstate="print"/>
          <a:srcRect/>
          <a:stretch>
            <a:fillRect/>
          </a:stretch>
        </p:blipFill>
        <p:spPr>
          <a:xfrm>
            <a:off x="4695825" y="1676400"/>
            <a:ext cx="4448175" cy="4005263"/>
          </a:xfrm>
        </p:spPr>
      </p:pic>
      <p:sp>
        <p:nvSpPr>
          <p:cNvPr id="36869" name="Slide Number Placeholder 1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a:t>
            </a:r>
            <a:fld id="{1C4F7DF6-6762-4D2D-8E2B-B1E807EA03D2}" type="slidenum">
              <a:rPr lang="en-US" smtClean="0"/>
              <a:pPr fontAlgn="base">
                <a:spcBef>
                  <a:spcPct val="0"/>
                </a:spcBef>
                <a:spcAft>
                  <a:spcPct val="0"/>
                </a:spcAft>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3050"/>
            <a:ext cx="3160713" cy="1479550"/>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eaLnBrk="1" fontAlgn="auto" hangingPunct="1">
              <a:spcAft>
                <a:spcPts val="0"/>
              </a:spcAft>
            </a:pPr>
            <a:r>
              <a:rPr lang="en-US" sz="2800" dirty="0"/>
              <a:t>Why Are Customers Important to the Manager’s Job?</a:t>
            </a:r>
          </a:p>
        </p:txBody>
      </p:sp>
      <p:sp>
        <p:nvSpPr>
          <p:cNvPr id="35844" name="Slide Number Placeholder 3"/>
          <p:cNvSpPr>
            <a:spLocks noGrp="1"/>
          </p:cNvSpPr>
          <p:nvPr>
            <p:ph type="sldNum" sz="quarter" idx="11"/>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8D4C2BF8-5C94-47AB-9BF3-8361658C2611}" type="slidenum">
              <a:rPr lang="en-US" smtClean="0"/>
              <a:pPr fontAlgn="base">
                <a:spcBef>
                  <a:spcPct val="0"/>
                </a:spcBef>
                <a:spcAft>
                  <a:spcPts val="600"/>
                </a:spcAft>
                <a:defRPr/>
              </a:pPr>
              <a:t>21</a:t>
            </a:fld>
            <a:endParaRPr lang="en-US"/>
          </a:p>
        </p:txBody>
      </p:sp>
      <p:graphicFrame>
        <p:nvGraphicFramePr>
          <p:cNvPr id="35846" name="Content Placeholder 2">
            <a:extLst>
              <a:ext uri="{FF2B5EF4-FFF2-40B4-BE49-F238E27FC236}">
                <a16:creationId xmlns:a16="http://schemas.microsoft.com/office/drawing/2014/main" id="{042EE6C4-D481-4979-88E5-7183B9DA6F5B}"/>
              </a:ext>
            </a:extLst>
          </p:cNvPr>
          <p:cNvGraphicFramePr>
            <a:graphicFrameLocks noGrp="1"/>
          </p:cNvGraphicFramePr>
          <p:nvPr>
            <p:ph idx="1"/>
            <p:extLst>
              <p:ext uri="{D42A27DB-BD31-4B8C-83A1-F6EECF244321}">
                <p14:modId xmlns:p14="http://schemas.microsoft.com/office/powerpoint/2010/main" val="1849007528"/>
              </p:ext>
            </p:extLst>
          </p:nvPr>
        </p:nvGraphicFramePr>
        <p:xfrm>
          <a:off x="3536064" y="521106"/>
          <a:ext cx="5111750" cy="5853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0" name="Picture 2" descr="How to create a customer centric website">
            <a:extLst>
              <a:ext uri="{FF2B5EF4-FFF2-40B4-BE49-F238E27FC236}">
                <a16:creationId xmlns:a16="http://schemas.microsoft.com/office/drawing/2014/main" id="{4D405830-6F37-4938-9881-4203A4B98B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1953861"/>
            <a:ext cx="2950277" cy="2950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48A3D70-E043-4DCB-B6AC-B8910898FDBC}"/>
              </a:ext>
            </a:extLst>
          </p:cNvPr>
          <p:cNvSpPr>
            <a:spLocks noGrp="1"/>
          </p:cNvSpPr>
          <p:nvPr>
            <p:ph type="sldNum" sz="quarter" idx="11"/>
          </p:nvPr>
        </p:nvSpPr>
        <p:spPr>
          <a:xfrm>
            <a:off x="6553200" y="6356350"/>
            <a:ext cx="2133600" cy="365125"/>
          </a:xfrm>
        </p:spPr>
        <p:txBody>
          <a:bodyPr anchor="ctr">
            <a:normAutofit/>
          </a:bodyPr>
          <a:lstStyle/>
          <a:p>
            <a:pPr>
              <a:spcAft>
                <a:spcPts val="600"/>
              </a:spcAft>
              <a:defRPr/>
            </a:pPr>
            <a:r>
              <a:rPr lang="en-US"/>
              <a:t>1-</a:t>
            </a:r>
            <a:fld id="{B22111B9-6ACD-4A16-9A9E-5901C5FBBFF8}" type="slidenum">
              <a:rPr lang="en-US" smtClean="0"/>
              <a:pPr>
                <a:spcAft>
                  <a:spcPts val="600"/>
                </a:spcAft>
                <a:defRPr/>
              </a:pPr>
              <a:t>22</a:t>
            </a:fld>
            <a:endParaRPr lang="en-US"/>
          </a:p>
        </p:txBody>
      </p:sp>
      <p:sp>
        <p:nvSpPr>
          <p:cNvPr id="7" name="Rectangle 6">
            <a:extLst>
              <a:ext uri="{FF2B5EF4-FFF2-40B4-BE49-F238E27FC236}">
                <a16:creationId xmlns:a16="http://schemas.microsoft.com/office/drawing/2014/main" id="{B8E9A4CB-F14C-4186-B5D4-F0792188930D}"/>
              </a:ext>
            </a:extLst>
          </p:cNvPr>
          <p:cNvSpPr/>
          <p:nvPr/>
        </p:nvSpPr>
        <p:spPr>
          <a:xfrm rot="20935902">
            <a:off x="2052722" y="2644172"/>
            <a:ext cx="5038559" cy="1569660"/>
          </a:xfrm>
          <a:prstGeom prst="rect">
            <a:avLst/>
          </a:prstGeom>
          <a:noFill/>
        </p:spPr>
        <p:txBody>
          <a:bodyPr wrap="none" lIns="91440" tIns="45720" rIns="91440" bIns="45720">
            <a:spAutoFit/>
          </a:bodyPr>
          <a:lstStyle/>
          <a:p>
            <a:pPr algn="ctr"/>
            <a:r>
              <a:rPr lang="en-US" sz="9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End</a:t>
            </a:r>
          </a:p>
        </p:txBody>
      </p:sp>
    </p:spTree>
    <p:extLst>
      <p:ext uri="{BB962C8B-B14F-4D97-AF65-F5344CB8AC3E}">
        <p14:creationId xmlns:p14="http://schemas.microsoft.com/office/powerpoint/2010/main" val="376230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wrap="square" rtlCol="0" anchor="ctr">
            <a:normAutofit/>
          </a:bodyPr>
          <a:lstStyle/>
          <a:p>
            <a:pPr eaLnBrk="1" fontAlgn="auto" hangingPunct="1">
              <a:lnSpc>
                <a:spcPct val="90000"/>
              </a:lnSpc>
              <a:spcAft>
                <a:spcPts val="0"/>
              </a:spcAft>
              <a:defRPr/>
            </a:pPr>
            <a:r>
              <a:rPr lang="en-US" sz="3700"/>
              <a:t>Who Are Managers?</a:t>
            </a:r>
            <a:br>
              <a:rPr lang="en-US" sz="3700"/>
            </a:br>
            <a:r>
              <a:rPr lang="en-US" sz="3700"/>
              <a:t>Where Do They Work?</a:t>
            </a:r>
          </a:p>
        </p:txBody>
      </p:sp>
      <p:sp>
        <p:nvSpPr>
          <p:cNvPr id="14340" name="Slide Number Placeholder 4"/>
          <p:cNvSpPr>
            <a:spLocks noGrp="1"/>
          </p:cNvSpPr>
          <p:nvPr>
            <p:ph type="sldNum" sz="quarter" idx="12"/>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D5E2ED3B-3E8C-42A9-B19F-E577705B4559}" type="slidenum">
              <a:rPr lang="en-US" smtClean="0"/>
              <a:pPr fontAlgn="base">
                <a:spcBef>
                  <a:spcPct val="0"/>
                </a:spcBef>
                <a:spcAft>
                  <a:spcPts val="600"/>
                </a:spcAft>
                <a:defRPr/>
              </a:pPr>
              <a:t>3</a:t>
            </a:fld>
            <a:endParaRPr lang="en-US"/>
          </a:p>
        </p:txBody>
      </p:sp>
      <p:graphicFrame>
        <p:nvGraphicFramePr>
          <p:cNvPr id="14342" name="Content Placeholder 2">
            <a:extLst>
              <a:ext uri="{FF2B5EF4-FFF2-40B4-BE49-F238E27FC236}">
                <a16:creationId xmlns:a16="http://schemas.microsoft.com/office/drawing/2014/main" id="{B872C24A-E8EE-4000-8B12-508A3AC221D7}"/>
              </a:ext>
            </a:extLst>
          </p:cNvPr>
          <p:cNvGraphicFramePr>
            <a:graphicFrameLocks noGrp="1"/>
          </p:cNvGraphicFramePr>
          <p:nvPr>
            <p:ph sz="half" idx="2"/>
            <p:extLst>
              <p:ext uri="{D42A27DB-BD31-4B8C-83A1-F6EECF244321}">
                <p14:modId xmlns:p14="http://schemas.microsoft.com/office/powerpoint/2010/main" val="867869796"/>
              </p:ext>
            </p:extLst>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Advice on becoming an Operations Manager | Jobs for Graduates">
            <a:extLst>
              <a:ext uri="{FF2B5EF4-FFF2-40B4-BE49-F238E27FC236}">
                <a16:creationId xmlns:a16="http://schemas.microsoft.com/office/drawing/2014/main" id="{748FEE61-DF65-40F6-9BD7-0368A6C2CCF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457200" y="2133600"/>
            <a:ext cx="3886200" cy="3210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114300" y="1295400"/>
            <a:ext cx="8915400" cy="3637359"/>
          </a:xfrm>
          <a:prstGeom prst="rect">
            <a:avLst/>
          </a:prstGeom>
          <a:noFill/>
          <a:ln w="9525">
            <a:noFill/>
            <a:miter lim="800000"/>
            <a:headEnd/>
            <a:tailEnd/>
          </a:ln>
        </p:spPr>
      </p:pic>
      <p:sp>
        <p:nvSpPr>
          <p:cNvPr id="15363"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a:t>
            </a:r>
            <a:fld id="{A4975601-A45A-4CFC-A62D-6FB8089DE4CA}" type="slidenum">
              <a:rPr lang="en-US" smtClean="0"/>
              <a:pPr fontAlgn="base">
                <a:spcBef>
                  <a:spcPct val="0"/>
                </a:spcBef>
                <a:spcAft>
                  <a:spcPct val="0"/>
                </a:spcAft>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wrap="square" rtlCol="0" anchor="ctr">
            <a:normAutofit/>
          </a:bodyPr>
          <a:lstStyle/>
          <a:p>
            <a:pPr eaLnBrk="1" fontAlgn="auto" hangingPunct="1">
              <a:lnSpc>
                <a:spcPct val="90000"/>
              </a:lnSpc>
              <a:spcAft>
                <a:spcPts val="0"/>
              </a:spcAft>
              <a:defRPr/>
            </a:pPr>
            <a:r>
              <a:rPr lang="en-US" sz="3700" b="1"/>
              <a:t>How Are Managers Different from Nonmanagerial Employees?</a:t>
            </a:r>
          </a:p>
        </p:txBody>
      </p:sp>
      <p:sp>
        <p:nvSpPr>
          <p:cNvPr id="16388" name="Slide Number Placeholder 3"/>
          <p:cNvSpPr>
            <a:spLocks noGrp="1"/>
          </p:cNvSpPr>
          <p:nvPr>
            <p:ph type="sldNum" sz="quarter" idx="12"/>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E1970D52-0E5F-4892-9A1B-737E5A775993}" type="slidenum">
              <a:rPr lang="en-US" smtClean="0"/>
              <a:pPr fontAlgn="base">
                <a:spcBef>
                  <a:spcPct val="0"/>
                </a:spcBef>
                <a:spcAft>
                  <a:spcPts val="600"/>
                </a:spcAft>
                <a:defRPr/>
              </a:pPr>
              <a:t>5</a:t>
            </a:fld>
            <a:endParaRPr lang="en-US"/>
          </a:p>
        </p:txBody>
      </p:sp>
      <p:graphicFrame>
        <p:nvGraphicFramePr>
          <p:cNvPr id="16393" name="Content Placeholder 2">
            <a:extLst>
              <a:ext uri="{FF2B5EF4-FFF2-40B4-BE49-F238E27FC236}">
                <a16:creationId xmlns:a16="http://schemas.microsoft.com/office/drawing/2014/main" id="{E4CBB252-5F01-4E65-AE68-F0DE1490279D}"/>
              </a:ext>
            </a:extLst>
          </p:cNvPr>
          <p:cNvGraphicFramePr>
            <a:graphicFrameLocks noGrp="1"/>
          </p:cNvGraphicFramePr>
          <p:nvPr>
            <p:ph sz="half" idx="1"/>
            <p:extLst>
              <p:ext uri="{D42A27DB-BD31-4B8C-83A1-F6EECF244321}">
                <p14:modId xmlns:p14="http://schemas.microsoft.com/office/powerpoint/2010/main" val="2326193949"/>
              </p:ext>
            </p:extLst>
          </p:nvPr>
        </p:nvGraphicFramePr>
        <p:xfrm>
          <a:off x="457199" y="1600200"/>
          <a:ext cx="4800599"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4" name="Picture 6" descr="What is a Lone Worker and How Does Legislation Affect You?">
            <a:extLst>
              <a:ext uri="{FF2B5EF4-FFF2-40B4-BE49-F238E27FC236}">
                <a16:creationId xmlns:a16="http://schemas.microsoft.com/office/drawing/2014/main" id="{BEDB6CB5-73C7-4EF4-84B5-E83988328B4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artisticPastelsSmooth/>
                    </a14:imgEffect>
                  </a14:imgLayer>
                </a14:imgProps>
              </a:ext>
              <a:ext uri="{28A0092B-C50C-407E-A947-70E740481C1C}">
                <a14:useLocalDpi xmlns:a14="http://schemas.microsoft.com/office/drawing/2010/main" val="0"/>
              </a:ext>
            </a:extLst>
          </a:blip>
          <a:srcRect/>
          <a:stretch>
            <a:fillRect/>
          </a:stretch>
        </p:blipFill>
        <p:spPr bwMode="auto">
          <a:xfrm>
            <a:off x="5257799" y="1555232"/>
            <a:ext cx="3684813" cy="16385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7779D4-3ADC-48A9-B60B-4F412535A5C1}"/>
              </a:ext>
            </a:extLst>
          </p:cNvPr>
          <p:cNvPicPr>
            <a:picLocks noChangeAspect="1"/>
          </p:cNvPicPr>
          <p:nvPr/>
        </p:nvPicPr>
        <p:blipFill>
          <a:blip r:embed="rId10"/>
          <a:stretch>
            <a:fillRect/>
          </a:stretch>
        </p:blipFill>
        <p:spPr>
          <a:xfrm>
            <a:off x="5638800" y="3497238"/>
            <a:ext cx="3182033" cy="2522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eaLnBrk="0" hangingPunct="0">
              <a:spcAft>
                <a:spcPts val="600"/>
              </a:spcAft>
            </a:pPr>
            <a:r>
              <a:rPr lang="en-US" sz="4400" b="1" kern="1200" cap="none" spc="50">
                <a:ln w="12700" cmpd="sng">
                  <a:solidFill>
                    <a:schemeClr val="accent6">
                      <a:satMod val="120000"/>
                      <a:shade val="80000"/>
                    </a:schemeClr>
                  </a:solidFill>
                  <a:prstDash val="solid"/>
                </a:ln>
                <a:effectLst>
                  <a:glow rad="53100">
                    <a:schemeClr val="accent6">
                      <a:satMod val="180000"/>
                      <a:alpha val="30000"/>
                    </a:schemeClr>
                  </a:glow>
                </a:effectLst>
                <a:latin typeface="+mj-lt"/>
                <a:ea typeface="+mj-ea"/>
                <a:cs typeface="+mj-cs"/>
              </a:rPr>
              <a:t>Management Levels</a:t>
            </a:r>
          </a:p>
        </p:txBody>
      </p:sp>
      <p:pic>
        <p:nvPicPr>
          <p:cNvPr id="1026" name="Picture 2"/>
          <p:cNvPicPr>
            <a:picLocks noChangeAspect="1" noChangeArrowheads="1"/>
          </p:cNvPicPr>
          <p:nvPr/>
        </p:nvPicPr>
        <p:blipFill>
          <a:blip r:embed="rId2" cstate="print"/>
          <a:stretch>
            <a:fillRect/>
          </a:stretch>
        </p:blipFill>
        <p:spPr bwMode="auto">
          <a:xfrm>
            <a:off x="5562600" y="2183687"/>
            <a:ext cx="3581400" cy="2721863"/>
          </a:xfrm>
          <a:prstGeom prst="rect">
            <a:avLst/>
          </a:prstGeom>
          <a:noFill/>
          <a:ln w="9525">
            <a:noFill/>
            <a:miter lim="800000"/>
            <a:headEnd/>
            <a:tailEnd/>
          </a:ln>
        </p:spPr>
      </p:pic>
      <p:sp>
        <p:nvSpPr>
          <p:cNvPr id="17411" name="Slide Number Placeholder 4"/>
          <p:cNvSpPr>
            <a:spLocks noGrp="1"/>
          </p:cNvSpPr>
          <p:nvPr>
            <p:ph type="sldNum" sz="quarter" idx="12"/>
          </p:nvPr>
        </p:nvSpPr>
        <p:spPr bwMode="auto">
          <a:xfrm>
            <a:off x="6553200" y="6356350"/>
            <a:ext cx="2133600" cy="365125"/>
          </a:xfrm>
        </p:spPr>
        <p:txBody>
          <a:bodyPr vert="horz" lIns="91440" tIns="45720" rIns="91440" bIns="45720" numCol="1" rtlCol="0" anchor="ctr" anchorCtr="0" compatLnSpc="1">
            <a:prstTxWarp prst="textNoShape">
              <a:avLst/>
            </a:prstTxWarp>
            <a:normAutofit/>
          </a:bodyPr>
          <a:lstStyle/>
          <a:p>
            <a:pPr>
              <a:spcAft>
                <a:spcPts val="600"/>
              </a:spcAft>
              <a:defRPr/>
            </a:pPr>
            <a:r>
              <a:rPr lang="en-US" kern="1200">
                <a:latin typeface="+mn-lt"/>
                <a:ea typeface="+mn-ea"/>
                <a:cs typeface="+mn-cs"/>
              </a:rPr>
              <a:t>1-</a:t>
            </a:r>
            <a:fld id="{BA27360A-F14D-42B9-8BE8-E645C623F2DC}" type="slidenum">
              <a:rPr lang="en-US" kern="1200">
                <a:latin typeface="+mn-lt"/>
                <a:ea typeface="+mn-ea"/>
                <a:cs typeface="+mn-cs"/>
              </a:rPr>
              <a:pPr>
                <a:spcAft>
                  <a:spcPts val="600"/>
                </a:spcAft>
                <a:defRPr/>
              </a:pPr>
              <a:t>6</a:t>
            </a:fld>
            <a:endParaRPr lang="en-US" kern="1200">
              <a:latin typeface="+mn-lt"/>
              <a:ea typeface="+mn-ea"/>
              <a:cs typeface="+mn-cs"/>
            </a:endParaRPr>
          </a:p>
        </p:txBody>
      </p:sp>
      <p:sp>
        <p:nvSpPr>
          <p:cNvPr id="7" name="Content Placeholder 2">
            <a:extLst>
              <a:ext uri="{FF2B5EF4-FFF2-40B4-BE49-F238E27FC236}">
                <a16:creationId xmlns:a16="http://schemas.microsoft.com/office/drawing/2014/main" id="{150F7554-902F-48D9-8649-8A6FA4A7485D}"/>
              </a:ext>
            </a:extLst>
          </p:cNvPr>
          <p:cNvSpPr txBox="1">
            <a:spLocks/>
          </p:cNvSpPr>
          <p:nvPr/>
        </p:nvSpPr>
        <p:spPr bwMode="auto">
          <a:xfrm>
            <a:off x="152400" y="1422049"/>
            <a:ext cx="6248400" cy="47545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1800" b="1" dirty="0"/>
              <a:t>Top Managers </a:t>
            </a:r>
            <a:endParaRPr lang="en-US" sz="1800" dirty="0"/>
          </a:p>
          <a:p>
            <a:pPr lvl="1" eaLnBrk="1" fontAlgn="auto" hangingPunct="1">
              <a:spcAft>
                <a:spcPts val="0"/>
              </a:spcAft>
              <a:buFont typeface="Arial" pitchFamily="34" charset="0"/>
              <a:buChar char="–"/>
              <a:defRPr/>
            </a:pPr>
            <a:r>
              <a:rPr lang="en-US" sz="1800" dirty="0"/>
              <a:t>Responsible for making decisions about the direction of the organization.</a:t>
            </a:r>
          </a:p>
          <a:p>
            <a:pPr lvl="1" eaLnBrk="1" fontAlgn="auto" hangingPunct="1">
              <a:spcAft>
                <a:spcPts val="0"/>
              </a:spcAft>
              <a:buFont typeface="Arial" pitchFamily="34" charset="0"/>
              <a:buChar char="–"/>
              <a:defRPr/>
            </a:pPr>
            <a:r>
              <a:rPr lang="en-US" sz="1800" dirty="0"/>
              <a:t>Examples; President, Chief Executive Officer, Vice-President</a:t>
            </a:r>
          </a:p>
          <a:p>
            <a:pPr marL="457200" lvl="1" indent="0" eaLnBrk="1" fontAlgn="auto" hangingPunct="1">
              <a:spcAft>
                <a:spcPts val="0"/>
              </a:spcAft>
              <a:buNone/>
              <a:defRPr/>
            </a:pPr>
            <a:endParaRPr lang="en-US" sz="1800" dirty="0"/>
          </a:p>
          <a:p>
            <a:pPr eaLnBrk="1" fontAlgn="auto" hangingPunct="1">
              <a:spcAft>
                <a:spcPts val="0"/>
              </a:spcAft>
              <a:buFont typeface="Arial" pitchFamily="34" charset="0"/>
              <a:buChar char="•"/>
              <a:defRPr/>
            </a:pPr>
            <a:r>
              <a:rPr lang="en-US" sz="1800" b="1" dirty="0"/>
              <a:t>Middle Managers </a:t>
            </a:r>
          </a:p>
          <a:p>
            <a:pPr lvl="1" eaLnBrk="1" fontAlgn="auto" hangingPunct="1">
              <a:spcAft>
                <a:spcPts val="0"/>
              </a:spcAft>
              <a:buFont typeface="Arial" pitchFamily="34" charset="0"/>
              <a:buChar char="–"/>
              <a:defRPr/>
            </a:pPr>
            <a:r>
              <a:rPr lang="en-US" sz="1800" dirty="0"/>
              <a:t>Manage the activities of other managers. </a:t>
            </a:r>
          </a:p>
          <a:p>
            <a:pPr lvl="1" eaLnBrk="1" fontAlgn="auto" hangingPunct="1">
              <a:spcAft>
                <a:spcPts val="0"/>
              </a:spcAft>
              <a:buFont typeface="Arial" pitchFamily="34" charset="0"/>
              <a:buChar char="–"/>
              <a:defRPr/>
            </a:pPr>
            <a:r>
              <a:rPr lang="en-US" sz="1800" dirty="0"/>
              <a:t>Examples; District Manager, Division Manager</a:t>
            </a:r>
          </a:p>
          <a:p>
            <a:pPr marL="457200" lvl="1" indent="0" eaLnBrk="1" fontAlgn="auto" hangingPunct="1">
              <a:spcAft>
                <a:spcPts val="0"/>
              </a:spcAft>
              <a:buNone/>
              <a:defRPr/>
            </a:pPr>
            <a:endParaRPr lang="en-US" sz="1800" dirty="0"/>
          </a:p>
          <a:p>
            <a:pPr eaLnBrk="1" fontAlgn="auto" hangingPunct="1">
              <a:spcAft>
                <a:spcPts val="0"/>
              </a:spcAft>
              <a:buFont typeface="Arial" pitchFamily="34" charset="0"/>
              <a:buChar char="•"/>
              <a:defRPr/>
            </a:pPr>
            <a:r>
              <a:rPr lang="en-US" sz="1800" b="1" dirty="0"/>
              <a:t>First-line Managers </a:t>
            </a:r>
            <a:endParaRPr lang="en-US" sz="1800" dirty="0"/>
          </a:p>
          <a:p>
            <a:pPr lvl="1" eaLnBrk="1" fontAlgn="auto" hangingPunct="1">
              <a:spcAft>
                <a:spcPts val="0"/>
              </a:spcAft>
              <a:buFont typeface="Arial" pitchFamily="34" charset="0"/>
              <a:buChar char="–"/>
              <a:defRPr/>
            </a:pPr>
            <a:r>
              <a:rPr lang="en-US" sz="1800" dirty="0"/>
              <a:t>Responsible for directing nonmanagerial employees</a:t>
            </a:r>
          </a:p>
          <a:p>
            <a:pPr lvl="1" eaLnBrk="1" fontAlgn="auto" hangingPunct="1">
              <a:spcAft>
                <a:spcPts val="0"/>
              </a:spcAft>
              <a:buFont typeface="Arial" pitchFamily="34" charset="0"/>
              <a:buChar char="–"/>
              <a:defRPr/>
            </a:pPr>
            <a:r>
              <a:rPr lang="en-US" sz="1800" dirty="0"/>
              <a:t>Examples; Supervisor, Team Leader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wrap="square" rtlCol="0" anchor="ctr">
            <a:normAutofit/>
          </a:bodyPr>
          <a:lstStyle/>
          <a:p>
            <a:pPr eaLnBrk="1" fontAlgn="auto" hangingPunct="1">
              <a:spcAft>
                <a:spcPts val="0"/>
              </a:spcAft>
              <a:defRPr/>
            </a:pPr>
            <a:r>
              <a:rPr lang="en-US" b="1" dirty="0"/>
              <a:t>What Is Management?</a:t>
            </a:r>
          </a:p>
        </p:txBody>
      </p:sp>
      <p:sp>
        <p:nvSpPr>
          <p:cNvPr id="19460" name="Slide Number Placeholder 3"/>
          <p:cNvSpPr>
            <a:spLocks noGrp="1"/>
          </p:cNvSpPr>
          <p:nvPr>
            <p:ph type="sldNum" sz="quarter" idx="11"/>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698BDC1F-9AB7-4F2D-A2CC-86EDDA440CBE}" type="slidenum">
              <a:rPr lang="en-US" smtClean="0"/>
              <a:pPr fontAlgn="base">
                <a:spcBef>
                  <a:spcPct val="0"/>
                </a:spcBef>
                <a:spcAft>
                  <a:spcPts val="600"/>
                </a:spcAft>
                <a:defRPr/>
              </a:pPr>
              <a:t>7</a:t>
            </a:fld>
            <a:endParaRPr lang="en-US"/>
          </a:p>
        </p:txBody>
      </p:sp>
      <p:graphicFrame>
        <p:nvGraphicFramePr>
          <p:cNvPr id="19462" name="Content Placeholder 2">
            <a:extLst>
              <a:ext uri="{FF2B5EF4-FFF2-40B4-BE49-F238E27FC236}">
                <a16:creationId xmlns:a16="http://schemas.microsoft.com/office/drawing/2014/main" id="{E3F1E1A1-A1FA-4699-AB35-FCE09DCAB172}"/>
              </a:ext>
            </a:extLst>
          </p:cNvPr>
          <p:cNvGraphicFramePr>
            <a:graphicFrameLocks noGrp="1"/>
          </p:cNvGraphicFramePr>
          <p:nvPr>
            <p:ph idx="1"/>
            <p:extLst>
              <p:ext uri="{D42A27DB-BD31-4B8C-83A1-F6EECF244321}">
                <p14:modId xmlns:p14="http://schemas.microsoft.com/office/powerpoint/2010/main" val="1537306588"/>
              </p:ext>
            </p:extLst>
          </p:nvPr>
        </p:nvGraphicFramePr>
        <p:xfrm>
          <a:off x="457200" y="1371600"/>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ENERGY EFFICIENCY">
            <a:extLst>
              <a:ext uri="{FF2B5EF4-FFF2-40B4-BE49-F238E27FC236}">
                <a16:creationId xmlns:a16="http://schemas.microsoft.com/office/drawing/2014/main" id="{51D0854A-022B-4B54-9A6F-E227C7C29E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5007769"/>
            <a:ext cx="1527317" cy="957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a:t>
            </a:r>
            <a:fld id="{31992A94-C2D9-4648-AC45-39CD8A21E6FB}" type="slidenum">
              <a:rPr lang="en-US" smtClean="0"/>
              <a:pPr fontAlgn="base">
                <a:spcBef>
                  <a:spcPct val="0"/>
                </a:spcBef>
                <a:spcAft>
                  <a:spcPct val="0"/>
                </a:spcAft>
                <a:defRPr/>
              </a:pPr>
              <a:t>8</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1047750" y="838200"/>
            <a:ext cx="7048500" cy="5181600"/>
          </a:xfrm>
          <a:prstGeom prst="rect">
            <a:avLst/>
          </a:prstGeom>
          <a:noFill/>
          <a:ln w="9525">
            <a:noFill/>
            <a:miter lim="800000"/>
            <a:headEnd/>
            <a:tailEnd/>
          </a:ln>
        </p:spPr>
      </p:pic>
      <p:sp>
        <p:nvSpPr>
          <p:cNvPr id="5" name="Rectangle 4"/>
          <p:cNvSpPr/>
          <p:nvPr/>
        </p:nvSpPr>
        <p:spPr>
          <a:xfrm>
            <a:off x="0" y="152400"/>
            <a:ext cx="4685899" cy="584775"/>
          </a:xfrm>
          <a:prstGeom prst="rect">
            <a:avLst/>
          </a:prstGeom>
          <a:noFill/>
        </p:spPr>
        <p:txBody>
          <a:bodyPr wrap="none" lIns="91440" tIns="45720" rIns="91440" bIns="45720">
            <a:spAutoFit/>
          </a:bodyPr>
          <a:lstStyle/>
          <a:p>
            <a:pPr algn="ctr"/>
            <a:r>
              <a:rPr lang="en-US" sz="32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Efficiency v </a:t>
            </a:r>
            <a:r>
              <a:rPr lang="en-US" sz="3200" b="1" cap="none" spc="50" dirty="0" err="1">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Effectivity</a:t>
            </a:r>
            <a:endParaRPr lang="en-US" sz="32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US" b="1" dirty="0">
                <a:solidFill>
                  <a:schemeClr val="accent6">
                    <a:lumMod val="75000"/>
                  </a:schemeClr>
                </a:solidFill>
              </a:rPr>
              <a:t>What Do Managers Do?</a:t>
            </a:r>
          </a:p>
        </p:txBody>
      </p:sp>
      <p:sp>
        <p:nvSpPr>
          <p:cNvPr id="3" name="Content Placeholder 2"/>
          <p:cNvSpPr>
            <a:spLocks noGrp="1"/>
          </p:cNvSpPr>
          <p:nvPr>
            <p:ph sz="half" idx="1"/>
          </p:nvPr>
        </p:nvSpPr>
        <p:spPr>
          <a:xfrm>
            <a:off x="609600" y="2019480"/>
            <a:ext cx="4038600" cy="4525963"/>
          </a:xfrm>
        </p:spPr>
        <p:txBody>
          <a:bodyPr rtlCol="0">
            <a:normAutofit/>
          </a:bodyPr>
          <a:lstStyle/>
          <a:p>
            <a:pPr algn="just" eaLnBrk="1" fontAlgn="auto" hangingPunct="1">
              <a:spcAft>
                <a:spcPts val="0"/>
              </a:spcAft>
              <a:buFont typeface="Arial" pitchFamily="34" charset="0"/>
              <a:buNone/>
              <a:defRPr/>
            </a:pPr>
            <a:r>
              <a:rPr lang="en-US" dirty="0"/>
              <a:t>In the functions approach proposed  by French industrialist Henri </a:t>
            </a:r>
            <a:r>
              <a:rPr lang="en-US" dirty="0" err="1"/>
              <a:t>Fayol</a:t>
            </a:r>
            <a:r>
              <a:rPr lang="en-US" dirty="0"/>
              <a:t>, all managers perform certain activities or functions</a:t>
            </a:r>
          </a:p>
          <a:p>
            <a:pPr marL="514350" indent="-514350" eaLnBrk="1" fontAlgn="auto" hangingPunct="1">
              <a:spcAft>
                <a:spcPts val="0"/>
              </a:spcAft>
              <a:buFont typeface="+mj-lt"/>
              <a:buAutoNum type="arabicPeriod"/>
              <a:defRPr/>
            </a:pPr>
            <a:endParaRPr lang="en-US" dirty="0"/>
          </a:p>
        </p:txBody>
      </p:sp>
      <p:sp>
        <p:nvSpPr>
          <p:cNvPr id="21509"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a:t>
            </a:r>
            <a:fld id="{919BDFA4-0D5C-4EB9-BCA0-9BA1F636D63B}" type="slidenum">
              <a:rPr lang="en-US" smtClean="0"/>
              <a:pPr fontAlgn="base">
                <a:spcBef>
                  <a:spcPct val="0"/>
                </a:spcBef>
                <a:spcAft>
                  <a:spcPct val="0"/>
                </a:spcAft>
                <a:defRPr/>
              </a:pPr>
              <a:t>9</a:t>
            </a:fld>
            <a:endParaRPr lang="en-US"/>
          </a:p>
        </p:txBody>
      </p:sp>
      <p:pic>
        <p:nvPicPr>
          <p:cNvPr id="20488" name="Picture 8" descr="C:\Users\guru.srinivasan\AppData\Local\Microsoft\Windows\Temporary Internet Files\Content.IE5\180OIXLI\manager[1].jp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lasticWrap/>
                    </a14:imgEffect>
                  </a14:imgLayer>
                </a14:imgProps>
              </a:ext>
            </a:extLst>
          </a:blip>
          <a:srcRect r="19911"/>
          <a:stretch>
            <a:fillRect/>
          </a:stretch>
        </p:blipFill>
        <p:spPr bwMode="auto">
          <a:xfrm>
            <a:off x="5410200" y="1683566"/>
            <a:ext cx="3124200" cy="374904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1860</Words>
  <Application>Microsoft Office PowerPoint</Application>
  <PresentationFormat>On-screen Show (4:3)</PresentationFormat>
  <Paragraphs>168</Paragraphs>
  <Slides>22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Britannic Bold</vt:lpstr>
      <vt:lpstr>Calibri</vt:lpstr>
      <vt:lpstr>Office Theme</vt:lpstr>
      <vt:lpstr>3</vt:lpstr>
      <vt:lpstr>Learning Outcomes</vt:lpstr>
      <vt:lpstr>Who Are Managers? Where Do They Work?</vt:lpstr>
      <vt:lpstr>PowerPoint Presentation</vt:lpstr>
      <vt:lpstr>How Are Managers Different from Nonmanagerial Employees?</vt:lpstr>
      <vt:lpstr>PowerPoint Presentation</vt:lpstr>
      <vt:lpstr>What Is Management?</vt:lpstr>
      <vt:lpstr>PowerPoint Presentation</vt:lpstr>
      <vt:lpstr>What Do Managers Do?</vt:lpstr>
      <vt:lpstr>Four Management Functions</vt:lpstr>
      <vt:lpstr>What Roles Do Managers Play?</vt:lpstr>
      <vt:lpstr>What Skills Do Managers Need?</vt:lpstr>
      <vt:lpstr>Is The Manager’s Job Universal?</vt:lpstr>
      <vt:lpstr>Is the Manager’s Job Universal? (cont’d)</vt:lpstr>
      <vt:lpstr>The Economic Crisis - 2008</vt:lpstr>
      <vt:lpstr>The Economic Crisis – 2020-2021</vt:lpstr>
      <vt:lpstr>What Does the Workforce Look Like Today?</vt:lpstr>
      <vt:lpstr>What Will the “New” Normal Be Like?</vt:lpstr>
      <vt:lpstr>How Are Managers Adapting to a Changing Workforce?</vt:lpstr>
      <vt:lpstr>Why Is Innovation Important to the Manager’s Job?</vt:lpstr>
      <vt:lpstr>Why Are Customers Important to the Manager’s Job?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guru srinivasan</dc:creator>
  <cp:lastModifiedBy>Office</cp:lastModifiedBy>
  <cp:revision>12</cp:revision>
  <dcterms:created xsi:type="dcterms:W3CDTF">2020-07-13T15:40:03Z</dcterms:created>
  <dcterms:modified xsi:type="dcterms:W3CDTF">2021-02-10T17:56:53Z</dcterms:modified>
</cp:coreProperties>
</file>