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5"/>
  </p:notesMasterIdLst>
  <p:handoutMasterIdLst>
    <p:handoutMasterId r:id="rId36"/>
  </p:handoutMasterIdLst>
  <p:sldIdLst>
    <p:sldId id="263" r:id="rId2"/>
    <p:sldId id="289" r:id="rId3"/>
    <p:sldId id="291" r:id="rId4"/>
    <p:sldId id="355" r:id="rId5"/>
    <p:sldId id="356" r:id="rId6"/>
    <p:sldId id="383" r:id="rId7"/>
    <p:sldId id="384" r:id="rId8"/>
    <p:sldId id="386" r:id="rId9"/>
    <p:sldId id="385" r:id="rId10"/>
    <p:sldId id="369" r:id="rId11"/>
    <p:sldId id="370" r:id="rId12"/>
    <p:sldId id="393" r:id="rId13"/>
    <p:sldId id="361" r:id="rId14"/>
    <p:sldId id="397" r:id="rId15"/>
    <p:sldId id="363" r:id="rId16"/>
    <p:sldId id="395" r:id="rId17"/>
    <p:sldId id="396" r:id="rId18"/>
    <p:sldId id="366" r:id="rId19"/>
    <p:sldId id="365" r:id="rId20"/>
    <p:sldId id="367" r:id="rId21"/>
    <p:sldId id="368" r:id="rId22"/>
    <p:sldId id="388" r:id="rId23"/>
    <p:sldId id="389" r:id="rId24"/>
    <p:sldId id="373" r:id="rId25"/>
    <p:sldId id="391" r:id="rId26"/>
    <p:sldId id="399" r:id="rId27"/>
    <p:sldId id="375" r:id="rId28"/>
    <p:sldId id="376" r:id="rId29"/>
    <p:sldId id="377" r:id="rId30"/>
    <p:sldId id="378" r:id="rId31"/>
    <p:sldId id="379" r:id="rId32"/>
    <p:sldId id="381" r:id="rId33"/>
    <p:sldId id="390" r:id="rId34"/>
  </p:sldIdLst>
  <p:sldSz cx="9144000" cy="6858000" type="screen4x3"/>
  <p:notesSz cx="6858000" cy="9144000"/>
  <p:defaultTextStyle>
    <a:defPPr>
      <a:defRPr lang="en-US"/>
    </a:defPPr>
    <a:lvl1pPr algn="l" rtl="0" fontAlgn="base">
      <a:spcBef>
        <a:spcPct val="0"/>
      </a:spcBef>
      <a:spcAft>
        <a:spcPct val="0"/>
      </a:spcAft>
      <a:defRPr sz="1400"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sz="1400"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sz="1400"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sz="1400"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sz="1400" kern="1200">
        <a:solidFill>
          <a:schemeClr val="tx1"/>
        </a:solidFill>
        <a:latin typeface="Arial" panose="020B0604020202020204" pitchFamily="34" charset="0"/>
        <a:ea typeface="+mn-ea"/>
        <a:cs typeface="+mn-cs"/>
      </a:defRPr>
    </a:lvl5pPr>
    <a:lvl6pPr marL="2286000" algn="l" defTabSz="914400" rtl="0" eaLnBrk="1" latinLnBrk="0" hangingPunct="1">
      <a:defRPr sz="1400" kern="1200">
        <a:solidFill>
          <a:schemeClr val="tx1"/>
        </a:solidFill>
        <a:latin typeface="Arial" panose="020B0604020202020204" pitchFamily="34" charset="0"/>
        <a:ea typeface="+mn-ea"/>
        <a:cs typeface="+mn-cs"/>
      </a:defRPr>
    </a:lvl6pPr>
    <a:lvl7pPr marL="2743200" algn="l" defTabSz="914400" rtl="0" eaLnBrk="1" latinLnBrk="0" hangingPunct="1">
      <a:defRPr sz="1400" kern="1200">
        <a:solidFill>
          <a:schemeClr val="tx1"/>
        </a:solidFill>
        <a:latin typeface="Arial" panose="020B0604020202020204" pitchFamily="34" charset="0"/>
        <a:ea typeface="+mn-ea"/>
        <a:cs typeface="+mn-cs"/>
      </a:defRPr>
    </a:lvl7pPr>
    <a:lvl8pPr marL="3200400" algn="l" defTabSz="914400" rtl="0" eaLnBrk="1" latinLnBrk="0" hangingPunct="1">
      <a:defRPr sz="1400" kern="1200">
        <a:solidFill>
          <a:schemeClr val="tx1"/>
        </a:solidFill>
        <a:latin typeface="Arial" panose="020B0604020202020204" pitchFamily="34" charset="0"/>
        <a:ea typeface="+mn-ea"/>
        <a:cs typeface="+mn-cs"/>
      </a:defRPr>
    </a:lvl8pPr>
    <a:lvl9pPr marL="3657600" algn="l" defTabSz="914400" rtl="0" eaLnBrk="1" latinLnBrk="0" hangingPunct="1">
      <a:defRPr sz="1400"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C00"/>
    <a:srgbClr val="FF0000"/>
    <a:srgbClr val="FF3300"/>
    <a:srgbClr val="3333FF"/>
    <a:srgbClr val="0000FF"/>
    <a:srgbClr val="0066FF"/>
    <a:srgbClr val="9933FF"/>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724" autoAdjust="0"/>
    <p:restoredTop sz="76277" autoAdjust="0"/>
  </p:normalViewPr>
  <p:slideViewPr>
    <p:cSldViewPr>
      <p:cViewPr varScale="1">
        <p:scale>
          <a:sx n="60" d="100"/>
          <a:sy n="60" d="100"/>
        </p:scale>
        <p:origin x="432" y="7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973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US" altLang="en-US"/>
          </a:p>
        </p:txBody>
      </p:sp>
      <p:sp>
        <p:nvSpPr>
          <p:cNvPr id="329731"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ltLang="en-US"/>
          </a:p>
        </p:txBody>
      </p:sp>
      <p:sp>
        <p:nvSpPr>
          <p:cNvPr id="329732"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US" altLang="en-US"/>
          </a:p>
        </p:txBody>
      </p:sp>
      <p:sp>
        <p:nvSpPr>
          <p:cNvPr id="329733"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FA9222E4-97E4-4212-B49D-72C762FF75C9}" type="slidenum">
              <a:rPr lang="en-US" altLang="en-US"/>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432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US" altLang="en-US"/>
          </a:p>
        </p:txBody>
      </p:sp>
      <p:sp>
        <p:nvSpPr>
          <p:cNvPr id="184323"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ltLang="en-US"/>
          </a:p>
        </p:txBody>
      </p:sp>
      <p:sp>
        <p:nvSpPr>
          <p:cNvPr id="184324" name="Rectangle 4"/>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84325"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84326"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US" altLang="en-US"/>
          </a:p>
        </p:txBody>
      </p:sp>
      <p:sp>
        <p:nvSpPr>
          <p:cNvPr id="184327"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D5191045-A459-4485-812B-C3C8AE70217A}"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C8F4E25-4B95-42D2-B472-2D31E9C4DA02}" type="slidenum">
              <a:rPr lang="en-US" altLang="en-US"/>
              <a:pPr/>
              <a:t>1</a:t>
            </a:fld>
            <a:endParaRPr lang="en-US" altLang="en-US"/>
          </a:p>
        </p:txBody>
      </p:sp>
      <p:sp>
        <p:nvSpPr>
          <p:cNvPr id="281602" name="Rectangle 2"/>
          <p:cNvSpPr>
            <a:spLocks noRot="1" noChangeArrowheads="1" noTextEdit="1"/>
          </p:cNvSpPr>
          <p:nvPr>
            <p:ph type="sldImg"/>
          </p:nvPr>
        </p:nvSpPr>
        <p:spPr>
          <a:ln/>
        </p:spPr>
      </p:sp>
      <p:sp>
        <p:nvSpPr>
          <p:cNvPr id="281603" name="Rectangle 3"/>
          <p:cNvSpPr>
            <a:spLocks noGrp="1" noChangeArrowheads="1"/>
          </p:cNvSpPr>
          <p:nvPr>
            <p:ph type="body" idx="1"/>
          </p:nvPr>
        </p:nvSpPr>
        <p:spPr>
          <a:xfrm>
            <a:off x="914400" y="4343400"/>
            <a:ext cx="5029200" cy="4114800"/>
          </a:xfrm>
        </p:spPr>
        <p:txBody>
          <a:bodyPr/>
          <a:lstStyle/>
          <a:p>
            <a:r>
              <a:rPr lang="en-US" altLang="en-US"/>
              <a:t>These slides were developed using Microsoft Office 2003 but can be shown on newer versions of MS Office.</a:t>
            </a:r>
          </a:p>
          <a:p>
            <a:pPr>
              <a:buFontTx/>
              <a:buChar char="•"/>
            </a:pPr>
            <a:r>
              <a:rPr lang="en-US" altLang="en-US"/>
              <a:t>To print the notes section for class lectures, select “file/print,” and under “print what,” select “notes pages.”</a:t>
            </a:r>
          </a:p>
          <a:p>
            <a:pPr>
              <a:buFontTx/>
              <a:buChar char="•"/>
            </a:pPr>
            <a:r>
              <a:rPr lang="en-US" altLang="en-US"/>
              <a:t>If you prefer black-and-white printing, select either “pure black and white” or “color” under “color/grayscale.” If you select grayscale, the slide will be difficult to read.</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EF9D29B-43B9-4FD8-8CD1-36B5E10CCB7B}" type="slidenum">
              <a:rPr lang="en-US" altLang="en-US"/>
              <a:pPr/>
              <a:t>10</a:t>
            </a:fld>
            <a:endParaRPr lang="en-US" altLang="en-US"/>
          </a:p>
        </p:txBody>
      </p:sp>
      <p:sp>
        <p:nvSpPr>
          <p:cNvPr id="1018882" name="Rectangle 2"/>
          <p:cNvSpPr>
            <a:spLocks noRot="1" noChangeArrowheads="1" noTextEdit="1"/>
          </p:cNvSpPr>
          <p:nvPr>
            <p:ph type="sldImg"/>
          </p:nvPr>
        </p:nvSpPr>
        <p:spPr>
          <a:ln/>
        </p:spPr>
      </p:sp>
      <p:sp>
        <p:nvSpPr>
          <p:cNvPr id="1018883" name="Rectangle 3"/>
          <p:cNvSpPr>
            <a:spLocks noGrp="1" noChangeArrowheads="1"/>
          </p:cNvSpPr>
          <p:nvPr>
            <p:ph type="body" idx="1"/>
          </p:nvPr>
        </p:nvSpPr>
        <p:spPr>
          <a:xfrm>
            <a:off x="914400" y="4343400"/>
            <a:ext cx="5029200" cy="4114800"/>
          </a:xfrm>
        </p:spPr>
        <p:txBody>
          <a:bodyPr/>
          <a:lstStyle/>
          <a:p>
            <a:r>
              <a:rPr lang="en-US" altLang="en-US"/>
              <a:t>There are three major influences on the formation of groups and teams:</a:t>
            </a:r>
          </a:p>
          <a:p>
            <a:pPr>
              <a:buFontTx/>
              <a:buChar char="•"/>
            </a:pPr>
            <a:r>
              <a:rPr lang="en-US" altLang="en-US" b="1"/>
              <a:t>Organizational goals </a:t>
            </a:r>
            <a:r>
              <a:rPr lang="en-US" altLang="en-US"/>
              <a:t>directly affect the nature of its formal groups. The key questions that a manager must answer in assembling a new group is: “What is the objective of the group?” and “What are the responsibilities of each group member?”</a:t>
            </a:r>
          </a:p>
          <a:p>
            <a:pPr>
              <a:buFontTx/>
              <a:buChar char="•"/>
            </a:pPr>
            <a:r>
              <a:rPr lang="en-US" altLang="en-US" b="1"/>
              <a:t>Opportunities for interaction and sharing mutual knowledge </a:t>
            </a:r>
            <a:r>
              <a:rPr lang="en-US" altLang="en-US"/>
              <a:t>have a major influence on group formation. While the traditional method requires group members to meet face-to-face, modern technology allows individuals to meet as “virtual” teams in order to exchange information.</a:t>
            </a:r>
          </a:p>
          <a:p>
            <a:pPr>
              <a:buFontTx/>
              <a:buChar char="•"/>
            </a:pPr>
            <a:r>
              <a:rPr lang="en-US" altLang="en-US" b="1"/>
              <a:t>Psychological factors </a:t>
            </a:r>
            <a:r>
              <a:rPr lang="en-US" altLang="en-US"/>
              <a:t>such as security needs, social support, self-esteem and status needs influence group formation.</a:t>
            </a:r>
            <a:endParaRPr lang="en-US" altLang="en-US" b="1"/>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C3EC59D-9A46-42BF-8661-45B27468F5C9}" type="slidenum">
              <a:rPr lang="en-US" altLang="en-US"/>
              <a:pPr/>
              <a:t>11</a:t>
            </a:fld>
            <a:endParaRPr lang="en-US" altLang="en-US"/>
          </a:p>
        </p:txBody>
      </p:sp>
      <p:sp>
        <p:nvSpPr>
          <p:cNvPr id="1020930" name="Rectangle 2"/>
          <p:cNvSpPr>
            <a:spLocks noRot="1" noChangeArrowheads="1" noTextEdit="1"/>
          </p:cNvSpPr>
          <p:nvPr>
            <p:ph type="sldImg"/>
          </p:nvPr>
        </p:nvSpPr>
        <p:spPr>
          <a:ln/>
        </p:spPr>
      </p:sp>
      <p:sp>
        <p:nvSpPr>
          <p:cNvPr id="1020931" name="Rectangle 3"/>
          <p:cNvSpPr>
            <a:spLocks noGrp="1" noChangeArrowheads="1"/>
          </p:cNvSpPr>
          <p:nvPr>
            <p:ph type="body" idx="1"/>
          </p:nvPr>
        </p:nvSpPr>
        <p:spPr>
          <a:xfrm>
            <a:off x="914400" y="4343400"/>
            <a:ext cx="5029200" cy="4114800"/>
          </a:xfrm>
        </p:spPr>
        <p:txBody>
          <a:bodyPr/>
          <a:lstStyle/>
          <a:p>
            <a:r>
              <a:rPr lang="en-US" altLang="en-US"/>
              <a:t>Groups go through a series of stages in their development. These stages are:</a:t>
            </a:r>
          </a:p>
          <a:p>
            <a:pPr>
              <a:buFontTx/>
              <a:buChar char="•"/>
            </a:pPr>
            <a:r>
              <a:rPr lang="en-US" altLang="en-US" b="1"/>
              <a:t>Forming: </a:t>
            </a:r>
            <a:r>
              <a:rPr lang="en-US" altLang="en-US"/>
              <a:t>Groups go through various challenges when they first get together. One kind of challenge occurs when team members are not used to a group-oriented approach to work.  If they have been comfortable working alone, they are obviously facing a significant change.  Another kind of challenge is that the group’s members will have lots of questions, whether they ask them openly or not.</a:t>
            </a:r>
          </a:p>
          <a:p>
            <a:pPr>
              <a:buFontTx/>
              <a:buChar char="•"/>
            </a:pPr>
            <a:r>
              <a:rPr lang="en-US" altLang="en-US" b="1"/>
              <a:t>Storming: </a:t>
            </a:r>
            <a:r>
              <a:rPr lang="en-US" altLang="en-US"/>
              <a:t>Members learn what is expected of them, what is acceptable behavior, and how well they relate to each other. Typically, members cautiously exchange, and sometimes jealously guard, information.</a:t>
            </a:r>
          </a:p>
          <a:p>
            <a:pPr>
              <a:buFontTx/>
              <a:buChar char="•"/>
            </a:pPr>
            <a:r>
              <a:rPr lang="en-US" altLang="en-US" b="1"/>
              <a:t>Norming: </a:t>
            </a:r>
            <a:r>
              <a:rPr lang="en-US" altLang="en-US"/>
              <a:t>A minimum amount of consensus about the group’s issues and norms (agreed upon standards of behavior) begins to appear, as well as a degree of individual identity with the group and its goals.</a:t>
            </a:r>
          </a:p>
          <a:p>
            <a:pPr>
              <a:buFontTx/>
              <a:buChar char="•"/>
            </a:pPr>
            <a:r>
              <a:rPr lang="en-US" altLang="en-US" b="1"/>
              <a:t>Performing: </a:t>
            </a:r>
            <a:r>
              <a:rPr lang="en-US" altLang="en-US"/>
              <a:t>A group is able to perform like a team and take actions as a coherent entity and not just as a set of loosely affiliated individuals.  Internally, this means that the group is able to influence members' attitudes and behavior on matters of importance to the group, and externally it means that others within, or outside, the organization are being affected by its actions. </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DECA9AB-8169-45E5-A0FA-A48679B951A5}" type="slidenum">
              <a:rPr lang="en-US" altLang="en-US"/>
              <a:pPr/>
              <a:t>12</a:t>
            </a:fld>
            <a:endParaRPr lang="en-US" altLang="en-US"/>
          </a:p>
        </p:txBody>
      </p:sp>
      <p:sp>
        <p:nvSpPr>
          <p:cNvPr id="1088514" name="Rectangle 2"/>
          <p:cNvSpPr>
            <a:spLocks noRot="1" noChangeArrowheads="1" noTextEdit="1"/>
          </p:cNvSpPr>
          <p:nvPr>
            <p:ph type="sldImg"/>
          </p:nvPr>
        </p:nvSpPr>
        <p:spPr>
          <a:ln/>
        </p:spPr>
      </p:sp>
      <p:sp>
        <p:nvSpPr>
          <p:cNvPr id="1088515" name="Rectangle 3"/>
          <p:cNvSpPr>
            <a:spLocks noGrp="1" noChangeArrowheads="1"/>
          </p:cNvSpPr>
          <p:nvPr>
            <p:ph type="body" idx="1"/>
          </p:nvPr>
        </p:nvSpPr>
        <p:spPr/>
        <p:txBody>
          <a:bodyPr/>
          <a:lstStyle/>
          <a:p>
            <a:r>
              <a:rPr lang="en-US" altLang="en-US"/>
              <a:t>Just like an organization has a structure, so do groups, except though, on a smaller scale. Four of the most essential structural features of groups are size, composition, differentiated roles, and differentiated status. Each is discussed in more detail on the next two slides.</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587544D-AAF5-46FE-A0F2-A11C5826F74E}" type="slidenum">
              <a:rPr lang="en-US" altLang="en-US"/>
              <a:pPr/>
              <a:t>13</a:t>
            </a:fld>
            <a:endParaRPr lang="en-US" altLang="en-US"/>
          </a:p>
        </p:txBody>
      </p:sp>
      <p:sp>
        <p:nvSpPr>
          <p:cNvPr id="1002498" name="Rectangle 2"/>
          <p:cNvSpPr>
            <a:spLocks noRot="1" noChangeArrowheads="1" noTextEdit="1"/>
          </p:cNvSpPr>
          <p:nvPr>
            <p:ph type="sldImg"/>
          </p:nvPr>
        </p:nvSpPr>
        <p:spPr>
          <a:ln/>
        </p:spPr>
      </p:sp>
      <p:sp>
        <p:nvSpPr>
          <p:cNvPr id="1002499" name="Rectangle 3"/>
          <p:cNvSpPr>
            <a:spLocks noGrp="1" noChangeArrowheads="1"/>
          </p:cNvSpPr>
          <p:nvPr>
            <p:ph type="body" idx="1"/>
          </p:nvPr>
        </p:nvSpPr>
        <p:spPr>
          <a:xfrm>
            <a:off x="914400" y="4343400"/>
            <a:ext cx="5029200" cy="4114800"/>
          </a:xfrm>
        </p:spPr>
        <p:txBody>
          <a:bodyPr/>
          <a:lstStyle/>
          <a:p>
            <a:pPr>
              <a:buFontTx/>
              <a:buChar char="•"/>
            </a:pPr>
            <a:r>
              <a:rPr lang="en-US" altLang="en-US" b="1"/>
              <a:t>Size: </a:t>
            </a:r>
            <a:r>
              <a:rPr lang="en-US" altLang="en-US"/>
              <a:t>The rule of thumb for the optimal size for a group is to use the fewest number of people who can get the task done. Groups should not be larger than needed, because when a group’s size increases, the sense of personal responsibility for its output or performance on the part of each individual member tends to decrease. This is known as </a:t>
            </a:r>
            <a:r>
              <a:rPr lang="en-US" altLang="en-US" b="1"/>
              <a:t>social loafing</a:t>
            </a:r>
            <a:r>
              <a:rPr lang="en-US" altLang="en-US"/>
              <a:t> – the reduced effort per person in large groups. Another reason to keep groups as small as possible is increasing </a:t>
            </a:r>
            <a:r>
              <a:rPr lang="en-US" altLang="en-US" b="1"/>
              <a:t>process costs--</a:t>
            </a:r>
            <a:r>
              <a:rPr lang="en-US" altLang="en-US"/>
              <a:t> costs related to coordinating people.</a:t>
            </a:r>
          </a:p>
          <a:p>
            <a:pPr>
              <a:buFontTx/>
              <a:buChar char="•"/>
            </a:pPr>
            <a:r>
              <a:rPr lang="en-US" altLang="en-US" b="1"/>
              <a:t>Composition: </a:t>
            </a:r>
            <a:r>
              <a:rPr lang="en-US" altLang="en-US"/>
              <a:t>Homogeneous groups may be composed of individuals who are very similar or very dissimilar. Heterogeneous groups have diversity of race/ethnicity, gender, or age of members as well as less obvious differences such as members’ values, skills, knowledge, information, and their length of time in the group and in the organization.</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555E941-D42C-4805-9BEC-67A8D1EA846B}" type="slidenum">
              <a:rPr lang="en-US" altLang="en-US"/>
              <a:pPr/>
              <a:t>14</a:t>
            </a:fld>
            <a:endParaRPr lang="en-US" altLang="en-US"/>
          </a:p>
        </p:txBody>
      </p:sp>
      <p:sp>
        <p:nvSpPr>
          <p:cNvPr id="1101826" name="Rectangle 2"/>
          <p:cNvSpPr>
            <a:spLocks noRot="1" noChangeArrowheads="1" noTextEdit="1"/>
          </p:cNvSpPr>
          <p:nvPr>
            <p:ph type="sldImg"/>
          </p:nvPr>
        </p:nvSpPr>
        <p:spPr>
          <a:ln/>
        </p:spPr>
      </p:sp>
      <p:sp>
        <p:nvSpPr>
          <p:cNvPr id="1101827" name="Rectangle 3"/>
          <p:cNvSpPr>
            <a:spLocks noGrp="1" noChangeArrowheads="1"/>
          </p:cNvSpPr>
          <p:nvPr>
            <p:ph type="body" idx="1"/>
          </p:nvPr>
        </p:nvSpPr>
        <p:spPr/>
        <p:txBody>
          <a:bodyPr/>
          <a:lstStyle/>
          <a:p>
            <a:r>
              <a:rPr lang="en-US" altLang="en-US"/>
              <a:t>As the slide indicates, there can be different types of diversity within groups, including obvious differences</a:t>
            </a:r>
          </a:p>
          <a:p>
            <a:r>
              <a:rPr lang="en-US" altLang="en-US"/>
              <a:t>such as the race/ethnicity, gender, and age of members as well as less obvious differences such as members’ values, skills, knowledge, information, and their length of time in the group and in the organization.</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AF55C93-829B-4EED-8C86-2F9DFFB289B9}" type="slidenum">
              <a:rPr lang="en-US" altLang="en-US"/>
              <a:pPr/>
              <a:t>15</a:t>
            </a:fld>
            <a:endParaRPr lang="en-US" altLang="en-US"/>
          </a:p>
        </p:txBody>
      </p:sp>
      <p:sp>
        <p:nvSpPr>
          <p:cNvPr id="1006594" name="Rectangle 2"/>
          <p:cNvSpPr>
            <a:spLocks noRot="1" noChangeArrowheads="1" noTextEdit="1"/>
          </p:cNvSpPr>
          <p:nvPr>
            <p:ph type="sldImg"/>
          </p:nvPr>
        </p:nvSpPr>
        <p:spPr>
          <a:ln/>
        </p:spPr>
      </p:sp>
      <p:sp>
        <p:nvSpPr>
          <p:cNvPr id="1006595" name="Rectangle 3"/>
          <p:cNvSpPr>
            <a:spLocks noGrp="1" noChangeArrowheads="1"/>
          </p:cNvSpPr>
          <p:nvPr>
            <p:ph type="body" idx="1"/>
          </p:nvPr>
        </p:nvSpPr>
        <p:spPr>
          <a:xfrm>
            <a:off x="914400" y="4343400"/>
            <a:ext cx="5029200" cy="4114800"/>
          </a:xfrm>
        </p:spPr>
        <p:txBody>
          <a:bodyPr/>
          <a:lstStyle/>
          <a:p>
            <a:pPr>
              <a:buFontTx/>
              <a:buChar char="•"/>
            </a:pPr>
            <a:r>
              <a:rPr lang="en-US" altLang="en-US" b="1"/>
              <a:t>Differentiated roles:</a:t>
            </a:r>
            <a:r>
              <a:rPr lang="en-US" altLang="en-US"/>
              <a:t> Different members perform different roles; that is, they occupy different positions with sets of expected behaviors attached to those positions. Two particular issues that groups face with respect to roles are role ambiguity and role conflict. </a:t>
            </a:r>
          </a:p>
          <a:p>
            <a:pPr lvl="1">
              <a:buFontTx/>
              <a:buChar char="•"/>
            </a:pPr>
            <a:r>
              <a:rPr lang="en-US" altLang="en-US" b="1"/>
              <a:t>Role ambiguity </a:t>
            </a:r>
            <a:r>
              <a:rPr lang="en-US" altLang="en-US"/>
              <a:t>occurs when expected behaviors for a group member are not clearly defined. This can increase the stress level for that person. </a:t>
            </a:r>
          </a:p>
          <a:p>
            <a:pPr lvl="1">
              <a:buFontTx/>
              <a:buChar char="•"/>
            </a:pPr>
            <a:r>
              <a:rPr lang="en-US" altLang="en-US" b="1"/>
              <a:t>Role conflict </a:t>
            </a:r>
            <a:r>
              <a:rPr lang="en-US" altLang="en-US"/>
              <a:t>occurs when a member has to fulfill two or more contrasting sets of expectations, such as taking time to be friendly with customers versus meeting a certain quota of customers served. Obviously, both of these should be avoided in order for the group to function well.</a:t>
            </a:r>
          </a:p>
          <a:p>
            <a:pPr>
              <a:buFontTx/>
              <a:buChar char="•"/>
            </a:pPr>
            <a:r>
              <a:rPr lang="en-US" altLang="en-US" b="1"/>
              <a:t>Differentiated status: </a:t>
            </a:r>
            <a:r>
              <a:rPr lang="en-US" altLang="en-US"/>
              <a:t>Not only do members have different roles in groups, they also often have different levels of status or rank. </a:t>
            </a:r>
            <a:r>
              <a:rPr lang="en-US" altLang="en-US" b="1"/>
              <a:t>Status </a:t>
            </a:r>
            <a:r>
              <a:rPr lang="en-US" altLang="en-US"/>
              <a:t>is the standing or prestige that a person has in a group, and it can be based on a number of factors such as perceived leadership abilities, seniority, or special skills, among others.</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E819534-4000-4D53-BF62-7321DCD78716}" type="slidenum">
              <a:rPr lang="en-US" altLang="en-US"/>
              <a:pPr/>
              <a:t>16</a:t>
            </a:fld>
            <a:endParaRPr lang="en-US" altLang="en-US"/>
          </a:p>
        </p:txBody>
      </p:sp>
      <p:sp>
        <p:nvSpPr>
          <p:cNvPr id="1097730" name="Rectangle 2"/>
          <p:cNvSpPr>
            <a:spLocks noRot="1" noChangeArrowheads="1" noTextEdit="1"/>
          </p:cNvSpPr>
          <p:nvPr>
            <p:ph type="sldImg"/>
          </p:nvPr>
        </p:nvSpPr>
        <p:spPr>
          <a:ln/>
        </p:spPr>
      </p:sp>
      <p:sp>
        <p:nvSpPr>
          <p:cNvPr id="1097731" name="Rectangle 3"/>
          <p:cNvSpPr>
            <a:spLocks noGrp="1" noChangeArrowheads="1"/>
          </p:cNvSpPr>
          <p:nvPr>
            <p:ph type="body" idx="1"/>
          </p:nvPr>
        </p:nvSpPr>
        <p:spPr/>
        <p:txBody>
          <a:bodyPr/>
          <a:lstStyle/>
          <a:p>
            <a:r>
              <a:rPr lang="en-US" altLang="en-US"/>
              <a:t>In additional to structural characteristics, there are two behavioral characteristics of groups and teams:   the norms that develop in groups, and the degree to which groups are cohesive.</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21A10CC-C022-4B8B-B334-D74CCF98EA94}" type="slidenum">
              <a:rPr lang="en-US" altLang="en-US"/>
              <a:pPr/>
              <a:t>17</a:t>
            </a:fld>
            <a:endParaRPr lang="en-US" altLang="en-US"/>
          </a:p>
        </p:txBody>
      </p:sp>
      <p:sp>
        <p:nvSpPr>
          <p:cNvPr id="1099778" name="Rectangle 2"/>
          <p:cNvSpPr>
            <a:spLocks noRot="1" noChangeArrowheads="1" noTextEdit="1"/>
          </p:cNvSpPr>
          <p:nvPr>
            <p:ph type="sldImg"/>
          </p:nvPr>
        </p:nvSpPr>
        <p:spPr>
          <a:ln/>
        </p:spPr>
      </p:sp>
      <p:sp>
        <p:nvSpPr>
          <p:cNvPr id="1099779" name="Rectangle 3"/>
          <p:cNvSpPr>
            <a:spLocks noGrp="1" noChangeArrowheads="1"/>
          </p:cNvSpPr>
          <p:nvPr>
            <p:ph type="body" idx="1"/>
          </p:nvPr>
        </p:nvSpPr>
        <p:spPr>
          <a:xfrm>
            <a:off x="914400" y="4343400"/>
            <a:ext cx="5029200" cy="4114800"/>
          </a:xfrm>
        </p:spPr>
        <p:txBody>
          <a:bodyPr/>
          <a:lstStyle/>
          <a:p>
            <a:pPr>
              <a:buFontTx/>
              <a:buChar char="•"/>
            </a:pPr>
            <a:r>
              <a:rPr lang="en-US" altLang="en-US" b="1"/>
              <a:t>Norms </a:t>
            </a:r>
            <a:r>
              <a:rPr lang="en-US" altLang="en-US"/>
              <a:t>are a group's shared standards that guide the behavior of its individual members. Important characteristics of group norms are:</a:t>
            </a:r>
          </a:p>
          <a:p>
            <a:pPr lvl="1">
              <a:buFontTx/>
              <a:buChar char="•"/>
            </a:pPr>
            <a:r>
              <a:rPr lang="en-US" altLang="en-US"/>
              <a:t>They are established for important issues to the group, such as rates of minimally acceptable output or performance.</a:t>
            </a:r>
          </a:p>
          <a:p>
            <a:pPr lvl="1">
              <a:buFont typeface="Symbol" panose="05050102010706020507" pitchFamily="18" charset="2"/>
              <a:buChar char=""/>
            </a:pPr>
            <a:r>
              <a:rPr lang="en-US" altLang="en-US"/>
              <a:t>Some apply only to certain members (like the leader), usually based on the status or particular role of those members. For example, it may be acceptable for a senior member of a group, but not for a junior member, to arrive late for meetings.</a:t>
            </a:r>
          </a:p>
          <a:p>
            <a:pPr lvl="1">
              <a:buFont typeface="Symbol" panose="05050102010706020507" pitchFamily="18" charset="2"/>
              <a:buChar char=""/>
            </a:pPr>
            <a:r>
              <a:rPr lang="en-US" altLang="en-US"/>
              <a:t>They vary in the degree of their acceptance by group members; some norms are accepted and endorsed by virtually all members, others by only a majority.</a:t>
            </a:r>
          </a:p>
          <a:p>
            <a:pPr lvl="1">
              <a:buFont typeface="Symbol" panose="05050102010706020507" pitchFamily="18" charset="2"/>
              <a:buChar char=""/>
            </a:pPr>
            <a:r>
              <a:rPr lang="en-US" altLang="en-US"/>
              <a:t>They vary in how much deviation members are permitted in following them. Some norms are very loose and permit a great deal of leeway in behavior, whereas other norms, especially those regarding key group issues, are much more restrictive. </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36D7349-76E2-47C9-BA2E-0423E623B9A6}" type="slidenum">
              <a:rPr lang="en-US" altLang="en-US"/>
              <a:pPr/>
              <a:t>18</a:t>
            </a:fld>
            <a:endParaRPr lang="en-US" altLang="en-US"/>
          </a:p>
        </p:txBody>
      </p:sp>
      <p:sp>
        <p:nvSpPr>
          <p:cNvPr id="1012738" name="Rectangle 2"/>
          <p:cNvSpPr>
            <a:spLocks noRot="1" noChangeArrowheads="1" noTextEdit="1"/>
          </p:cNvSpPr>
          <p:nvPr>
            <p:ph type="sldImg"/>
          </p:nvPr>
        </p:nvSpPr>
        <p:spPr>
          <a:ln/>
        </p:spPr>
      </p:sp>
      <p:sp>
        <p:nvSpPr>
          <p:cNvPr id="1012739" name="Rectangle 3"/>
          <p:cNvSpPr>
            <a:spLocks noGrp="1" noChangeArrowheads="1"/>
          </p:cNvSpPr>
          <p:nvPr>
            <p:ph type="body" idx="1"/>
          </p:nvPr>
        </p:nvSpPr>
        <p:spPr>
          <a:xfrm>
            <a:off x="914400" y="4343400"/>
            <a:ext cx="5029200" cy="4114800"/>
          </a:xfrm>
        </p:spPr>
        <p:txBody>
          <a:bodyPr/>
          <a:lstStyle/>
          <a:p>
            <a:pPr marL="228600" indent="-228600"/>
            <a:r>
              <a:rPr lang="en-US" altLang="en-US"/>
              <a:t>Group norms arise out of interaction among group members. The development of norms follows this process:</a:t>
            </a:r>
          </a:p>
          <a:p>
            <a:pPr marL="228600" indent="-228600">
              <a:buFontTx/>
              <a:buAutoNum type="arabicPeriod"/>
            </a:pPr>
            <a:r>
              <a:rPr lang="en-US" altLang="en-US"/>
              <a:t>Group members meet.</a:t>
            </a:r>
          </a:p>
          <a:p>
            <a:pPr marL="228600" indent="-228600">
              <a:buFontTx/>
              <a:buAutoNum type="arabicPeriod"/>
            </a:pPr>
            <a:r>
              <a:rPr lang="en-US" altLang="en-US"/>
              <a:t>Members observe the behavior of others to determine what is appropriate behavior.</a:t>
            </a:r>
          </a:p>
          <a:p>
            <a:pPr marL="228600" indent="-228600">
              <a:buFontTx/>
              <a:buAutoNum type="arabicPeriod"/>
            </a:pPr>
            <a:r>
              <a:rPr lang="en-US" altLang="en-US"/>
              <a:t>Members then decide if any past experience can contribute to effective behaviors.</a:t>
            </a:r>
          </a:p>
          <a:p>
            <a:pPr marL="228600" indent="-228600">
              <a:buFontTx/>
              <a:buAutoNum type="arabicPeriod"/>
            </a:pPr>
            <a:r>
              <a:rPr lang="en-US" altLang="en-US"/>
              <a:t>Then they agree and disagree on behaviors. As an example, let’s say that one group member is aggressive. If all group members agree to dampen aggressive behavior, the norm is established. If they disagree with a behavior, such as aggressiveness:</a:t>
            </a:r>
          </a:p>
          <a:p>
            <a:pPr marL="685800" lvl="1" indent="-228600">
              <a:buFontTx/>
              <a:buChar char="•"/>
            </a:pPr>
            <a:r>
              <a:rPr lang="en-US" altLang="en-US"/>
              <a:t>Certain group members may choose to tolerate it, even if they don’t like the behavior, or</a:t>
            </a:r>
          </a:p>
          <a:p>
            <a:pPr marL="685800" lvl="1" indent="-228600">
              <a:buFontTx/>
              <a:buChar char="•"/>
            </a:pPr>
            <a:r>
              <a:rPr lang="en-US" altLang="en-US"/>
              <a:t>The dissenting member (perhaps the aggressive one) withdraws from the group, or</a:t>
            </a:r>
          </a:p>
          <a:p>
            <a:pPr marL="685800" lvl="1" indent="-228600">
              <a:buFontTx/>
              <a:buChar char="•"/>
            </a:pPr>
            <a:r>
              <a:rPr lang="en-US" altLang="en-US"/>
              <a:t>Other group members convince the aggressive member to control him- or herself.</a:t>
            </a:r>
          </a:p>
          <a:p>
            <a:pPr marL="685800" lvl="1" indent="-228600">
              <a:buFontTx/>
              <a:buChar char="•"/>
            </a:pPr>
            <a:endParaRPr lang="en-US"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3FBAE13-FFD1-45B0-91CC-E1049AA6CB05}" type="slidenum">
              <a:rPr lang="en-US" altLang="en-US"/>
              <a:pPr/>
              <a:t>19</a:t>
            </a:fld>
            <a:endParaRPr lang="en-US" altLang="en-US"/>
          </a:p>
        </p:txBody>
      </p:sp>
      <p:sp>
        <p:nvSpPr>
          <p:cNvPr id="1010690" name="Rectangle 2"/>
          <p:cNvSpPr>
            <a:spLocks noRot="1" noChangeArrowheads="1" noTextEdit="1"/>
          </p:cNvSpPr>
          <p:nvPr>
            <p:ph type="sldImg"/>
          </p:nvPr>
        </p:nvSpPr>
        <p:spPr>
          <a:ln/>
        </p:spPr>
      </p:sp>
      <p:sp>
        <p:nvSpPr>
          <p:cNvPr id="1010691" name="Rectangle 3"/>
          <p:cNvSpPr>
            <a:spLocks noGrp="1" noChangeArrowheads="1"/>
          </p:cNvSpPr>
          <p:nvPr>
            <p:ph type="body" idx="1"/>
          </p:nvPr>
        </p:nvSpPr>
        <p:spPr>
          <a:xfrm>
            <a:off x="914400" y="4343400"/>
            <a:ext cx="5029200" cy="4114800"/>
          </a:xfrm>
        </p:spPr>
        <p:txBody>
          <a:bodyPr/>
          <a:lstStyle/>
          <a:p>
            <a:r>
              <a:rPr lang="en-US" altLang="en-US"/>
              <a:t>Key factors that influence the development of group norms are:</a:t>
            </a:r>
          </a:p>
          <a:p>
            <a:pPr>
              <a:buFontTx/>
              <a:buChar char="•"/>
            </a:pPr>
            <a:r>
              <a:rPr lang="en-US" altLang="en-US"/>
              <a:t> </a:t>
            </a:r>
            <a:r>
              <a:rPr lang="en-US" altLang="en-US" b="1"/>
              <a:t>Early behaviors</a:t>
            </a:r>
            <a:r>
              <a:rPr lang="en-US" altLang="en-US"/>
              <a:t>, which establish standards for subsequent behavior. In committees, for example, the first few meetings help establish norms about how candid, or how indirect, the discussion of sensitive issues is likely to be. Such quickly established norms are often difficult to reshape or change later.</a:t>
            </a:r>
          </a:p>
          <a:p>
            <a:pPr>
              <a:buFontTx/>
              <a:buChar char="•"/>
            </a:pPr>
            <a:r>
              <a:rPr lang="en-US" altLang="en-US" b="1"/>
              <a:t>Imported behaviors,</a:t>
            </a:r>
            <a:r>
              <a:rPr lang="en-US" altLang="en-US" i="1"/>
              <a:t>  </a:t>
            </a:r>
            <a:r>
              <a:rPr lang="en-US" altLang="en-US"/>
              <a:t>brought in by members who borrowed the behaviors from other groups. This is often done by high-level managers who join a new company.</a:t>
            </a:r>
          </a:p>
          <a:p>
            <a:pPr>
              <a:buFontTx/>
              <a:buChar char="•"/>
            </a:pPr>
            <a:r>
              <a:rPr lang="en-US" altLang="en-US" b="1"/>
              <a:t>Critical events: </a:t>
            </a:r>
            <a:r>
              <a:rPr lang="en-US" altLang="en-US"/>
              <a:t>a</a:t>
            </a:r>
            <a:r>
              <a:rPr lang="en-US" altLang="en-US" i="1"/>
              <a:t> </a:t>
            </a:r>
            <a:r>
              <a:rPr lang="en-US" altLang="en-US"/>
              <a:t>sudden challenge to the group, such as criticism from another group, that can create  vivid responses that form the basis for how members should be expected to respond in the future. </a:t>
            </a:r>
          </a:p>
          <a:p>
            <a:pPr>
              <a:buFontTx/>
              <a:buChar char="•"/>
            </a:pPr>
            <a:r>
              <a:rPr lang="en-US" altLang="en-US" b="1"/>
              <a:t>Explicitly stated standards:</a:t>
            </a:r>
            <a:r>
              <a:rPr lang="en-US" altLang="en-US" i="1"/>
              <a:t>  </a:t>
            </a:r>
            <a:r>
              <a:rPr lang="en-US" altLang="en-US"/>
              <a:t>Leaders or high‑status members of a group may simply assert that "this is how we will do it around here!" Newly appointed supervisors and athletic coaches, for example, frequently use this approach with their groups or teams. </a:t>
            </a:r>
          </a:p>
          <a:p>
            <a:r>
              <a:rPr lang="en-US" altLang="en-US"/>
              <a:t>One effect of establishing group norms is conformity: a close adherence to the group’s norms by the individual members.</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2E1A30B-F7ED-470E-B4CF-FDF5FE3B1172}" type="slidenum">
              <a:rPr lang="en-US" altLang="en-US"/>
              <a:pPr/>
              <a:t>2</a:t>
            </a:fld>
            <a:endParaRPr lang="en-US" altLang="en-US"/>
          </a:p>
        </p:txBody>
      </p:sp>
      <p:sp>
        <p:nvSpPr>
          <p:cNvPr id="340994" name="Rectangle 2"/>
          <p:cNvSpPr>
            <a:spLocks noRot="1" noChangeArrowheads="1" noTextEdit="1"/>
          </p:cNvSpPr>
          <p:nvPr>
            <p:ph type="sldImg"/>
          </p:nvPr>
        </p:nvSpPr>
        <p:spPr>
          <a:ln/>
        </p:spPr>
      </p:sp>
      <p:sp>
        <p:nvSpPr>
          <p:cNvPr id="340995" name="Rectangle 3"/>
          <p:cNvSpPr>
            <a:spLocks noGrp="1" noChangeArrowheads="1"/>
          </p:cNvSpPr>
          <p:nvPr>
            <p:ph type="body" idx="1"/>
          </p:nvPr>
        </p:nvSpPr>
        <p:spPr>
          <a:xfrm>
            <a:off x="914400" y="4343400"/>
            <a:ext cx="5029200" cy="4114800"/>
          </a:xfrm>
        </p:spPr>
        <p:txBody>
          <a:bodyPr/>
          <a:lstStyle/>
          <a:p>
            <a:endParaRPr lang="en-US"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9B7AE5C-8551-470D-85E9-3BFD53EE0907}" type="slidenum">
              <a:rPr lang="en-US" altLang="en-US"/>
              <a:pPr/>
              <a:t>20</a:t>
            </a:fld>
            <a:endParaRPr lang="en-US" altLang="en-US"/>
          </a:p>
        </p:txBody>
      </p:sp>
      <p:sp>
        <p:nvSpPr>
          <p:cNvPr id="1014786" name="Rectangle 2"/>
          <p:cNvSpPr>
            <a:spLocks noRot="1" noChangeArrowheads="1" noTextEdit="1"/>
          </p:cNvSpPr>
          <p:nvPr>
            <p:ph type="sldImg"/>
          </p:nvPr>
        </p:nvSpPr>
        <p:spPr>
          <a:ln/>
        </p:spPr>
      </p:sp>
      <p:sp>
        <p:nvSpPr>
          <p:cNvPr id="1014787" name="Rectangle 3"/>
          <p:cNvSpPr>
            <a:spLocks noGrp="1" noChangeArrowheads="1"/>
          </p:cNvSpPr>
          <p:nvPr>
            <p:ph type="body" idx="1"/>
          </p:nvPr>
        </p:nvSpPr>
        <p:spPr>
          <a:xfrm>
            <a:off x="914400" y="4343400"/>
            <a:ext cx="5029200" cy="4114800"/>
          </a:xfrm>
        </p:spPr>
        <p:txBody>
          <a:bodyPr/>
          <a:lstStyle/>
          <a:p>
            <a:r>
              <a:rPr lang="en-US" altLang="en-US"/>
              <a:t>The degree of </a:t>
            </a:r>
            <a:r>
              <a:rPr lang="en-US" altLang="en-US" b="1"/>
              <a:t>cohesion</a:t>
            </a:r>
            <a:r>
              <a:rPr lang="en-US" altLang="en-US"/>
              <a:t> is another behavioral characteristic of groups.</a:t>
            </a:r>
          </a:p>
          <a:p>
            <a:r>
              <a:rPr lang="en-US" altLang="en-US" b="1"/>
              <a:t>Cohesion </a:t>
            </a:r>
            <a:r>
              <a:rPr lang="en-US" altLang="en-US"/>
              <a:t>is the degree to which members are motivated to remain in a group. The development of group cohesion may:</a:t>
            </a:r>
          </a:p>
          <a:p>
            <a:pPr>
              <a:buFontTx/>
              <a:buChar char="•"/>
            </a:pPr>
            <a:r>
              <a:rPr lang="en-US" altLang="en-US"/>
              <a:t>Strengthen the interpersonal attraction among group members; </a:t>
            </a:r>
          </a:p>
          <a:p>
            <a:pPr>
              <a:buFontTx/>
              <a:buChar char="•"/>
            </a:pPr>
            <a:r>
              <a:rPr lang="en-US" altLang="en-US"/>
              <a:t>Generate a record of high performance and past success of the group; and </a:t>
            </a:r>
          </a:p>
          <a:p>
            <a:pPr>
              <a:buFontTx/>
              <a:buChar char="•"/>
            </a:pPr>
            <a:r>
              <a:rPr lang="en-US" altLang="en-US"/>
              <a:t>Foster competition with other groups.</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25C997-A635-4AF2-901D-73B5390729D5}" type="slidenum">
              <a:rPr lang="en-US" altLang="en-US"/>
              <a:pPr/>
              <a:t>21</a:t>
            </a:fld>
            <a:endParaRPr lang="en-US" altLang="en-US"/>
          </a:p>
        </p:txBody>
      </p:sp>
      <p:sp>
        <p:nvSpPr>
          <p:cNvPr id="1016834" name="Rectangle 2"/>
          <p:cNvSpPr>
            <a:spLocks noRot="1" noChangeArrowheads="1" noTextEdit="1"/>
          </p:cNvSpPr>
          <p:nvPr>
            <p:ph type="sldImg"/>
          </p:nvPr>
        </p:nvSpPr>
        <p:spPr>
          <a:ln/>
        </p:spPr>
      </p:sp>
      <p:sp>
        <p:nvSpPr>
          <p:cNvPr id="1016835" name="Rectangle 3"/>
          <p:cNvSpPr>
            <a:spLocks noGrp="1" noChangeArrowheads="1"/>
          </p:cNvSpPr>
          <p:nvPr>
            <p:ph type="body" idx="1"/>
          </p:nvPr>
        </p:nvSpPr>
        <p:spPr>
          <a:xfrm>
            <a:off x="914400" y="4343400"/>
            <a:ext cx="5029200" cy="4114800"/>
          </a:xfrm>
        </p:spPr>
        <p:txBody>
          <a:bodyPr/>
          <a:lstStyle/>
          <a:p>
            <a:r>
              <a:rPr lang="en-US" altLang="en-US"/>
              <a:t>Group cohesion is generally considered positive, but there are negative effects as well. This slide summarizes some of both of these effects.</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5FB8D48-DAD9-47ED-B4B1-5A65AA8B6F9F}" type="slidenum">
              <a:rPr lang="en-US" altLang="en-US"/>
              <a:pPr/>
              <a:t>22</a:t>
            </a:fld>
            <a:endParaRPr lang="en-US" altLang="en-US"/>
          </a:p>
        </p:txBody>
      </p:sp>
      <p:sp>
        <p:nvSpPr>
          <p:cNvPr id="1063938" name="Rectangle 2"/>
          <p:cNvSpPr>
            <a:spLocks noRot="1" noChangeArrowheads="1" noTextEdit="1"/>
          </p:cNvSpPr>
          <p:nvPr>
            <p:ph type="sldImg"/>
          </p:nvPr>
        </p:nvSpPr>
        <p:spPr>
          <a:ln/>
        </p:spPr>
      </p:sp>
      <p:sp>
        <p:nvSpPr>
          <p:cNvPr id="1063939" name="Rectangle 3"/>
          <p:cNvSpPr>
            <a:spLocks noGrp="1" noChangeArrowheads="1"/>
          </p:cNvSpPr>
          <p:nvPr>
            <p:ph type="body" idx="1"/>
          </p:nvPr>
        </p:nvSpPr>
        <p:spPr/>
        <p:txBody>
          <a:bodyPr/>
          <a:lstStyle/>
          <a:p>
            <a:r>
              <a:rPr lang="en-US" altLang="en-US"/>
              <a:t>Exhibit 11.8 shows the different types of group’s in today’s organizations and the potential advantages and disadvantages of each type of group.</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818C1EA-E1BE-4A1C-AFE1-737C4B2BEDF8}" type="slidenum">
              <a:rPr lang="en-US" altLang="en-US"/>
              <a:pPr/>
              <a:t>23</a:t>
            </a:fld>
            <a:endParaRPr lang="en-US" altLang="en-US"/>
          </a:p>
        </p:txBody>
      </p:sp>
      <p:sp>
        <p:nvSpPr>
          <p:cNvPr id="1068034" name="Rectangle 2"/>
          <p:cNvSpPr>
            <a:spLocks noRot="1" noChangeArrowheads="1" noTextEdit="1"/>
          </p:cNvSpPr>
          <p:nvPr>
            <p:ph type="sldImg"/>
          </p:nvPr>
        </p:nvSpPr>
        <p:spPr>
          <a:ln/>
        </p:spPr>
      </p:sp>
      <p:sp>
        <p:nvSpPr>
          <p:cNvPr id="1068035" name="Rectangle 3"/>
          <p:cNvSpPr>
            <a:spLocks noGrp="1" noChangeArrowheads="1"/>
          </p:cNvSpPr>
          <p:nvPr>
            <p:ph type="body" idx="1"/>
          </p:nvPr>
        </p:nvSpPr>
        <p:spPr/>
        <p:txBody>
          <a:bodyPr/>
          <a:lstStyle/>
          <a:p>
            <a:r>
              <a:rPr lang="en-US" altLang="en-US"/>
              <a:t>To function successfully, teams should have certain competencies:</a:t>
            </a:r>
          </a:p>
          <a:p>
            <a:pPr>
              <a:buFontTx/>
              <a:buChar char="•"/>
            </a:pPr>
            <a:r>
              <a:rPr lang="en-US" altLang="en-US" b="1"/>
              <a:t>Knowledge</a:t>
            </a:r>
            <a:r>
              <a:rPr lang="en-US" altLang="en-US"/>
              <a:t> refers to the necessary understanding of facts, concepts, relations and underlying relevant information necessary to perform team tasks.  The slide above lists relevant types of knowledge.</a:t>
            </a:r>
          </a:p>
          <a:p>
            <a:pPr>
              <a:buFontTx/>
              <a:buChar char="•"/>
            </a:pPr>
            <a:r>
              <a:rPr lang="en-US" altLang="en-US" b="1"/>
              <a:t>Skills</a:t>
            </a:r>
            <a:r>
              <a:rPr lang="en-US" altLang="en-US"/>
              <a:t> refer to highly-developed behavioral and cognitive capabilities, such as emotional intelligence that are necessary to carry out team tasks and meet team goals.</a:t>
            </a:r>
          </a:p>
          <a:p>
            <a:pPr>
              <a:buFontTx/>
              <a:buChar char="•"/>
            </a:pPr>
            <a:r>
              <a:rPr lang="en-US" altLang="en-US" b="1"/>
              <a:t>Attitudes</a:t>
            </a:r>
            <a:r>
              <a:rPr lang="en-US" altLang="en-US"/>
              <a:t> involve relatively  stable feelings and beliefs about something.</a:t>
            </a:r>
          </a:p>
          <a:p>
            <a:endParaRPr lang="en-US"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FF83D55-9F5D-4BD3-98D4-FB1EA4347A3C}" type="slidenum">
              <a:rPr lang="en-US" altLang="en-US"/>
              <a:pPr/>
              <a:t>24</a:t>
            </a:fld>
            <a:endParaRPr lang="en-US" altLang="en-US"/>
          </a:p>
        </p:txBody>
      </p:sp>
      <p:sp>
        <p:nvSpPr>
          <p:cNvPr id="1027074" name="Rectangle 2"/>
          <p:cNvSpPr>
            <a:spLocks noRot="1" noChangeArrowheads="1" noTextEdit="1"/>
          </p:cNvSpPr>
          <p:nvPr>
            <p:ph type="sldImg"/>
          </p:nvPr>
        </p:nvSpPr>
        <p:spPr>
          <a:ln/>
        </p:spPr>
      </p:sp>
      <p:sp>
        <p:nvSpPr>
          <p:cNvPr id="1027075" name="Rectangle 3"/>
          <p:cNvSpPr>
            <a:spLocks noGrp="1" noChangeArrowheads="1"/>
          </p:cNvSpPr>
          <p:nvPr>
            <p:ph type="body" idx="1"/>
          </p:nvPr>
        </p:nvSpPr>
        <p:spPr>
          <a:xfrm>
            <a:off x="914400" y="4343400"/>
            <a:ext cx="5029200" cy="4114800"/>
          </a:xfrm>
        </p:spPr>
        <p:txBody>
          <a:bodyPr/>
          <a:lstStyle/>
          <a:p>
            <a:r>
              <a:rPr lang="en-US" altLang="en-US"/>
              <a:t>Even the most cohesive, functional teams can experience conflict. There are two types of conflict that can develop in teams:</a:t>
            </a:r>
          </a:p>
          <a:p>
            <a:pPr>
              <a:buFontTx/>
              <a:buChar char="•"/>
            </a:pPr>
            <a:r>
              <a:rPr lang="en-US" altLang="en-US" b="1"/>
              <a:t>Task conflict </a:t>
            </a:r>
            <a:r>
              <a:rPr lang="en-US" altLang="en-US"/>
              <a:t>focuses on differences in ideas about the nature of the issues facing a group and the group’s objectives.  It is also sometimes called cognitive or substantive conflict.</a:t>
            </a:r>
          </a:p>
          <a:p>
            <a:pPr>
              <a:buFontTx/>
              <a:buChar char="•"/>
            </a:pPr>
            <a:r>
              <a:rPr lang="en-US" altLang="en-US" b="1"/>
              <a:t>Process conflict </a:t>
            </a:r>
            <a:r>
              <a:rPr lang="en-US" altLang="en-US"/>
              <a:t>are of opinion about the procedures to be used by the group to achieve its goals. These conflicts may actually be healthy.</a:t>
            </a:r>
          </a:p>
          <a:p>
            <a:pPr>
              <a:buFontTx/>
              <a:buChar char="•"/>
            </a:pPr>
            <a:r>
              <a:rPr lang="en-US" altLang="en-US" b="1"/>
              <a:t>Relationship conflict </a:t>
            </a:r>
            <a:r>
              <a:rPr lang="en-US" altLang="en-US"/>
              <a:t>focuses on interpersonal differences and is sometimes called affective or emotional conflict. These conflicts are usually negative and should be managed carefully.</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A1ACAA3-D6EF-4864-8D82-BC197036A063}" type="slidenum">
              <a:rPr lang="en-US" altLang="en-US"/>
              <a:pPr/>
              <a:t>25</a:t>
            </a:fld>
            <a:endParaRPr lang="en-US" altLang="en-US"/>
          </a:p>
        </p:txBody>
      </p:sp>
      <p:sp>
        <p:nvSpPr>
          <p:cNvPr id="1079298" name="Rectangle 2"/>
          <p:cNvSpPr>
            <a:spLocks noRot="1" noChangeArrowheads="1" noTextEdit="1"/>
          </p:cNvSpPr>
          <p:nvPr>
            <p:ph type="sldImg"/>
          </p:nvPr>
        </p:nvSpPr>
        <p:spPr>
          <a:ln/>
        </p:spPr>
      </p:sp>
      <p:sp>
        <p:nvSpPr>
          <p:cNvPr id="1079299" name="Rectangle 3"/>
          <p:cNvSpPr>
            <a:spLocks noGrp="1" noChangeArrowheads="1"/>
          </p:cNvSpPr>
          <p:nvPr>
            <p:ph type="body" idx="1"/>
          </p:nvPr>
        </p:nvSpPr>
        <p:spPr/>
        <p:txBody>
          <a:bodyPr/>
          <a:lstStyle/>
          <a:p>
            <a:r>
              <a:rPr lang="en-US" altLang="en-US"/>
              <a:t>Even the most cohesive, functional teams can experience conflict. There are two types of conflict that can develop in teams:</a:t>
            </a:r>
          </a:p>
          <a:p>
            <a:pPr>
              <a:buFontTx/>
              <a:buChar char="•"/>
            </a:pPr>
            <a:r>
              <a:rPr lang="en-US" altLang="en-US" b="1"/>
              <a:t>Task conflict </a:t>
            </a:r>
            <a:r>
              <a:rPr lang="en-US" altLang="en-US"/>
              <a:t>focuses on differences in ideas about the nature of the issues facing a group and the group’s objectives.  It is also sometimes called cognitive or substantive conflict.</a:t>
            </a:r>
          </a:p>
          <a:p>
            <a:pPr>
              <a:buFontTx/>
              <a:buChar char="•"/>
            </a:pPr>
            <a:r>
              <a:rPr lang="en-US" altLang="en-US" b="1"/>
              <a:t>Process conflict </a:t>
            </a:r>
            <a:r>
              <a:rPr lang="en-US" altLang="en-US"/>
              <a:t>occurs when there are differences of opinion about the procedures to be used by the group to achieve its goals. These conflicts may actually be healthy.</a:t>
            </a:r>
          </a:p>
          <a:p>
            <a:pPr>
              <a:buFontTx/>
              <a:buChar char="•"/>
            </a:pPr>
            <a:r>
              <a:rPr lang="en-US" altLang="en-US" b="1"/>
              <a:t>Relationship conflict </a:t>
            </a:r>
            <a:r>
              <a:rPr lang="en-US" altLang="en-US"/>
              <a:t>focuses on interpersonal differences and is sometimes called affective or emotional conflict. These conflicts are usually negative and should be managed carefully.</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EBE093F-78DD-47D1-8B2B-CA3751FBA378}" type="slidenum">
              <a:rPr lang="en-US" altLang="en-US"/>
              <a:pPr/>
              <a:t>26</a:t>
            </a:fld>
            <a:endParaRPr lang="en-US" altLang="en-US"/>
          </a:p>
        </p:txBody>
      </p:sp>
      <p:sp>
        <p:nvSpPr>
          <p:cNvPr id="1112066" name="Rectangle 2"/>
          <p:cNvSpPr>
            <a:spLocks noRot="1" noChangeArrowheads="1" noTextEdit="1"/>
          </p:cNvSpPr>
          <p:nvPr>
            <p:ph type="sldImg"/>
          </p:nvPr>
        </p:nvSpPr>
        <p:spPr>
          <a:ln/>
        </p:spPr>
      </p:sp>
      <p:sp>
        <p:nvSpPr>
          <p:cNvPr id="1112067" name="Rectangle 3"/>
          <p:cNvSpPr>
            <a:spLocks noGrp="1" noChangeArrowheads="1"/>
          </p:cNvSpPr>
          <p:nvPr>
            <p:ph type="body" idx="1"/>
          </p:nvPr>
        </p:nvSpPr>
        <p:spPr/>
        <p:txBody>
          <a:bodyPr/>
          <a:lstStyle/>
          <a:p>
            <a:r>
              <a:rPr lang="en-US" altLang="en-US"/>
              <a:t>Both task and process conflicts are caused by several factors, as listed in the slide above. These focus on task-related causes. Relationship conflicts are caused by interpersonal issues, as listed in the slide.</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4A7D092-2774-4B96-BF2A-D5B6176884E4}" type="slidenum">
              <a:rPr lang="en-US" altLang="en-US"/>
              <a:pPr/>
              <a:t>27</a:t>
            </a:fld>
            <a:endParaRPr lang="en-US" altLang="en-US"/>
          </a:p>
        </p:txBody>
      </p:sp>
      <p:sp>
        <p:nvSpPr>
          <p:cNvPr id="1031170" name="Rectangle 2"/>
          <p:cNvSpPr>
            <a:spLocks noRot="1" noChangeArrowheads="1" noTextEdit="1"/>
          </p:cNvSpPr>
          <p:nvPr>
            <p:ph type="sldImg"/>
          </p:nvPr>
        </p:nvSpPr>
        <p:spPr>
          <a:ln/>
        </p:spPr>
      </p:sp>
      <p:sp>
        <p:nvSpPr>
          <p:cNvPr id="1031171" name="Rectangle 3"/>
          <p:cNvSpPr>
            <a:spLocks noGrp="1" noChangeArrowheads="1"/>
          </p:cNvSpPr>
          <p:nvPr>
            <p:ph type="body" idx="1"/>
          </p:nvPr>
        </p:nvSpPr>
        <p:spPr>
          <a:xfrm>
            <a:off x="914400" y="4343400"/>
            <a:ext cx="5029200" cy="4114800"/>
          </a:xfrm>
        </p:spPr>
        <p:txBody>
          <a:bodyPr/>
          <a:lstStyle/>
          <a:p>
            <a:r>
              <a:rPr lang="en-US" altLang="en-US"/>
              <a:t>A manager’s responsibility is to deal with team conflict in a professional way. This slide and the next provide tips on how to deal with </a:t>
            </a:r>
            <a:r>
              <a:rPr lang="en-US" altLang="en-US" i="1"/>
              <a:t>intragroup</a:t>
            </a:r>
            <a:r>
              <a:rPr lang="en-US" altLang="en-US"/>
              <a:t> (within the group) conflict and </a:t>
            </a:r>
            <a:r>
              <a:rPr lang="en-US" altLang="en-US" i="1"/>
              <a:t>intergroup</a:t>
            </a:r>
            <a:r>
              <a:rPr lang="en-US" altLang="en-US"/>
              <a:t> (group to group) conflict.</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A277FD6-505E-4322-AD33-A85A6C688FBC}" type="slidenum">
              <a:rPr lang="en-US" altLang="en-US"/>
              <a:pPr/>
              <a:t>28</a:t>
            </a:fld>
            <a:endParaRPr lang="en-US" altLang="en-US"/>
          </a:p>
        </p:txBody>
      </p:sp>
      <p:sp>
        <p:nvSpPr>
          <p:cNvPr id="1033218" name="Rectangle 2"/>
          <p:cNvSpPr>
            <a:spLocks noRot="1" noChangeArrowheads="1" noTextEdit="1"/>
          </p:cNvSpPr>
          <p:nvPr>
            <p:ph type="sldImg"/>
          </p:nvPr>
        </p:nvSpPr>
        <p:spPr>
          <a:ln/>
        </p:spPr>
      </p:sp>
      <p:sp>
        <p:nvSpPr>
          <p:cNvPr id="1033219" name="Rectangle 3"/>
          <p:cNvSpPr>
            <a:spLocks noGrp="1" noChangeArrowheads="1"/>
          </p:cNvSpPr>
          <p:nvPr>
            <p:ph type="body" idx="1"/>
          </p:nvPr>
        </p:nvSpPr>
        <p:spPr>
          <a:xfrm>
            <a:off x="914400" y="4343400"/>
            <a:ext cx="5029200" cy="4114800"/>
          </a:xfrm>
        </p:spPr>
        <p:txBody>
          <a:bodyPr/>
          <a:lstStyle/>
          <a:p>
            <a:endParaRPr lang="en-US"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63067DD-F8AE-4EF7-8C93-B5F3C6F23BED}" type="slidenum">
              <a:rPr lang="en-US" altLang="en-US"/>
              <a:pPr/>
              <a:t>29</a:t>
            </a:fld>
            <a:endParaRPr lang="en-US" altLang="en-US"/>
          </a:p>
        </p:txBody>
      </p:sp>
      <p:sp>
        <p:nvSpPr>
          <p:cNvPr id="1035266" name="Rectangle 2"/>
          <p:cNvSpPr>
            <a:spLocks noRot="1" noChangeArrowheads="1" noTextEdit="1"/>
          </p:cNvSpPr>
          <p:nvPr>
            <p:ph type="sldImg"/>
          </p:nvPr>
        </p:nvSpPr>
        <p:spPr>
          <a:ln/>
        </p:spPr>
      </p:sp>
      <p:sp>
        <p:nvSpPr>
          <p:cNvPr id="1035267" name="Rectangle 3"/>
          <p:cNvSpPr>
            <a:spLocks noGrp="1" noChangeArrowheads="1"/>
          </p:cNvSpPr>
          <p:nvPr>
            <p:ph type="body" idx="1"/>
          </p:nvPr>
        </p:nvSpPr>
        <p:spPr>
          <a:xfrm>
            <a:off x="914400" y="4343400"/>
            <a:ext cx="5029200" cy="4114800"/>
          </a:xfrm>
        </p:spPr>
        <p:txBody>
          <a:bodyPr/>
          <a:lstStyle/>
          <a:p>
            <a:r>
              <a:rPr lang="en-US" altLang="en-US"/>
              <a:t>Highly effective groups have several characteristics, which should be a goal of the manager. These are listed in the slide.</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DD03D0C-054F-4955-8D00-4ACD587EE2D3}" type="slidenum">
              <a:rPr lang="en-US" altLang="en-US"/>
              <a:pPr/>
              <a:t>3</a:t>
            </a:fld>
            <a:endParaRPr lang="en-US" altLang="en-US"/>
          </a:p>
        </p:txBody>
      </p:sp>
      <p:sp>
        <p:nvSpPr>
          <p:cNvPr id="345090" name="Rectangle 2"/>
          <p:cNvSpPr>
            <a:spLocks noRot="1" noChangeArrowheads="1" noTextEdit="1"/>
          </p:cNvSpPr>
          <p:nvPr>
            <p:ph type="sldImg"/>
          </p:nvPr>
        </p:nvSpPr>
        <p:spPr>
          <a:ln/>
        </p:spPr>
      </p:sp>
      <p:sp>
        <p:nvSpPr>
          <p:cNvPr id="345091" name="Rectangle 3"/>
          <p:cNvSpPr>
            <a:spLocks noGrp="1" noChangeArrowheads="1"/>
          </p:cNvSpPr>
          <p:nvPr>
            <p:ph type="body" idx="1"/>
          </p:nvPr>
        </p:nvSpPr>
        <p:spPr>
          <a:xfrm>
            <a:off x="914400" y="4343400"/>
            <a:ext cx="5029200" cy="4114800"/>
          </a:xfrm>
        </p:spPr>
        <p:txBody>
          <a:bodyPr/>
          <a:lstStyle/>
          <a:p>
            <a:endParaRPr lang="en-US"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3A7B6DB-FCC9-4292-9799-6CE176399FB4}" type="slidenum">
              <a:rPr lang="en-US" altLang="en-US"/>
              <a:pPr/>
              <a:t>30</a:t>
            </a:fld>
            <a:endParaRPr lang="en-US" altLang="en-US"/>
          </a:p>
        </p:txBody>
      </p:sp>
      <p:sp>
        <p:nvSpPr>
          <p:cNvPr id="1037314" name="Rectangle 2"/>
          <p:cNvSpPr>
            <a:spLocks noRot="1" noChangeArrowheads="1" noTextEdit="1"/>
          </p:cNvSpPr>
          <p:nvPr>
            <p:ph type="sldImg"/>
          </p:nvPr>
        </p:nvSpPr>
        <p:spPr>
          <a:ln/>
        </p:spPr>
      </p:sp>
      <p:sp>
        <p:nvSpPr>
          <p:cNvPr id="1037315" name="Rectangle 3"/>
          <p:cNvSpPr>
            <a:spLocks noGrp="1" noChangeArrowheads="1"/>
          </p:cNvSpPr>
          <p:nvPr>
            <p:ph type="body" idx="1"/>
          </p:nvPr>
        </p:nvSpPr>
        <p:spPr>
          <a:xfrm>
            <a:off x="914400" y="4343400"/>
            <a:ext cx="5029200" cy="4114800"/>
          </a:xfrm>
        </p:spPr>
        <p:txBody>
          <a:bodyPr/>
          <a:lstStyle/>
          <a:p>
            <a:endParaRPr lang="en-US"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3364151-F6F0-445B-B2BB-D76A50F06CFE}" type="slidenum">
              <a:rPr lang="en-US" altLang="en-US"/>
              <a:pPr/>
              <a:t>31</a:t>
            </a:fld>
            <a:endParaRPr lang="en-US" altLang="en-US"/>
          </a:p>
        </p:txBody>
      </p:sp>
      <p:sp>
        <p:nvSpPr>
          <p:cNvPr id="1039362" name="Rectangle 2"/>
          <p:cNvSpPr>
            <a:spLocks noRot="1" noChangeArrowheads="1" noTextEdit="1"/>
          </p:cNvSpPr>
          <p:nvPr>
            <p:ph type="sldImg"/>
          </p:nvPr>
        </p:nvSpPr>
        <p:spPr>
          <a:ln/>
        </p:spPr>
      </p:sp>
      <p:sp>
        <p:nvSpPr>
          <p:cNvPr id="1039363" name="Rectangle 3"/>
          <p:cNvSpPr>
            <a:spLocks noGrp="1" noChangeArrowheads="1"/>
          </p:cNvSpPr>
          <p:nvPr>
            <p:ph type="body" idx="1"/>
          </p:nvPr>
        </p:nvSpPr>
        <p:spPr>
          <a:xfrm>
            <a:off x="914400" y="4343400"/>
            <a:ext cx="5029200" cy="4114800"/>
          </a:xfrm>
        </p:spPr>
        <p:txBody>
          <a:bodyPr/>
          <a:lstStyle/>
          <a:p>
            <a:r>
              <a:rPr lang="en-US" altLang="en-US"/>
              <a:t>To create an effective group, managers should:</a:t>
            </a:r>
          </a:p>
          <a:p>
            <a:pPr>
              <a:buFontTx/>
              <a:buChar char="•"/>
            </a:pPr>
            <a:r>
              <a:rPr lang="en-US" altLang="en-US" sz="1400"/>
              <a:t>Develop appropriate group structures: the right size and with clearly defined tasks and objectives.</a:t>
            </a:r>
          </a:p>
          <a:p>
            <a:pPr>
              <a:buFontTx/>
              <a:buChar char="•"/>
            </a:pPr>
            <a:r>
              <a:rPr lang="en-US" altLang="en-US" sz="1400"/>
              <a:t>Develop appropriate support from the organization: such as resources to accomplish tasks, reward and recognition, and training.</a:t>
            </a:r>
          </a:p>
          <a:p>
            <a:pPr>
              <a:buFontTx/>
              <a:buChar char="•"/>
            </a:pPr>
            <a:r>
              <a:rPr lang="en-US" altLang="en-US" sz="1400"/>
              <a:t>Obtain appropriate coaching and consultation assistance: such as the involvement of outside experts or coaching by the manager him- or herself.</a:t>
            </a:r>
          </a:p>
          <a:p>
            <a:endParaRPr lang="en-US" altLang="en-US"/>
          </a:p>
          <a:p>
            <a:endParaRPr lang="en-US"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01223D3-7D34-4041-8D1A-4F09ECCF0C26}" type="slidenum">
              <a:rPr lang="en-US" altLang="en-US"/>
              <a:pPr/>
              <a:t>32</a:t>
            </a:fld>
            <a:endParaRPr lang="en-US" altLang="en-US"/>
          </a:p>
        </p:txBody>
      </p:sp>
      <p:sp>
        <p:nvSpPr>
          <p:cNvPr id="1043458" name="Rectangle 2"/>
          <p:cNvSpPr>
            <a:spLocks noRot="1" noChangeArrowheads="1" noTextEdit="1"/>
          </p:cNvSpPr>
          <p:nvPr>
            <p:ph type="sldImg"/>
          </p:nvPr>
        </p:nvSpPr>
        <p:spPr>
          <a:ln/>
        </p:spPr>
      </p:sp>
      <p:sp>
        <p:nvSpPr>
          <p:cNvPr id="1043459" name="Rectangle 3"/>
          <p:cNvSpPr>
            <a:spLocks noGrp="1" noChangeArrowheads="1"/>
          </p:cNvSpPr>
          <p:nvPr>
            <p:ph type="body" idx="1"/>
          </p:nvPr>
        </p:nvSpPr>
        <p:spPr>
          <a:xfrm>
            <a:off x="914400" y="4343400"/>
            <a:ext cx="5029200" cy="4114800"/>
          </a:xfrm>
        </p:spPr>
        <p:txBody>
          <a:bodyPr/>
          <a:lstStyle/>
          <a:p>
            <a:r>
              <a:rPr lang="en-US" altLang="en-US"/>
              <a:t>This slide and the next provide a checklist for managers to effectively lead their groups.</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A91AC99-F34D-4D2F-8B59-217B2BFB9C39}" type="slidenum">
              <a:rPr lang="en-US" altLang="en-US"/>
              <a:pPr/>
              <a:t>33</a:t>
            </a:fld>
            <a:endParaRPr lang="en-US" altLang="en-US"/>
          </a:p>
        </p:txBody>
      </p:sp>
      <p:sp>
        <p:nvSpPr>
          <p:cNvPr id="1071106" name="Rectangle 2"/>
          <p:cNvSpPr>
            <a:spLocks noRot="1" noChangeArrowheads="1" noTextEdit="1"/>
          </p:cNvSpPr>
          <p:nvPr>
            <p:ph type="sldImg"/>
          </p:nvPr>
        </p:nvSpPr>
        <p:spPr>
          <a:ln/>
        </p:spPr>
      </p:sp>
      <p:sp>
        <p:nvSpPr>
          <p:cNvPr id="1071107" name="Rectangle 3"/>
          <p:cNvSpPr>
            <a:spLocks noGrp="1" noChangeArrowheads="1"/>
          </p:cNvSpPr>
          <p:nvPr>
            <p:ph type="body" idx="1"/>
          </p:nvPr>
        </p:nvSpPr>
        <p:spPr>
          <a:xfrm>
            <a:off x="914400" y="4343400"/>
            <a:ext cx="5029200" cy="4114800"/>
          </a:xfrm>
        </p:spPr>
        <p:txBody>
          <a:bodyP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360E36A-58D7-48E3-9307-4E183C3CFF37}" type="slidenum">
              <a:rPr lang="en-US" altLang="en-US"/>
              <a:pPr/>
              <a:t>4</a:t>
            </a:fld>
            <a:endParaRPr lang="en-US" altLang="en-US"/>
          </a:p>
        </p:txBody>
      </p:sp>
      <p:sp>
        <p:nvSpPr>
          <p:cNvPr id="990210" name="Rectangle 2"/>
          <p:cNvSpPr>
            <a:spLocks noRot="1" noChangeArrowheads="1" noTextEdit="1"/>
          </p:cNvSpPr>
          <p:nvPr>
            <p:ph type="sldImg"/>
          </p:nvPr>
        </p:nvSpPr>
        <p:spPr>
          <a:ln/>
        </p:spPr>
      </p:sp>
      <p:sp>
        <p:nvSpPr>
          <p:cNvPr id="990211" name="Rectangle 3"/>
          <p:cNvSpPr>
            <a:spLocks noGrp="1" noChangeArrowheads="1"/>
          </p:cNvSpPr>
          <p:nvPr>
            <p:ph type="body" idx="1"/>
          </p:nvPr>
        </p:nvSpPr>
        <p:spPr>
          <a:xfrm>
            <a:off x="914400" y="4343400"/>
            <a:ext cx="5029200" cy="4114800"/>
          </a:xfrm>
        </p:spPr>
        <p:txBody>
          <a:bodyPr/>
          <a:lstStyle/>
          <a:p>
            <a:r>
              <a:rPr lang="en-US" altLang="en-US"/>
              <a:t>It is important to differentiate  between groups and teams. </a:t>
            </a:r>
          </a:p>
          <a:p>
            <a:pPr>
              <a:buFontTx/>
              <a:buChar char="•"/>
            </a:pPr>
            <a:r>
              <a:rPr lang="en-US" altLang="en-US" b="1"/>
              <a:t>A group </a:t>
            </a:r>
            <a:r>
              <a:rPr lang="en-US" altLang="en-US"/>
              <a:t>is defined as a set of people, limited in number (usually from 3 to 20 or so), who have some degree of interaction and shared objectives. </a:t>
            </a:r>
          </a:p>
          <a:p>
            <a:pPr>
              <a:buFontTx/>
              <a:buChar char="•"/>
            </a:pPr>
            <a:r>
              <a:rPr lang="en-US" altLang="en-US"/>
              <a:t>A </a:t>
            </a:r>
            <a:r>
              <a:rPr lang="en-US" altLang="en-US" b="1"/>
              <a:t>team is </a:t>
            </a:r>
            <a:r>
              <a:rPr lang="en-US" altLang="en-US"/>
              <a:t>a type of group. A team  has additional characteristics beyond a “mere” group, including a higher degree of coordinated interaction and, especially, a stronger sense of members' personal responsibility for achieving specified group outcomes.  </a:t>
            </a:r>
          </a:p>
          <a:p>
            <a:r>
              <a:rPr lang="en-US" altLang="en-US"/>
              <a:t>Also,</a:t>
            </a:r>
            <a:r>
              <a:rPr lang="en-US" altLang="en-US" b="1"/>
              <a:t> </a:t>
            </a:r>
            <a:r>
              <a:rPr lang="en-US" altLang="en-US"/>
              <a:t>groups that become teams typically have created a high level of identification with the group on the part of each member. </a:t>
            </a:r>
            <a:br>
              <a:rPr lang="en-US" altLang="en-US"/>
            </a:br>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F09915E-0CB2-4C29-9306-9F53642853BB}" type="slidenum">
              <a:rPr lang="en-US" altLang="en-US"/>
              <a:pPr/>
              <a:t>5</a:t>
            </a:fld>
            <a:endParaRPr lang="en-US" altLang="en-US"/>
          </a:p>
        </p:txBody>
      </p:sp>
      <p:sp>
        <p:nvSpPr>
          <p:cNvPr id="992258" name="Rectangle 2"/>
          <p:cNvSpPr>
            <a:spLocks noRot="1" noChangeArrowheads="1" noTextEdit="1"/>
          </p:cNvSpPr>
          <p:nvPr>
            <p:ph type="sldImg"/>
          </p:nvPr>
        </p:nvSpPr>
        <p:spPr>
          <a:ln/>
        </p:spPr>
      </p:sp>
      <p:sp>
        <p:nvSpPr>
          <p:cNvPr id="992259" name="Rectangle 3"/>
          <p:cNvSpPr>
            <a:spLocks noGrp="1" noChangeArrowheads="1"/>
          </p:cNvSpPr>
          <p:nvPr>
            <p:ph type="body" idx="1"/>
          </p:nvPr>
        </p:nvSpPr>
        <p:spPr>
          <a:xfrm>
            <a:off x="914400" y="4343400"/>
            <a:ext cx="5029200" cy="4114800"/>
          </a:xfrm>
        </p:spPr>
        <p:txBody>
          <a:bodyPr/>
          <a:lstStyle/>
          <a:p>
            <a:r>
              <a:rPr lang="en-US" altLang="en-US"/>
              <a:t>To understand the difference  between individuals, groups, and teams, it is helpful to view them as a continuum. </a:t>
            </a:r>
          </a:p>
          <a:p>
            <a:pPr>
              <a:buFontTx/>
              <a:buChar char="•"/>
            </a:pPr>
            <a:r>
              <a:rPr lang="en-US" altLang="en-US"/>
              <a:t>Individuals are put into – or put themselves into </a:t>
            </a:r>
            <a:r>
              <a:rPr lang="en-US" altLang="en-US">
                <a:sym typeface="Symbol" panose="05050102010706020507" pitchFamily="18" charset="2"/>
              </a:rPr>
              <a:t></a:t>
            </a:r>
            <a:r>
              <a:rPr lang="en-US" altLang="en-US"/>
              <a:t> a group. The degree of interdependence and commonality of goals is minimal.</a:t>
            </a:r>
          </a:p>
          <a:p>
            <a:pPr>
              <a:buFontTx/>
              <a:buChar char="•"/>
            </a:pPr>
            <a:r>
              <a:rPr lang="en-US" altLang="en-US"/>
              <a:t>Groups obviously have a higher degree of interdependence and commonality of goals. They may or may not go on to become a  team.</a:t>
            </a:r>
          </a:p>
          <a:p>
            <a:pPr>
              <a:buFontTx/>
              <a:buChar char="•"/>
            </a:pPr>
            <a:r>
              <a:rPr lang="en-US" altLang="en-US"/>
              <a:t>Teams have a high degree of interdependence and commonality of goals.</a:t>
            </a:r>
          </a:p>
          <a:p>
            <a:r>
              <a:rPr lang="en-US" altLang="en-US"/>
              <a:t>Put simply, all teams are groups, but not all groups are, or become, teams. A major objective in most of today's organizations is to have their work groups develop and evolve quickly so that they behave more like teams   </a:t>
            </a:r>
          </a:p>
          <a:p>
            <a:r>
              <a:rPr lang="en-US" altLang="en-US"/>
              <a:t/>
            </a:r>
            <a:br>
              <a:rPr lang="en-US" altLang="en-US"/>
            </a:br>
            <a:r>
              <a:rPr lang="en-US" altLang="en-US">
                <a:hlinkClick r:id="" action="ppaction://noaction"/>
              </a:rPr>
              <a:t>[i]</a:t>
            </a:r>
            <a:r>
              <a:rPr lang="en-US" altLang="en-US"/>
              <a:t> Cotrill, M. (1997). Giver your work teams time and training.  </a:t>
            </a:r>
            <a:r>
              <a:rPr lang="en-US" altLang="en-US" i="1"/>
              <a:t>Academy of Management Executive. 11</a:t>
            </a:r>
            <a:r>
              <a:rPr lang="en-US" altLang="en-US"/>
              <a:t>(3), 87-89;  Banker, R. D., Field, J. M., Schroeder, R. G., Y Sinha, K. K. (1996). Impact of work teams on manufacturing performance: A longitudinal field study. </a:t>
            </a:r>
            <a:r>
              <a:rPr lang="en-US" altLang="en-US" i="1"/>
              <a:t>Academy of Management Journal. 39</a:t>
            </a:r>
            <a:r>
              <a:rPr lang="en-US" altLang="en-US"/>
              <a:t>, 867-90</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E2161D1-B50F-4E32-9B62-7BFBD6CCF242}" type="slidenum">
              <a:rPr lang="en-US" altLang="en-US"/>
              <a:pPr/>
              <a:t>6</a:t>
            </a:fld>
            <a:endParaRPr lang="en-US" altLang="en-US"/>
          </a:p>
        </p:txBody>
      </p:sp>
      <p:sp>
        <p:nvSpPr>
          <p:cNvPr id="1048578" name="Rectangle 2"/>
          <p:cNvSpPr>
            <a:spLocks noRot="1" noChangeArrowheads="1" noTextEdit="1"/>
          </p:cNvSpPr>
          <p:nvPr>
            <p:ph type="sldImg"/>
          </p:nvPr>
        </p:nvSpPr>
        <p:spPr>
          <a:ln/>
        </p:spPr>
      </p:sp>
      <p:sp>
        <p:nvSpPr>
          <p:cNvPr id="1048579" name="Rectangle 3"/>
          <p:cNvSpPr>
            <a:spLocks noGrp="1" noChangeArrowheads="1"/>
          </p:cNvSpPr>
          <p:nvPr>
            <p:ph type="body" idx="1"/>
          </p:nvPr>
        </p:nvSpPr>
        <p:spPr/>
        <p:txBody>
          <a:bodyPr/>
          <a:lstStyle/>
          <a:p>
            <a:r>
              <a:rPr lang="en-US" altLang="en-US"/>
              <a:t>Groups can be formal or informal. This slide summarizes some types of formal groups.</a:t>
            </a:r>
          </a:p>
          <a:p>
            <a:pPr>
              <a:buFontTx/>
              <a:buChar char="•"/>
            </a:pPr>
            <a:r>
              <a:rPr lang="en-US" altLang="en-US"/>
              <a:t>A </a:t>
            </a:r>
            <a:r>
              <a:rPr lang="en-US" altLang="en-US" b="1"/>
              <a:t>command group </a:t>
            </a:r>
            <a:r>
              <a:rPr lang="en-US" altLang="en-US"/>
              <a:t>consists of a supervisor or manager and all those who report to that person. These groups are usually considered to be the basic work units of an organization.</a:t>
            </a:r>
          </a:p>
          <a:p>
            <a:pPr>
              <a:buFontTx/>
              <a:buChar char="•"/>
            </a:pPr>
            <a:r>
              <a:rPr lang="en-US" altLang="en-US"/>
              <a:t>A </a:t>
            </a:r>
            <a:r>
              <a:rPr lang="en-US" altLang="en-US" b="1"/>
              <a:t>project/task force </a:t>
            </a:r>
            <a:r>
              <a:rPr lang="en-US" altLang="en-US"/>
              <a:t>is a group put together by an organization for a particular purpose, such as to design a new product or to work on a particular problem.</a:t>
            </a:r>
          </a:p>
          <a:p>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F608BE6-55EE-4D12-802E-0C107C60BF92}" type="slidenum">
              <a:rPr lang="en-US" altLang="en-US"/>
              <a:pPr/>
              <a:t>7</a:t>
            </a:fld>
            <a:endParaRPr lang="en-US" altLang="en-US"/>
          </a:p>
        </p:txBody>
      </p:sp>
      <p:sp>
        <p:nvSpPr>
          <p:cNvPr id="1050626" name="Rectangle 2"/>
          <p:cNvSpPr>
            <a:spLocks noRot="1" noChangeArrowheads="1" noTextEdit="1"/>
          </p:cNvSpPr>
          <p:nvPr>
            <p:ph type="sldImg"/>
          </p:nvPr>
        </p:nvSpPr>
        <p:spPr>
          <a:ln/>
        </p:spPr>
      </p:sp>
      <p:sp>
        <p:nvSpPr>
          <p:cNvPr id="1050627" name="Rectangle 3"/>
          <p:cNvSpPr>
            <a:spLocks noGrp="1" noChangeArrowheads="1"/>
          </p:cNvSpPr>
          <p:nvPr>
            <p:ph type="body" idx="1"/>
          </p:nvPr>
        </p:nvSpPr>
        <p:spPr/>
        <p:txBody>
          <a:bodyPr/>
          <a:lstStyle/>
          <a:p>
            <a:pPr>
              <a:buFontTx/>
              <a:buChar char="•"/>
            </a:pPr>
            <a:r>
              <a:rPr lang="en-US" altLang="en-US"/>
              <a:t>A </a:t>
            </a:r>
            <a:r>
              <a:rPr lang="en-US" altLang="en-US" b="1"/>
              <a:t>committee </a:t>
            </a:r>
            <a:r>
              <a:rPr lang="en-US" altLang="en-US"/>
              <a:t>can be either permanent or temporary (ad hoc) in terms of the length of their existence. The next slide provides a more comprehensive list of examples of committees.</a:t>
            </a:r>
          </a:p>
          <a:p>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22192B5-6F2B-41D9-9637-6564AC8A799D}" type="slidenum">
              <a:rPr lang="en-US" altLang="en-US"/>
              <a:pPr/>
              <a:t>8</a:t>
            </a:fld>
            <a:endParaRPr lang="en-US" altLang="en-US"/>
          </a:p>
        </p:txBody>
      </p:sp>
      <p:sp>
        <p:nvSpPr>
          <p:cNvPr id="1054722" name="Rectangle 2"/>
          <p:cNvSpPr>
            <a:spLocks noRot="1" noChangeArrowheads="1" noTextEdit="1"/>
          </p:cNvSpPr>
          <p:nvPr>
            <p:ph type="sldImg"/>
          </p:nvPr>
        </p:nvSpPr>
        <p:spPr>
          <a:ln/>
        </p:spPr>
      </p:sp>
      <p:sp>
        <p:nvSpPr>
          <p:cNvPr id="1054723" name="Rectangle 3"/>
          <p:cNvSpPr>
            <a:spLocks noGrp="1" noChangeArrowheads="1"/>
          </p:cNvSpPr>
          <p:nvPr>
            <p:ph type="body" idx="1"/>
          </p:nvPr>
        </p:nvSpPr>
        <p:spPr>
          <a:xfrm>
            <a:off x="914400" y="4343400"/>
            <a:ext cx="5029200" cy="4114800"/>
          </a:xfrm>
        </p:spPr>
        <p:txBody>
          <a:bodyPr/>
          <a:lstStyle/>
          <a:p>
            <a:r>
              <a:rPr lang="en-US" altLang="en-US"/>
              <a:t>The most important feature of committees is that members meet only occasionally and otherwise report to different permanent supervisors in the organization's structure. Thus, interaction is episodic, and for most members this is not the formal organizational group to which they have the highest degree of commitment.  For instance, a budget committee might meet several times during a company's fiscal year, with the members likely coming from each of the firm’s major departments or divisions.</a:t>
            </a:r>
          </a:p>
          <a:p>
            <a:r>
              <a:rPr lang="en-US" altLang="en-US"/>
              <a:t>This slides shows many common types of committees that may be found in organizations such as government agencies, colleges, and business firms.</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3F45A53-802A-4B6D-B409-AB0B6BE49A5B}" type="slidenum">
              <a:rPr lang="en-US" altLang="en-US"/>
              <a:pPr/>
              <a:t>9</a:t>
            </a:fld>
            <a:endParaRPr lang="en-US" altLang="en-US"/>
          </a:p>
        </p:txBody>
      </p:sp>
      <p:sp>
        <p:nvSpPr>
          <p:cNvPr id="1052674" name="Rectangle 2"/>
          <p:cNvSpPr>
            <a:spLocks noRot="1" noChangeArrowheads="1" noTextEdit="1"/>
          </p:cNvSpPr>
          <p:nvPr>
            <p:ph type="sldImg"/>
          </p:nvPr>
        </p:nvSpPr>
        <p:spPr>
          <a:ln/>
        </p:spPr>
      </p:sp>
      <p:sp>
        <p:nvSpPr>
          <p:cNvPr id="1052675" name="Rectangle 3"/>
          <p:cNvSpPr>
            <a:spLocks noGrp="1" noChangeArrowheads="1"/>
          </p:cNvSpPr>
          <p:nvPr>
            <p:ph type="body" idx="1"/>
          </p:nvPr>
        </p:nvSpPr>
        <p:spPr/>
        <p:txBody>
          <a:bodyPr/>
          <a:lstStyle/>
          <a:p>
            <a:r>
              <a:rPr lang="en-US" altLang="en-US"/>
              <a:t>An </a:t>
            </a:r>
            <a:r>
              <a:rPr lang="en-US" altLang="en-US" b="1"/>
              <a:t>informal group </a:t>
            </a:r>
            <a:r>
              <a:rPr lang="en-US" altLang="en-US"/>
              <a:t>is one whose members choose to interact voluntarily with one another, not by organizational mandate. A typical example is friendship groups.  Although there is no formal “joining” process, these groups often have fairly obvious boundaries between members and nonmembers. Managers need to be able to recognize important informal groups, gain  an understanding of their norms, and identify where the leadership is within the group. </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45762" name="Rectangle 2"/>
          <p:cNvSpPr>
            <a:spLocks noChangeArrowheads="1"/>
          </p:cNvSpPr>
          <p:nvPr/>
        </p:nvSpPr>
        <p:spPr bwMode="auto">
          <a:xfrm>
            <a:off x="0" y="2895600"/>
            <a:ext cx="9144000" cy="3962400"/>
          </a:xfrm>
          <a:prstGeom prst="rect">
            <a:avLst/>
          </a:prstGeom>
          <a:gradFill rotWithShape="1">
            <a:gsLst>
              <a:gs pos="0">
                <a:srgbClr val="000000"/>
              </a:gs>
              <a:gs pos="50000">
                <a:srgbClr val="777777"/>
              </a:gs>
              <a:gs pos="100000">
                <a:srgbClr val="000000"/>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45827" name="Rectangle 67"/>
          <p:cNvSpPr>
            <a:spLocks noGrp="1" noChangeArrowheads="1"/>
          </p:cNvSpPr>
          <p:nvPr>
            <p:ph type="subTitle" idx="1"/>
          </p:nvPr>
        </p:nvSpPr>
        <p:spPr>
          <a:xfrm>
            <a:off x="1371600" y="3581400"/>
            <a:ext cx="6400800" cy="1752600"/>
          </a:xfrm>
          <a:effectLst>
            <a:outerShdw dist="35921" dir="2700000" algn="ctr" rotWithShape="0">
              <a:schemeClr val="tx1"/>
            </a:outerShdw>
          </a:effectLst>
        </p:spPr>
        <p:txBody>
          <a:bodyPr/>
          <a:lstStyle>
            <a:lvl1pPr marL="0" indent="0">
              <a:buFont typeface="Wingdings" panose="05000000000000000000" pitchFamily="2" charset="2"/>
              <a:buNone/>
              <a:defRPr sz="900"/>
            </a:lvl1pPr>
          </a:lstStyle>
          <a:p>
            <a:pPr lvl="0"/>
            <a:endParaRPr lang="en-US" altLang="en-US" noProof="0" smtClean="0"/>
          </a:p>
        </p:txBody>
      </p:sp>
      <p:sp>
        <p:nvSpPr>
          <p:cNvPr id="245828" name="Rectangle 68"/>
          <p:cNvSpPr>
            <a:spLocks noGrp="1" noChangeArrowheads="1"/>
          </p:cNvSpPr>
          <p:nvPr>
            <p:ph type="sldNum" sz="quarter" idx="4"/>
          </p:nvPr>
        </p:nvSpPr>
        <p:spPr>
          <a:xfrm>
            <a:off x="6629400" y="6381750"/>
            <a:ext cx="2133600" cy="476250"/>
          </a:xfrm>
        </p:spPr>
        <p:txBody>
          <a:bodyPr/>
          <a:lstStyle>
            <a:lvl1pPr>
              <a:defRPr sz="1400" b="0"/>
            </a:lvl1pPr>
          </a:lstStyle>
          <a:p>
            <a:r>
              <a:rPr lang="en-US" altLang="en-US"/>
              <a:t># </a:t>
            </a:r>
            <a:fld id="{66D7E191-2689-4015-A98D-815DE3A0E34C}" type="slidenum">
              <a:rPr lang="en-US" altLang="en-US"/>
              <a:pPr/>
              <a:t>‹#›</a:t>
            </a:fld>
            <a:endParaRPr lang="en-US" altLang="en-US"/>
          </a:p>
        </p:txBody>
      </p:sp>
      <p:sp>
        <p:nvSpPr>
          <p:cNvPr id="245829" name="Rectangle 69"/>
          <p:cNvSpPr>
            <a:spLocks noGrp="1" noChangeArrowheads="1"/>
          </p:cNvSpPr>
          <p:nvPr>
            <p:ph type="ctrTitle"/>
          </p:nvPr>
        </p:nvSpPr>
        <p:spPr>
          <a:xfrm>
            <a:off x="457200" y="1371600"/>
            <a:ext cx="8077200" cy="1470025"/>
          </a:xfrm>
        </p:spPr>
        <p:txBody>
          <a:bodyPr/>
          <a:lstStyle>
            <a:lvl1pPr>
              <a:defRPr/>
            </a:lvl1pPr>
          </a:lstStyle>
          <a:p>
            <a:pPr lvl="0"/>
            <a:endParaRPr lang="en-US" altLang="en-US" noProof="0" smtClean="0"/>
          </a:p>
        </p:txBody>
      </p:sp>
      <p:sp>
        <p:nvSpPr>
          <p:cNvPr id="245831" name="Rectangle 71"/>
          <p:cNvSpPr>
            <a:spLocks noChangeArrowheads="1"/>
          </p:cNvSpPr>
          <p:nvPr/>
        </p:nvSpPr>
        <p:spPr bwMode="auto">
          <a:xfrm>
            <a:off x="0" y="0"/>
            <a:ext cx="9144000" cy="2895600"/>
          </a:xfrm>
          <a:prstGeom prst="rect">
            <a:avLst/>
          </a:prstGeom>
          <a:gradFill rotWithShape="1">
            <a:gsLst>
              <a:gs pos="0">
                <a:srgbClr val="5F5F5F">
                  <a:gamma/>
                  <a:shade val="0"/>
                  <a:invGamma/>
                </a:srgbClr>
              </a:gs>
              <a:gs pos="100000">
                <a:srgbClr val="5F5F5F"/>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45833" name="Rectangle 73"/>
          <p:cNvSpPr>
            <a:spLocks noChangeArrowheads="1"/>
          </p:cNvSpPr>
          <p:nvPr/>
        </p:nvSpPr>
        <p:spPr bwMode="auto">
          <a:xfrm>
            <a:off x="228600" y="6324600"/>
            <a:ext cx="4114800" cy="381000"/>
          </a:xfrm>
          <a:prstGeom prst="rect">
            <a:avLst/>
          </a:prstGeom>
          <a:noFill/>
          <a:ln>
            <a:noFill/>
          </a:ln>
          <a:effectLst>
            <a:outerShdw dist="35921" dir="2700000" algn="ctr" rotWithShape="0">
              <a:schemeClr val="tx1"/>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spcBef>
                <a:spcPct val="40000"/>
              </a:spcBef>
              <a:buClr>
                <a:srgbClr val="CC3300"/>
              </a:buClr>
              <a:buSzPct val="55000"/>
              <a:buFont typeface="Wingdings" panose="05000000000000000000" pitchFamily="2" charset="2"/>
              <a:defRPr sz="900" b="1">
                <a:solidFill>
                  <a:schemeClr val="bg1"/>
                </a:solidFill>
                <a:latin typeface="Arial" panose="020B0604020202020204" pitchFamily="34" charset="0"/>
              </a:defRPr>
            </a:lvl1pPr>
            <a:lvl2pPr algn="ctr">
              <a:buFont typeface="Arial" panose="020B0604020202020204" pitchFamily="34" charset="0"/>
              <a:defRPr sz="2400" b="1">
                <a:solidFill>
                  <a:schemeClr val="bg1"/>
                </a:solidFill>
                <a:latin typeface="Arial" panose="020B0604020202020204" pitchFamily="34" charset="0"/>
              </a:defRPr>
            </a:lvl2pPr>
            <a:lvl3pPr algn="ctr">
              <a:buFont typeface="Arial" panose="020B0604020202020204" pitchFamily="34" charset="0"/>
              <a:defRPr sz="2400" b="1">
                <a:solidFill>
                  <a:schemeClr val="bg1"/>
                </a:solidFill>
                <a:latin typeface="Arial" panose="020B0604020202020204" pitchFamily="34" charset="0"/>
              </a:defRPr>
            </a:lvl3pPr>
            <a:lvl4pPr algn="ctr">
              <a:buFont typeface="Arial" panose="020B0604020202020204" pitchFamily="34" charset="0"/>
              <a:defRPr sz="2400" b="1">
                <a:solidFill>
                  <a:schemeClr val="bg1"/>
                </a:solidFill>
                <a:latin typeface="Arial" panose="020B0604020202020204" pitchFamily="34" charset="0"/>
              </a:defRPr>
            </a:lvl4pPr>
            <a:lvl5pPr algn="ctr">
              <a:buFont typeface="Arial" panose="020B0604020202020204" pitchFamily="34" charset="0"/>
              <a:defRPr sz="2400" b="1">
                <a:solidFill>
                  <a:schemeClr val="bg1"/>
                </a:solidFill>
                <a:latin typeface="Arial" panose="020B0604020202020204" pitchFamily="34" charset="0"/>
              </a:defRPr>
            </a:lvl5pPr>
            <a:lvl6pPr algn="ctr" fontAlgn="base">
              <a:spcBef>
                <a:spcPct val="0"/>
              </a:spcBef>
              <a:spcAft>
                <a:spcPct val="0"/>
              </a:spcAft>
              <a:buFont typeface="Arial" panose="020B0604020202020204" pitchFamily="34" charset="0"/>
              <a:defRPr sz="2400" b="1">
                <a:solidFill>
                  <a:schemeClr val="bg1"/>
                </a:solidFill>
                <a:latin typeface="Arial" panose="020B0604020202020204" pitchFamily="34" charset="0"/>
              </a:defRPr>
            </a:lvl6pPr>
            <a:lvl7pPr algn="ctr" fontAlgn="base">
              <a:spcBef>
                <a:spcPct val="0"/>
              </a:spcBef>
              <a:spcAft>
                <a:spcPct val="0"/>
              </a:spcAft>
              <a:buFont typeface="Arial" panose="020B0604020202020204" pitchFamily="34" charset="0"/>
              <a:defRPr sz="2400" b="1">
                <a:solidFill>
                  <a:schemeClr val="bg1"/>
                </a:solidFill>
                <a:latin typeface="Arial" panose="020B0604020202020204" pitchFamily="34" charset="0"/>
              </a:defRPr>
            </a:lvl7pPr>
            <a:lvl8pPr algn="ctr" fontAlgn="base">
              <a:spcBef>
                <a:spcPct val="0"/>
              </a:spcBef>
              <a:spcAft>
                <a:spcPct val="0"/>
              </a:spcAft>
              <a:buFont typeface="Arial" panose="020B0604020202020204" pitchFamily="34" charset="0"/>
              <a:defRPr sz="2400" b="1">
                <a:solidFill>
                  <a:schemeClr val="bg1"/>
                </a:solidFill>
                <a:latin typeface="Arial" panose="020B0604020202020204" pitchFamily="34" charset="0"/>
              </a:defRPr>
            </a:lvl8pPr>
            <a:lvl9pPr algn="ctr" fontAlgn="base">
              <a:spcBef>
                <a:spcPct val="0"/>
              </a:spcBef>
              <a:spcAft>
                <a:spcPct val="0"/>
              </a:spcAft>
              <a:buFont typeface="Arial" panose="020B0604020202020204" pitchFamily="34" charset="0"/>
              <a:defRPr sz="2400" b="1">
                <a:solidFill>
                  <a:schemeClr val="bg1"/>
                </a:solidFill>
                <a:latin typeface="Arial" panose="020B0604020202020204" pitchFamily="34" charset="0"/>
              </a:defRPr>
            </a:lvl9pPr>
          </a:lstStyle>
          <a:p>
            <a:r>
              <a:rPr lang="en-US" altLang="en-US"/>
              <a:t>PowerPoint slides by </a:t>
            </a:r>
          </a:p>
          <a:p>
            <a:r>
              <a:rPr lang="en-US" altLang="en-US"/>
              <a:t>Susan A. Peterson, Scottsdale Community College</a:t>
            </a:r>
          </a:p>
        </p:txBody>
      </p:sp>
      <p:sp>
        <p:nvSpPr>
          <p:cNvPr id="245871" name="Rectangle 111"/>
          <p:cNvSpPr>
            <a:spLocks noChangeArrowheads="1"/>
          </p:cNvSpPr>
          <p:nvPr/>
        </p:nvSpPr>
        <p:spPr bwMode="auto">
          <a:xfrm>
            <a:off x="533400" y="2667000"/>
            <a:ext cx="228600" cy="228600"/>
          </a:xfrm>
          <a:prstGeom prst="rect">
            <a:avLst/>
          </a:prstGeom>
          <a:solidFill>
            <a:srgbClr val="FF33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45872" name="Rectangle 112"/>
          <p:cNvSpPr>
            <a:spLocks noChangeArrowheads="1"/>
          </p:cNvSpPr>
          <p:nvPr/>
        </p:nvSpPr>
        <p:spPr bwMode="auto">
          <a:xfrm>
            <a:off x="838200" y="2667000"/>
            <a:ext cx="228600" cy="228600"/>
          </a:xfrm>
          <a:prstGeom prst="rect">
            <a:avLst/>
          </a:prstGeom>
          <a:solidFill>
            <a:srgbClr val="0000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45873" name="Rectangle 113"/>
          <p:cNvSpPr>
            <a:spLocks noChangeArrowheads="1"/>
          </p:cNvSpPr>
          <p:nvPr/>
        </p:nvSpPr>
        <p:spPr bwMode="auto">
          <a:xfrm>
            <a:off x="1143000" y="2667000"/>
            <a:ext cx="228600" cy="228600"/>
          </a:xfrm>
          <a:prstGeom prst="rect">
            <a:avLst/>
          </a:prstGeom>
          <a:solidFill>
            <a:srgbClr val="33CC3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45874" name="Rectangle 114"/>
          <p:cNvSpPr>
            <a:spLocks noChangeArrowheads="1"/>
          </p:cNvSpPr>
          <p:nvPr/>
        </p:nvSpPr>
        <p:spPr bwMode="auto">
          <a:xfrm>
            <a:off x="1752600" y="2667000"/>
            <a:ext cx="228600" cy="228600"/>
          </a:xfrm>
          <a:prstGeom prst="rect">
            <a:avLst/>
          </a:prstGeom>
          <a:solidFill>
            <a:srgbClr val="9933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45875" name="Rectangle 115"/>
          <p:cNvSpPr>
            <a:spLocks noChangeArrowheads="1"/>
          </p:cNvSpPr>
          <p:nvPr/>
        </p:nvSpPr>
        <p:spPr bwMode="auto">
          <a:xfrm>
            <a:off x="1447800" y="2667000"/>
            <a:ext cx="228600" cy="228600"/>
          </a:xfrm>
          <a:prstGeom prst="rect">
            <a:avLst/>
          </a:prstGeom>
          <a:solidFill>
            <a:srgbClr val="FF66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45876" name="Rectangle 116"/>
          <p:cNvSpPr>
            <a:spLocks noChangeArrowheads="1"/>
          </p:cNvSpPr>
          <p:nvPr/>
        </p:nvSpPr>
        <p:spPr bwMode="auto">
          <a:xfrm>
            <a:off x="2057400" y="2667000"/>
            <a:ext cx="228600" cy="228600"/>
          </a:xfrm>
          <a:prstGeom prst="rect">
            <a:avLst/>
          </a:prstGeom>
          <a:solidFill>
            <a:srgbClr val="FF33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45877" name="Rectangle 117"/>
          <p:cNvSpPr>
            <a:spLocks noChangeArrowheads="1"/>
          </p:cNvSpPr>
          <p:nvPr/>
        </p:nvSpPr>
        <p:spPr bwMode="auto">
          <a:xfrm>
            <a:off x="2362200" y="2667000"/>
            <a:ext cx="228600" cy="228600"/>
          </a:xfrm>
          <a:prstGeom prst="rect">
            <a:avLst/>
          </a:prstGeom>
          <a:solidFill>
            <a:srgbClr val="0000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45878" name="Rectangle 118"/>
          <p:cNvSpPr>
            <a:spLocks noChangeArrowheads="1"/>
          </p:cNvSpPr>
          <p:nvPr/>
        </p:nvSpPr>
        <p:spPr bwMode="auto">
          <a:xfrm>
            <a:off x="2667000" y="2667000"/>
            <a:ext cx="228600" cy="228600"/>
          </a:xfrm>
          <a:prstGeom prst="rect">
            <a:avLst/>
          </a:prstGeom>
          <a:solidFill>
            <a:srgbClr val="33CC3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45879" name="Rectangle 119"/>
          <p:cNvSpPr>
            <a:spLocks noChangeArrowheads="1"/>
          </p:cNvSpPr>
          <p:nvPr/>
        </p:nvSpPr>
        <p:spPr bwMode="auto">
          <a:xfrm>
            <a:off x="3276600" y="2667000"/>
            <a:ext cx="228600" cy="228600"/>
          </a:xfrm>
          <a:prstGeom prst="rect">
            <a:avLst/>
          </a:prstGeom>
          <a:solidFill>
            <a:srgbClr val="9933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45880" name="Rectangle 120"/>
          <p:cNvSpPr>
            <a:spLocks noChangeArrowheads="1"/>
          </p:cNvSpPr>
          <p:nvPr/>
        </p:nvSpPr>
        <p:spPr bwMode="auto">
          <a:xfrm>
            <a:off x="2971800" y="2667000"/>
            <a:ext cx="228600" cy="228600"/>
          </a:xfrm>
          <a:prstGeom prst="rect">
            <a:avLst/>
          </a:prstGeom>
          <a:solidFill>
            <a:srgbClr val="FF66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45881" name="Rectangle 121"/>
          <p:cNvSpPr>
            <a:spLocks noChangeArrowheads="1"/>
          </p:cNvSpPr>
          <p:nvPr/>
        </p:nvSpPr>
        <p:spPr bwMode="auto">
          <a:xfrm>
            <a:off x="3581400" y="2667000"/>
            <a:ext cx="228600" cy="228600"/>
          </a:xfrm>
          <a:prstGeom prst="rect">
            <a:avLst/>
          </a:prstGeom>
          <a:solidFill>
            <a:srgbClr val="292929">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45899" name="Rectangle 139"/>
          <p:cNvSpPr>
            <a:spLocks noChangeArrowheads="1"/>
          </p:cNvSpPr>
          <p:nvPr/>
        </p:nvSpPr>
        <p:spPr bwMode="auto">
          <a:xfrm>
            <a:off x="6629400" y="6553200"/>
            <a:ext cx="228600" cy="228600"/>
          </a:xfrm>
          <a:prstGeom prst="rect">
            <a:avLst/>
          </a:prstGeom>
          <a:solidFill>
            <a:srgbClr val="0000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45900" name="Rectangle 140"/>
          <p:cNvSpPr>
            <a:spLocks noChangeArrowheads="1"/>
          </p:cNvSpPr>
          <p:nvPr/>
        </p:nvSpPr>
        <p:spPr bwMode="auto">
          <a:xfrm>
            <a:off x="6324600" y="6553200"/>
            <a:ext cx="228600" cy="228600"/>
          </a:xfrm>
          <a:prstGeom prst="rect">
            <a:avLst/>
          </a:prstGeom>
          <a:solidFill>
            <a:srgbClr val="33CC3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45901" name="Rectangle 141"/>
          <p:cNvSpPr>
            <a:spLocks noChangeArrowheads="1"/>
          </p:cNvSpPr>
          <p:nvPr/>
        </p:nvSpPr>
        <p:spPr bwMode="auto">
          <a:xfrm>
            <a:off x="5715000" y="6553200"/>
            <a:ext cx="228600" cy="228600"/>
          </a:xfrm>
          <a:prstGeom prst="rect">
            <a:avLst/>
          </a:prstGeom>
          <a:solidFill>
            <a:srgbClr val="9933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45902" name="Rectangle 142"/>
          <p:cNvSpPr>
            <a:spLocks noChangeArrowheads="1"/>
          </p:cNvSpPr>
          <p:nvPr/>
        </p:nvSpPr>
        <p:spPr bwMode="auto">
          <a:xfrm>
            <a:off x="6019800" y="6553200"/>
            <a:ext cx="228600" cy="228600"/>
          </a:xfrm>
          <a:prstGeom prst="rect">
            <a:avLst/>
          </a:prstGeom>
          <a:solidFill>
            <a:srgbClr val="FF66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45903" name="Rectangle 143"/>
          <p:cNvSpPr>
            <a:spLocks noChangeArrowheads="1"/>
          </p:cNvSpPr>
          <p:nvPr/>
        </p:nvSpPr>
        <p:spPr bwMode="auto">
          <a:xfrm>
            <a:off x="6934200" y="6553200"/>
            <a:ext cx="228600" cy="228600"/>
          </a:xfrm>
          <a:prstGeom prst="rect">
            <a:avLst/>
          </a:prstGeom>
          <a:solidFill>
            <a:srgbClr val="FF33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45904" name="Rectangle 144"/>
          <p:cNvSpPr>
            <a:spLocks noChangeArrowheads="1"/>
          </p:cNvSpPr>
          <p:nvPr/>
        </p:nvSpPr>
        <p:spPr bwMode="auto">
          <a:xfrm>
            <a:off x="8153400" y="6553200"/>
            <a:ext cx="228600" cy="228600"/>
          </a:xfrm>
          <a:prstGeom prst="rect">
            <a:avLst/>
          </a:prstGeom>
          <a:solidFill>
            <a:srgbClr val="0000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45905" name="Rectangle 145"/>
          <p:cNvSpPr>
            <a:spLocks noChangeArrowheads="1"/>
          </p:cNvSpPr>
          <p:nvPr/>
        </p:nvSpPr>
        <p:spPr bwMode="auto">
          <a:xfrm>
            <a:off x="7848600" y="6553200"/>
            <a:ext cx="228600" cy="228600"/>
          </a:xfrm>
          <a:prstGeom prst="rect">
            <a:avLst/>
          </a:prstGeom>
          <a:solidFill>
            <a:srgbClr val="33CC3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45906" name="Rectangle 146"/>
          <p:cNvSpPr>
            <a:spLocks noChangeArrowheads="1"/>
          </p:cNvSpPr>
          <p:nvPr/>
        </p:nvSpPr>
        <p:spPr bwMode="auto">
          <a:xfrm>
            <a:off x="7239000" y="6553200"/>
            <a:ext cx="228600" cy="228600"/>
          </a:xfrm>
          <a:prstGeom prst="rect">
            <a:avLst/>
          </a:prstGeom>
          <a:solidFill>
            <a:srgbClr val="9933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45907" name="Rectangle 147"/>
          <p:cNvSpPr>
            <a:spLocks noChangeArrowheads="1"/>
          </p:cNvSpPr>
          <p:nvPr/>
        </p:nvSpPr>
        <p:spPr bwMode="auto">
          <a:xfrm>
            <a:off x="7543800" y="6553200"/>
            <a:ext cx="228600" cy="228600"/>
          </a:xfrm>
          <a:prstGeom prst="rect">
            <a:avLst/>
          </a:prstGeom>
          <a:solidFill>
            <a:srgbClr val="FF66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45910" name="Rectangle 150"/>
          <p:cNvSpPr>
            <a:spLocks noChangeArrowheads="1"/>
          </p:cNvSpPr>
          <p:nvPr/>
        </p:nvSpPr>
        <p:spPr bwMode="auto">
          <a:xfrm>
            <a:off x="8458200" y="6553200"/>
            <a:ext cx="228600" cy="228600"/>
          </a:xfrm>
          <a:prstGeom prst="rect">
            <a:avLst/>
          </a:prstGeom>
          <a:solidFill>
            <a:srgbClr val="FF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1600"/>
          </a:p>
        </p:txBody>
      </p:sp>
      <p:sp>
        <p:nvSpPr>
          <p:cNvPr id="245911" name="Rectangle 151"/>
          <p:cNvSpPr>
            <a:spLocks noChangeArrowheads="1"/>
          </p:cNvSpPr>
          <p:nvPr userDrawn="1"/>
        </p:nvSpPr>
        <p:spPr bwMode="auto">
          <a:xfrm>
            <a:off x="3886200" y="2667000"/>
            <a:ext cx="228600" cy="228600"/>
          </a:xfrm>
          <a:prstGeom prst="rect">
            <a:avLst/>
          </a:prstGeom>
          <a:solidFill>
            <a:srgbClr val="292929">
              <a:alpha val="35001"/>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45912" name="Rectangle 152"/>
          <p:cNvSpPr>
            <a:spLocks noChangeArrowheads="1"/>
          </p:cNvSpPr>
          <p:nvPr userDrawn="1"/>
        </p:nvSpPr>
        <p:spPr bwMode="auto">
          <a:xfrm>
            <a:off x="4191000" y="2667000"/>
            <a:ext cx="228600" cy="228600"/>
          </a:xfrm>
          <a:prstGeom prst="rect">
            <a:avLst/>
          </a:prstGeom>
          <a:solidFill>
            <a:srgbClr val="292929">
              <a:alpha val="3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45913" name="Rectangle 153"/>
          <p:cNvSpPr>
            <a:spLocks noChangeArrowheads="1"/>
          </p:cNvSpPr>
          <p:nvPr userDrawn="1"/>
        </p:nvSpPr>
        <p:spPr bwMode="auto">
          <a:xfrm>
            <a:off x="4495800" y="2667000"/>
            <a:ext cx="228600" cy="228600"/>
          </a:xfrm>
          <a:prstGeom prst="rect">
            <a:avLst/>
          </a:prstGeom>
          <a:solidFill>
            <a:srgbClr val="292929">
              <a:alpha val="14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Slide Number Placeholder 3"/>
          <p:cNvSpPr>
            <a:spLocks noGrp="1"/>
          </p:cNvSpPr>
          <p:nvPr>
            <p:ph type="sldNum" sz="quarter" idx="10"/>
          </p:nvPr>
        </p:nvSpPr>
        <p:spPr/>
        <p:txBody>
          <a:bodyPr/>
          <a:lstStyle>
            <a:lvl1pPr>
              <a:defRPr/>
            </a:lvl1pPr>
          </a:lstStyle>
          <a:p>
            <a:fld id="{411A6313-0883-4AB9-9B1D-FD27CE7C76C3}" type="slidenum">
              <a:rPr lang="en-US" altLang="en-US"/>
              <a:pPr/>
              <a:t>‹#›</a:t>
            </a:fld>
            <a:endParaRPr lang="en-US" altLang="en-US"/>
          </a:p>
        </p:txBody>
      </p:sp>
    </p:spTree>
    <p:extLst>
      <p:ext uri="{BB962C8B-B14F-4D97-AF65-F5344CB8AC3E}">
        <p14:creationId xmlns:p14="http://schemas.microsoft.com/office/powerpoint/2010/main" val="3883383160"/>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38950" y="228600"/>
            <a:ext cx="2152650" cy="6096000"/>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381000" y="228600"/>
            <a:ext cx="6305550" cy="60960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Slide Number Placeholder 3"/>
          <p:cNvSpPr>
            <a:spLocks noGrp="1"/>
          </p:cNvSpPr>
          <p:nvPr>
            <p:ph type="sldNum" sz="quarter" idx="10"/>
          </p:nvPr>
        </p:nvSpPr>
        <p:spPr/>
        <p:txBody>
          <a:bodyPr/>
          <a:lstStyle>
            <a:lvl1pPr>
              <a:defRPr/>
            </a:lvl1pPr>
          </a:lstStyle>
          <a:p>
            <a:fld id="{B83CA2AC-82BE-48E2-AF7D-E386A2DD3506}" type="slidenum">
              <a:rPr lang="en-US" altLang="en-US"/>
              <a:pPr/>
              <a:t>‹#›</a:t>
            </a:fld>
            <a:endParaRPr lang="en-US" altLang="en-US"/>
          </a:p>
        </p:txBody>
      </p:sp>
    </p:spTree>
    <p:extLst>
      <p:ext uri="{BB962C8B-B14F-4D97-AF65-F5344CB8AC3E}">
        <p14:creationId xmlns:p14="http://schemas.microsoft.com/office/powerpoint/2010/main" val="399685415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610600" cy="838200"/>
          </a:xfrm>
        </p:spPr>
        <p:txBody>
          <a:bodyPr/>
          <a:lstStyle/>
          <a:p>
            <a:r>
              <a:rPr lang="en-US" smtClean="0"/>
              <a:t>Click to edit Master title style</a:t>
            </a:r>
            <a:endParaRPr lang="en-GB"/>
          </a:p>
        </p:txBody>
      </p:sp>
      <p:sp>
        <p:nvSpPr>
          <p:cNvPr id="3" name="Table Placeholder 2"/>
          <p:cNvSpPr>
            <a:spLocks noGrp="1"/>
          </p:cNvSpPr>
          <p:nvPr>
            <p:ph type="tbl" idx="1"/>
          </p:nvPr>
        </p:nvSpPr>
        <p:spPr>
          <a:xfrm>
            <a:off x="381000" y="1524000"/>
            <a:ext cx="8305800" cy="4800600"/>
          </a:xfrm>
        </p:spPr>
        <p:txBody>
          <a:bodyPr/>
          <a:lstStyle/>
          <a:p>
            <a:endParaRPr lang="en-GB"/>
          </a:p>
        </p:txBody>
      </p:sp>
      <p:sp>
        <p:nvSpPr>
          <p:cNvPr id="4" name="Slide Number Placeholder 3"/>
          <p:cNvSpPr>
            <a:spLocks noGrp="1"/>
          </p:cNvSpPr>
          <p:nvPr>
            <p:ph type="sldNum" sz="quarter" idx="10"/>
          </p:nvPr>
        </p:nvSpPr>
        <p:spPr>
          <a:xfrm>
            <a:off x="8610600" y="6477000"/>
            <a:ext cx="457200" cy="152400"/>
          </a:xfrm>
        </p:spPr>
        <p:txBody>
          <a:bodyPr/>
          <a:lstStyle>
            <a:lvl1pPr>
              <a:defRPr/>
            </a:lvl1pPr>
          </a:lstStyle>
          <a:p>
            <a:fld id="{C1C7E0F1-E087-48A0-BED3-7AA6737AAB07}" type="slidenum">
              <a:rPr lang="en-US" altLang="en-US"/>
              <a:pPr/>
              <a:t>‹#›</a:t>
            </a:fld>
            <a:endParaRPr lang="en-US" altLang="en-US"/>
          </a:p>
        </p:txBody>
      </p:sp>
    </p:spTree>
    <p:extLst>
      <p:ext uri="{BB962C8B-B14F-4D97-AF65-F5344CB8AC3E}">
        <p14:creationId xmlns:p14="http://schemas.microsoft.com/office/powerpoint/2010/main" val="4037804346"/>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clipArtAndTx" preserve="1">
  <p:cSld name="Title, Clip 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610600" cy="838200"/>
          </a:xfrm>
        </p:spPr>
        <p:txBody>
          <a:bodyPr/>
          <a:lstStyle/>
          <a:p>
            <a:r>
              <a:rPr lang="en-US" smtClean="0"/>
              <a:t>Click to edit Master title style</a:t>
            </a:r>
            <a:endParaRPr lang="en-GB"/>
          </a:p>
        </p:txBody>
      </p:sp>
      <p:sp>
        <p:nvSpPr>
          <p:cNvPr id="3" name="Online Image Placeholder 2"/>
          <p:cNvSpPr>
            <a:spLocks noGrp="1"/>
          </p:cNvSpPr>
          <p:nvPr>
            <p:ph type="clipArt" sz="half" idx="1"/>
          </p:nvPr>
        </p:nvSpPr>
        <p:spPr>
          <a:xfrm>
            <a:off x="381000" y="1524000"/>
            <a:ext cx="4076700" cy="4800600"/>
          </a:xfrm>
        </p:spPr>
        <p:txBody>
          <a:bodyPr/>
          <a:lstStyle/>
          <a:p>
            <a:endParaRPr lang="en-GB"/>
          </a:p>
        </p:txBody>
      </p:sp>
      <p:sp>
        <p:nvSpPr>
          <p:cNvPr id="4" name="Text Placeholder 3"/>
          <p:cNvSpPr>
            <a:spLocks noGrp="1"/>
          </p:cNvSpPr>
          <p:nvPr>
            <p:ph type="body" sz="half" idx="2"/>
          </p:nvPr>
        </p:nvSpPr>
        <p:spPr>
          <a:xfrm>
            <a:off x="4610100" y="1524000"/>
            <a:ext cx="4076700" cy="48006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Slide Number Placeholder 4"/>
          <p:cNvSpPr>
            <a:spLocks noGrp="1"/>
          </p:cNvSpPr>
          <p:nvPr>
            <p:ph type="sldNum" sz="quarter" idx="10"/>
          </p:nvPr>
        </p:nvSpPr>
        <p:spPr>
          <a:xfrm>
            <a:off x="8610600" y="6477000"/>
            <a:ext cx="457200" cy="152400"/>
          </a:xfrm>
        </p:spPr>
        <p:txBody>
          <a:bodyPr/>
          <a:lstStyle>
            <a:lvl1pPr>
              <a:defRPr/>
            </a:lvl1pPr>
          </a:lstStyle>
          <a:p>
            <a:fld id="{2FDE886A-E422-4C61-9B65-472322D4D49B}" type="slidenum">
              <a:rPr lang="en-US" altLang="en-US"/>
              <a:pPr/>
              <a:t>‹#›</a:t>
            </a:fld>
            <a:endParaRPr lang="en-US" altLang="en-US"/>
          </a:p>
        </p:txBody>
      </p:sp>
    </p:spTree>
    <p:extLst>
      <p:ext uri="{BB962C8B-B14F-4D97-AF65-F5344CB8AC3E}">
        <p14:creationId xmlns:p14="http://schemas.microsoft.com/office/powerpoint/2010/main" val="2626656961"/>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610600" cy="838200"/>
          </a:xfrm>
        </p:spPr>
        <p:txBody>
          <a:bodyPr/>
          <a:lstStyle/>
          <a:p>
            <a:r>
              <a:rPr lang="en-US" smtClean="0"/>
              <a:t>Click to edit Master title style</a:t>
            </a:r>
            <a:endParaRPr lang="en-GB"/>
          </a:p>
        </p:txBody>
      </p:sp>
      <p:sp>
        <p:nvSpPr>
          <p:cNvPr id="3" name="Text Placeholder 2"/>
          <p:cNvSpPr>
            <a:spLocks noGrp="1"/>
          </p:cNvSpPr>
          <p:nvPr>
            <p:ph type="body" sz="half" idx="1"/>
          </p:nvPr>
        </p:nvSpPr>
        <p:spPr>
          <a:xfrm>
            <a:off x="381000" y="1524000"/>
            <a:ext cx="4076700" cy="48006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Online Image Placeholder 3"/>
          <p:cNvSpPr>
            <a:spLocks noGrp="1"/>
          </p:cNvSpPr>
          <p:nvPr>
            <p:ph type="clipArt" sz="half" idx="2"/>
          </p:nvPr>
        </p:nvSpPr>
        <p:spPr>
          <a:xfrm>
            <a:off x="4610100" y="1524000"/>
            <a:ext cx="4076700" cy="4800600"/>
          </a:xfrm>
        </p:spPr>
        <p:txBody>
          <a:bodyPr/>
          <a:lstStyle/>
          <a:p>
            <a:endParaRPr lang="en-GB"/>
          </a:p>
        </p:txBody>
      </p:sp>
      <p:sp>
        <p:nvSpPr>
          <p:cNvPr id="5" name="Slide Number Placeholder 4"/>
          <p:cNvSpPr>
            <a:spLocks noGrp="1"/>
          </p:cNvSpPr>
          <p:nvPr>
            <p:ph type="sldNum" sz="quarter" idx="10"/>
          </p:nvPr>
        </p:nvSpPr>
        <p:spPr>
          <a:xfrm>
            <a:off x="8610600" y="6477000"/>
            <a:ext cx="457200" cy="152400"/>
          </a:xfrm>
        </p:spPr>
        <p:txBody>
          <a:bodyPr/>
          <a:lstStyle>
            <a:lvl1pPr>
              <a:defRPr/>
            </a:lvl1pPr>
          </a:lstStyle>
          <a:p>
            <a:fld id="{D0D0BAD0-2FE8-4E0C-9FB3-6CF98069B1A3}" type="slidenum">
              <a:rPr lang="en-US" altLang="en-US"/>
              <a:pPr/>
              <a:t>‹#›</a:t>
            </a:fld>
            <a:endParaRPr lang="en-US" altLang="en-US"/>
          </a:p>
        </p:txBody>
      </p:sp>
    </p:spTree>
    <p:extLst>
      <p:ext uri="{BB962C8B-B14F-4D97-AF65-F5344CB8AC3E}">
        <p14:creationId xmlns:p14="http://schemas.microsoft.com/office/powerpoint/2010/main" val="87645552"/>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Slide Number Placeholder 3"/>
          <p:cNvSpPr>
            <a:spLocks noGrp="1"/>
          </p:cNvSpPr>
          <p:nvPr>
            <p:ph type="sldNum" sz="quarter" idx="10"/>
          </p:nvPr>
        </p:nvSpPr>
        <p:spPr/>
        <p:txBody>
          <a:bodyPr/>
          <a:lstStyle>
            <a:lvl1pPr>
              <a:defRPr/>
            </a:lvl1pPr>
          </a:lstStyle>
          <a:p>
            <a:fld id="{3AC0876F-3609-4D73-A815-DBD18982FB23}" type="slidenum">
              <a:rPr lang="en-US" altLang="en-US"/>
              <a:pPr/>
              <a:t>‹#›</a:t>
            </a:fld>
            <a:endParaRPr lang="en-US" altLang="en-US"/>
          </a:p>
        </p:txBody>
      </p:sp>
    </p:spTree>
    <p:extLst>
      <p:ext uri="{BB962C8B-B14F-4D97-AF65-F5344CB8AC3E}">
        <p14:creationId xmlns:p14="http://schemas.microsoft.com/office/powerpoint/2010/main" val="3412021919"/>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Edit Master text styles</a:t>
            </a:r>
          </a:p>
        </p:txBody>
      </p:sp>
      <p:sp>
        <p:nvSpPr>
          <p:cNvPr id="4" name="Slide Number Placeholder 3"/>
          <p:cNvSpPr>
            <a:spLocks noGrp="1"/>
          </p:cNvSpPr>
          <p:nvPr>
            <p:ph type="sldNum" sz="quarter" idx="10"/>
          </p:nvPr>
        </p:nvSpPr>
        <p:spPr/>
        <p:txBody>
          <a:bodyPr/>
          <a:lstStyle>
            <a:lvl1pPr>
              <a:defRPr/>
            </a:lvl1pPr>
          </a:lstStyle>
          <a:p>
            <a:fld id="{9740EB2E-6B39-4891-A459-D8B5D424EEA4}" type="slidenum">
              <a:rPr lang="en-US" altLang="en-US"/>
              <a:pPr/>
              <a:t>‹#›</a:t>
            </a:fld>
            <a:endParaRPr lang="en-US" altLang="en-US"/>
          </a:p>
        </p:txBody>
      </p:sp>
    </p:spTree>
    <p:extLst>
      <p:ext uri="{BB962C8B-B14F-4D97-AF65-F5344CB8AC3E}">
        <p14:creationId xmlns:p14="http://schemas.microsoft.com/office/powerpoint/2010/main" val="504810340"/>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381000" y="1524000"/>
            <a:ext cx="4076700" cy="48006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10100" y="1524000"/>
            <a:ext cx="4076700" cy="48006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Slide Number Placeholder 4"/>
          <p:cNvSpPr>
            <a:spLocks noGrp="1"/>
          </p:cNvSpPr>
          <p:nvPr>
            <p:ph type="sldNum" sz="quarter" idx="10"/>
          </p:nvPr>
        </p:nvSpPr>
        <p:spPr/>
        <p:txBody>
          <a:bodyPr/>
          <a:lstStyle>
            <a:lvl1pPr>
              <a:defRPr/>
            </a:lvl1pPr>
          </a:lstStyle>
          <a:p>
            <a:fld id="{FC3FD4D9-97D5-4714-9777-130FA689D2A0}" type="slidenum">
              <a:rPr lang="en-US" altLang="en-US"/>
              <a:pPr/>
              <a:t>‹#›</a:t>
            </a:fld>
            <a:endParaRPr lang="en-US" altLang="en-US"/>
          </a:p>
        </p:txBody>
      </p:sp>
    </p:spTree>
    <p:extLst>
      <p:ext uri="{BB962C8B-B14F-4D97-AF65-F5344CB8AC3E}">
        <p14:creationId xmlns:p14="http://schemas.microsoft.com/office/powerpoint/2010/main" val="3990863035"/>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Slide Number Placeholder 6"/>
          <p:cNvSpPr>
            <a:spLocks noGrp="1"/>
          </p:cNvSpPr>
          <p:nvPr>
            <p:ph type="sldNum" sz="quarter" idx="10"/>
          </p:nvPr>
        </p:nvSpPr>
        <p:spPr/>
        <p:txBody>
          <a:bodyPr/>
          <a:lstStyle>
            <a:lvl1pPr>
              <a:defRPr/>
            </a:lvl1pPr>
          </a:lstStyle>
          <a:p>
            <a:fld id="{AE73815E-DE4E-4B45-9304-9E741E320D72}" type="slidenum">
              <a:rPr lang="en-US" altLang="en-US"/>
              <a:pPr/>
              <a:t>‹#›</a:t>
            </a:fld>
            <a:endParaRPr lang="en-US" altLang="en-US"/>
          </a:p>
        </p:txBody>
      </p:sp>
    </p:spTree>
    <p:extLst>
      <p:ext uri="{BB962C8B-B14F-4D97-AF65-F5344CB8AC3E}">
        <p14:creationId xmlns:p14="http://schemas.microsoft.com/office/powerpoint/2010/main" val="621538075"/>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Slide Number Placeholder 2"/>
          <p:cNvSpPr>
            <a:spLocks noGrp="1"/>
          </p:cNvSpPr>
          <p:nvPr>
            <p:ph type="sldNum" sz="quarter" idx="10"/>
          </p:nvPr>
        </p:nvSpPr>
        <p:spPr/>
        <p:txBody>
          <a:bodyPr/>
          <a:lstStyle>
            <a:lvl1pPr>
              <a:defRPr/>
            </a:lvl1pPr>
          </a:lstStyle>
          <a:p>
            <a:fld id="{132CE187-7D27-49D1-949D-1A2211AA9376}" type="slidenum">
              <a:rPr lang="en-US" altLang="en-US"/>
              <a:pPr/>
              <a:t>‹#›</a:t>
            </a:fld>
            <a:endParaRPr lang="en-US" altLang="en-US"/>
          </a:p>
        </p:txBody>
      </p:sp>
    </p:spTree>
    <p:extLst>
      <p:ext uri="{BB962C8B-B14F-4D97-AF65-F5344CB8AC3E}">
        <p14:creationId xmlns:p14="http://schemas.microsoft.com/office/powerpoint/2010/main" val="2468802191"/>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fld id="{3A2EA7F2-088A-4F59-8194-437E7049F9C3}" type="slidenum">
              <a:rPr lang="en-US" altLang="en-US"/>
              <a:pPr/>
              <a:t>‹#›</a:t>
            </a:fld>
            <a:endParaRPr lang="en-US" altLang="en-US"/>
          </a:p>
        </p:txBody>
      </p:sp>
    </p:spTree>
    <p:extLst>
      <p:ext uri="{BB962C8B-B14F-4D97-AF65-F5344CB8AC3E}">
        <p14:creationId xmlns:p14="http://schemas.microsoft.com/office/powerpoint/2010/main" val="1328222153"/>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Slide Number Placeholder 4"/>
          <p:cNvSpPr>
            <a:spLocks noGrp="1"/>
          </p:cNvSpPr>
          <p:nvPr>
            <p:ph type="sldNum" sz="quarter" idx="10"/>
          </p:nvPr>
        </p:nvSpPr>
        <p:spPr/>
        <p:txBody>
          <a:bodyPr/>
          <a:lstStyle>
            <a:lvl1pPr>
              <a:defRPr/>
            </a:lvl1pPr>
          </a:lstStyle>
          <a:p>
            <a:fld id="{96720A93-8DB3-429D-A2F3-04E0BC94E6DD}" type="slidenum">
              <a:rPr lang="en-US" altLang="en-US"/>
              <a:pPr/>
              <a:t>‹#›</a:t>
            </a:fld>
            <a:endParaRPr lang="en-US" altLang="en-US"/>
          </a:p>
        </p:txBody>
      </p:sp>
    </p:spTree>
    <p:extLst>
      <p:ext uri="{BB962C8B-B14F-4D97-AF65-F5344CB8AC3E}">
        <p14:creationId xmlns:p14="http://schemas.microsoft.com/office/powerpoint/2010/main" val="1717477829"/>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Slide Number Placeholder 4"/>
          <p:cNvSpPr>
            <a:spLocks noGrp="1"/>
          </p:cNvSpPr>
          <p:nvPr>
            <p:ph type="sldNum" sz="quarter" idx="10"/>
          </p:nvPr>
        </p:nvSpPr>
        <p:spPr/>
        <p:txBody>
          <a:bodyPr/>
          <a:lstStyle>
            <a:lvl1pPr>
              <a:defRPr/>
            </a:lvl1pPr>
          </a:lstStyle>
          <a:p>
            <a:fld id="{1022E2FD-76EC-4E38-9C7E-B44470A41884}" type="slidenum">
              <a:rPr lang="en-US" altLang="en-US"/>
              <a:pPr/>
              <a:t>‹#›</a:t>
            </a:fld>
            <a:endParaRPr lang="en-US" altLang="en-US"/>
          </a:p>
        </p:txBody>
      </p:sp>
    </p:spTree>
    <p:extLst>
      <p:ext uri="{BB962C8B-B14F-4D97-AF65-F5344CB8AC3E}">
        <p14:creationId xmlns:p14="http://schemas.microsoft.com/office/powerpoint/2010/main" val="3462247471"/>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41" name="Rectangle 117"/>
          <p:cNvSpPr>
            <a:spLocks noChangeArrowheads="1"/>
          </p:cNvSpPr>
          <p:nvPr userDrawn="1"/>
        </p:nvSpPr>
        <p:spPr bwMode="auto">
          <a:xfrm>
            <a:off x="0" y="0"/>
            <a:ext cx="9144000" cy="1447800"/>
          </a:xfrm>
          <a:prstGeom prst="rect">
            <a:avLst/>
          </a:prstGeom>
          <a:gradFill rotWithShape="1">
            <a:gsLst>
              <a:gs pos="0">
                <a:srgbClr val="000000"/>
              </a:gs>
              <a:gs pos="100000">
                <a:srgbClr val="777777"/>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031" name="Rectangle 7"/>
          <p:cNvSpPr>
            <a:spLocks noChangeArrowheads="1"/>
          </p:cNvSpPr>
          <p:nvPr/>
        </p:nvSpPr>
        <p:spPr bwMode="auto">
          <a:xfrm>
            <a:off x="0" y="1447800"/>
            <a:ext cx="9144000" cy="5410200"/>
          </a:xfrm>
          <a:prstGeom prst="rect">
            <a:avLst/>
          </a:prstGeom>
          <a:gradFill rotWithShape="1">
            <a:gsLst>
              <a:gs pos="0">
                <a:srgbClr val="000000"/>
              </a:gs>
              <a:gs pos="50000">
                <a:srgbClr val="777777"/>
              </a:gs>
              <a:gs pos="100000">
                <a:srgbClr val="000000"/>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027" name="Rectangle 3"/>
          <p:cNvSpPr>
            <a:spLocks noGrp="1" noChangeArrowheads="1"/>
          </p:cNvSpPr>
          <p:nvPr>
            <p:ph type="body" idx="1"/>
          </p:nvPr>
        </p:nvSpPr>
        <p:spPr bwMode="auto">
          <a:xfrm>
            <a:off x="381000" y="1524000"/>
            <a:ext cx="8305800" cy="4800600"/>
          </a:xfrm>
          <a:prstGeom prst="rect">
            <a:avLst/>
          </a:prstGeom>
          <a:noFill/>
          <a:ln>
            <a:noFill/>
          </a:ln>
          <a:effectLst>
            <a:outerShdw dist="28398" dir="1593903" algn="ctr" rotWithShape="0">
              <a:schemeClr val="tx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30" name="Rectangle 6"/>
          <p:cNvSpPr>
            <a:spLocks noGrp="1" noChangeArrowheads="1"/>
          </p:cNvSpPr>
          <p:nvPr>
            <p:ph type="sldNum" sz="quarter" idx="4"/>
          </p:nvPr>
        </p:nvSpPr>
        <p:spPr bwMode="auto">
          <a:xfrm>
            <a:off x="8610600" y="6477000"/>
            <a:ext cx="457200"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600" b="1">
                <a:solidFill>
                  <a:schemeClr val="bg1"/>
                </a:solidFill>
              </a:defRPr>
            </a:lvl1pPr>
          </a:lstStyle>
          <a:p>
            <a:fld id="{0C7CAA4A-3AE6-4E5F-92AE-EEAE57BF8E34}" type="slidenum">
              <a:rPr lang="en-US" altLang="en-US"/>
              <a:pPr/>
              <a:t>‹#›</a:t>
            </a:fld>
            <a:endParaRPr lang="en-US" altLang="en-US"/>
          </a:p>
        </p:txBody>
      </p:sp>
      <p:sp>
        <p:nvSpPr>
          <p:cNvPr id="1026" name="Rectangle 2"/>
          <p:cNvSpPr>
            <a:spLocks noGrp="1" noChangeArrowheads="1"/>
          </p:cNvSpPr>
          <p:nvPr>
            <p:ph type="title"/>
          </p:nvPr>
        </p:nvSpPr>
        <p:spPr bwMode="auto">
          <a:xfrm>
            <a:off x="381000" y="228600"/>
            <a:ext cx="8610600" cy="838200"/>
          </a:xfrm>
          <a:prstGeom prst="rect">
            <a:avLst/>
          </a:prstGeom>
          <a:noFill/>
          <a:ln>
            <a:noFill/>
          </a:ln>
          <a:effectLst>
            <a:outerShdw dist="35921" dir="2700000" algn="ctr" rotWithShape="0">
              <a:schemeClr val="tx1"/>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p>
            <a:pPr lvl="0"/>
            <a:endParaRPr lang="en-US" altLang="en-US" smtClean="0"/>
          </a:p>
        </p:txBody>
      </p:sp>
      <p:sp>
        <p:nvSpPr>
          <p:cNvPr id="1140" name="Text Box 116"/>
          <p:cNvSpPr txBox="1">
            <a:spLocks noChangeArrowheads="1"/>
          </p:cNvSpPr>
          <p:nvPr/>
        </p:nvSpPr>
        <p:spPr bwMode="auto">
          <a:xfrm>
            <a:off x="2667000" y="6537325"/>
            <a:ext cx="287655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r>
              <a:rPr lang="en-US" altLang="en-US" sz="1000">
                <a:solidFill>
                  <a:schemeClr val="bg1"/>
                </a:solidFill>
              </a:rPr>
              <a:t>© 2008 Prentice-Hall Business Publishing</a:t>
            </a:r>
          </a:p>
        </p:txBody>
      </p:sp>
      <p:sp>
        <p:nvSpPr>
          <p:cNvPr id="1142" name="Rectangle 118"/>
          <p:cNvSpPr>
            <a:spLocks noChangeArrowheads="1"/>
          </p:cNvSpPr>
          <p:nvPr userDrawn="1"/>
        </p:nvSpPr>
        <p:spPr bwMode="auto">
          <a:xfrm>
            <a:off x="457200" y="1143000"/>
            <a:ext cx="228600" cy="228600"/>
          </a:xfrm>
          <a:prstGeom prst="rect">
            <a:avLst/>
          </a:prstGeom>
          <a:solidFill>
            <a:srgbClr val="FF33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143" name="Rectangle 119"/>
          <p:cNvSpPr>
            <a:spLocks noChangeArrowheads="1"/>
          </p:cNvSpPr>
          <p:nvPr userDrawn="1"/>
        </p:nvSpPr>
        <p:spPr bwMode="auto">
          <a:xfrm>
            <a:off x="762000" y="1143000"/>
            <a:ext cx="228600" cy="228600"/>
          </a:xfrm>
          <a:prstGeom prst="rect">
            <a:avLst/>
          </a:prstGeom>
          <a:solidFill>
            <a:srgbClr val="0000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144" name="Rectangle 120"/>
          <p:cNvSpPr>
            <a:spLocks noChangeArrowheads="1"/>
          </p:cNvSpPr>
          <p:nvPr userDrawn="1"/>
        </p:nvSpPr>
        <p:spPr bwMode="auto">
          <a:xfrm>
            <a:off x="1066800" y="1143000"/>
            <a:ext cx="228600" cy="228600"/>
          </a:xfrm>
          <a:prstGeom prst="rect">
            <a:avLst/>
          </a:prstGeom>
          <a:solidFill>
            <a:srgbClr val="33CC3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145" name="Rectangle 121"/>
          <p:cNvSpPr>
            <a:spLocks noChangeArrowheads="1"/>
          </p:cNvSpPr>
          <p:nvPr userDrawn="1"/>
        </p:nvSpPr>
        <p:spPr bwMode="auto">
          <a:xfrm>
            <a:off x="1676400" y="1143000"/>
            <a:ext cx="228600" cy="228600"/>
          </a:xfrm>
          <a:prstGeom prst="rect">
            <a:avLst/>
          </a:prstGeom>
          <a:solidFill>
            <a:srgbClr val="9933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146" name="Rectangle 122"/>
          <p:cNvSpPr>
            <a:spLocks noChangeArrowheads="1"/>
          </p:cNvSpPr>
          <p:nvPr userDrawn="1"/>
        </p:nvSpPr>
        <p:spPr bwMode="auto">
          <a:xfrm>
            <a:off x="1371600" y="1143000"/>
            <a:ext cx="228600" cy="228600"/>
          </a:xfrm>
          <a:prstGeom prst="rect">
            <a:avLst/>
          </a:prstGeom>
          <a:solidFill>
            <a:srgbClr val="FF66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147" name="Rectangle 123"/>
          <p:cNvSpPr>
            <a:spLocks noChangeArrowheads="1"/>
          </p:cNvSpPr>
          <p:nvPr userDrawn="1"/>
        </p:nvSpPr>
        <p:spPr bwMode="auto">
          <a:xfrm>
            <a:off x="1981200" y="1143000"/>
            <a:ext cx="228600" cy="228600"/>
          </a:xfrm>
          <a:prstGeom prst="rect">
            <a:avLst/>
          </a:prstGeom>
          <a:solidFill>
            <a:srgbClr val="FF33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148" name="Rectangle 124"/>
          <p:cNvSpPr>
            <a:spLocks noChangeArrowheads="1"/>
          </p:cNvSpPr>
          <p:nvPr userDrawn="1"/>
        </p:nvSpPr>
        <p:spPr bwMode="auto">
          <a:xfrm>
            <a:off x="2286000" y="1143000"/>
            <a:ext cx="228600" cy="228600"/>
          </a:xfrm>
          <a:prstGeom prst="rect">
            <a:avLst/>
          </a:prstGeom>
          <a:solidFill>
            <a:srgbClr val="0000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149" name="Rectangle 125"/>
          <p:cNvSpPr>
            <a:spLocks noChangeArrowheads="1"/>
          </p:cNvSpPr>
          <p:nvPr userDrawn="1"/>
        </p:nvSpPr>
        <p:spPr bwMode="auto">
          <a:xfrm>
            <a:off x="2590800" y="1143000"/>
            <a:ext cx="228600" cy="228600"/>
          </a:xfrm>
          <a:prstGeom prst="rect">
            <a:avLst/>
          </a:prstGeom>
          <a:solidFill>
            <a:srgbClr val="33CC3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150" name="Rectangle 126"/>
          <p:cNvSpPr>
            <a:spLocks noChangeArrowheads="1"/>
          </p:cNvSpPr>
          <p:nvPr userDrawn="1"/>
        </p:nvSpPr>
        <p:spPr bwMode="auto">
          <a:xfrm>
            <a:off x="3200400" y="1143000"/>
            <a:ext cx="228600" cy="228600"/>
          </a:xfrm>
          <a:prstGeom prst="rect">
            <a:avLst/>
          </a:prstGeom>
          <a:solidFill>
            <a:srgbClr val="9933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151" name="Rectangle 127"/>
          <p:cNvSpPr>
            <a:spLocks noChangeArrowheads="1"/>
          </p:cNvSpPr>
          <p:nvPr userDrawn="1"/>
        </p:nvSpPr>
        <p:spPr bwMode="auto">
          <a:xfrm>
            <a:off x="2895600" y="1143000"/>
            <a:ext cx="228600" cy="228600"/>
          </a:xfrm>
          <a:prstGeom prst="rect">
            <a:avLst/>
          </a:prstGeom>
          <a:solidFill>
            <a:srgbClr val="FF66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152" name="Rectangle 128"/>
          <p:cNvSpPr>
            <a:spLocks noChangeArrowheads="1"/>
          </p:cNvSpPr>
          <p:nvPr userDrawn="1"/>
        </p:nvSpPr>
        <p:spPr bwMode="auto">
          <a:xfrm>
            <a:off x="3505200" y="1143000"/>
            <a:ext cx="228600" cy="228600"/>
          </a:xfrm>
          <a:prstGeom prst="rect">
            <a:avLst/>
          </a:prstGeom>
          <a:solidFill>
            <a:srgbClr val="292929">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153" name="Rectangle 129"/>
          <p:cNvSpPr>
            <a:spLocks noChangeArrowheads="1"/>
          </p:cNvSpPr>
          <p:nvPr userDrawn="1"/>
        </p:nvSpPr>
        <p:spPr bwMode="auto">
          <a:xfrm>
            <a:off x="3810000" y="1143000"/>
            <a:ext cx="228600" cy="228600"/>
          </a:xfrm>
          <a:prstGeom prst="rect">
            <a:avLst/>
          </a:prstGeom>
          <a:solidFill>
            <a:srgbClr val="292929">
              <a:alpha val="35001"/>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154" name="Rectangle 130"/>
          <p:cNvSpPr>
            <a:spLocks noChangeArrowheads="1"/>
          </p:cNvSpPr>
          <p:nvPr userDrawn="1"/>
        </p:nvSpPr>
        <p:spPr bwMode="auto">
          <a:xfrm>
            <a:off x="4114800" y="1143000"/>
            <a:ext cx="228600" cy="228600"/>
          </a:xfrm>
          <a:prstGeom prst="rect">
            <a:avLst/>
          </a:prstGeom>
          <a:solidFill>
            <a:srgbClr val="292929">
              <a:alpha val="3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155" name="Rectangle 131"/>
          <p:cNvSpPr>
            <a:spLocks noChangeArrowheads="1"/>
          </p:cNvSpPr>
          <p:nvPr userDrawn="1"/>
        </p:nvSpPr>
        <p:spPr bwMode="auto">
          <a:xfrm>
            <a:off x="4419600" y="1143000"/>
            <a:ext cx="228600" cy="228600"/>
          </a:xfrm>
          <a:prstGeom prst="rect">
            <a:avLst/>
          </a:prstGeom>
          <a:solidFill>
            <a:srgbClr val="292929">
              <a:alpha val="14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156" name="Rectangle 132"/>
          <p:cNvSpPr>
            <a:spLocks noChangeArrowheads="1"/>
          </p:cNvSpPr>
          <p:nvPr userDrawn="1"/>
        </p:nvSpPr>
        <p:spPr bwMode="auto">
          <a:xfrm>
            <a:off x="6553200" y="6553200"/>
            <a:ext cx="228600" cy="228600"/>
          </a:xfrm>
          <a:prstGeom prst="rect">
            <a:avLst/>
          </a:prstGeom>
          <a:solidFill>
            <a:srgbClr val="0000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157" name="Rectangle 133"/>
          <p:cNvSpPr>
            <a:spLocks noChangeArrowheads="1"/>
          </p:cNvSpPr>
          <p:nvPr userDrawn="1"/>
        </p:nvSpPr>
        <p:spPr bwMode="auto">
          <a:xfrm>
            <a:off x="6248400" y="6553200"/>
            <a:ext cx="228600" cy="228600"/>
          </a:xfrm>
          <a:prstGeom prst="rect">
            <a:avLst/>
          </a:prstGeom>
          <a:solidFill>
            <a:srgbClr val="33CC3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158" name="Rectangle 134"/>
          <p:cNvSpPr>
            <a:spLocks noChangeArrowheads="1"/>
          </p:cNvSpPr>
          <p:nvPr userDrawn="1"/>
        </p:nvSpPr>
        <p:spPr bwMode="auto">
          <a:xfrm>
            <a:off x="5638800" y="6553200"/>
            <a:ext cx="228600" cy="228600"/>
          </a:xfrm>
          <a:prstGeom prst="rect">
            <a:avLst/>
          </a:prstGeom>
          <a:solidFill>
            <a:srgbClr val="9933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159" name="Rectangle 135"/>
          <p:cNvSpPr>
            <a:spLocks noChangeArrowheads="1"/>
          </p:cNvSpPr>
          <p:nvPr userDrawn="1"/>
        </p:nvSpPr>
        <p:spPr bwMode="auto">
          <a:xfrm>
            <a:off x="5943600" y="6553200"/>
            <a:ext cx="228600" cy="228600"/>
          </a:xfrm>
          <a:prstGeom prst="rect">
            <a:avLst/>
          </a:prstGeom>
          <a:solidFill>
            <a:srgbClr val="FF66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160" name="Rectangle 136"/>
          <p:cNvSpPr>
            <a:spLocks noChangeArrowheads="1"/>
          </p:cNvSpPr>
          <p:nvPr userDrawn="1"/>
        </p:nvSpPr>
        <p:spPr bwMode="auto">
          <a:xfrm>
            <a:off x="6858000" y="6553200"/>
            <a:ext cx="228600" cy="228600"/>
          </a:xfrm>
          <a:prstGeom prst="rect">
            <a:avLst/>
          </a:prstGeom>
          <a:solidFill>
            <a:srgbClr val="FF33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161" name="Rectangle 137"/>
          <p:cNvSpPr>
            <a:spLocks noChangeArrowheads="1"/>
          </p:cNvSpPr>
          <p:nvPr userDrawn="1"/>
        </p:nvSpPr>
        <p:spPr bwMode="auto">
          <a:xfrm>
            <a:off x="8077200" y="6553200"/>
            <a:ext cx="228600" cy="228600"/>
          </a:xfrm>
          <a:prstGeom prst="rect">
            <a:avLst/>
          </a:prstGeom>
          <a:solidFill>
            <a:srgbClr val="0000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162" name="Rectangle 138"/>
          <p:cNvSpPr>
            <a:spLocks noChangeArrowheads="1"/>
          </p:cNvSpPr>
          <p:nvPr userDrawn="1"/>
        </p:nvSpPr>
        <p:spPr bwMode="auto">
          <a:xfrm>
            <a:off x="7772400" y="6553200"/>
            <a:ext cx="228600" cy="228600"/>
          </a:xfrm>
          <a:prstGeom prst="rect">
            <a:avLst/>
          </a:prstGeom>
          <a:solidFill>
            <a:srgbClr val="33CC3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163" name="Rectangle 139"/>
          <p:cNvSpPr>
            <a:spLocks noChangeArrowheads="1"/>
          </p:cNvSpPr>
          <p:nvPr userDrawn="1"/>
        </p:nvSpPr>
        <p:spPr bwMode="auto">
          <a:xfrm>
            <a:off x="7162800" y="6553200"/>
            <a:ext cx="228600" cy="228600"/>
          </a:xfrm>
          <a:prstGeom prst="rect">
            <a:avLst/>
          </a:prstGeom>
          <a:solidFill>
            <a:srgbClr val="9933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164" name="Rectangle 140"/>
          <p:cNvSpPr>
            <a:spLocks noChangeArrowheads="1"/>
          </p:cNvSpPr>
          <p:nvPr userDrawn="1"/>
        </p:nvSpPr>
        <p:spPr bwMode="auto">
          <a:xfrm>
            <a:off x="7467600" y="6553200"/>
            <a:ext cx="228600" cy="228600"/>
          </a:xfrm>
          <a:prstGeom prst="rect">
            <a:avLst/>
          </a:prstGeom>
          <a:solidFill>
            <a:srgbClr val="FF66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165" name="Rectangle 141"/>
          <p:cNvSpPr>
            <a:spLocks noChangeArrowheads="1"/>
          </p:cNvSpPr>
          <p:nvPr userDrawn="1"/>
        </p:nvSpPr>
        <p:spPr bwMode="auto">
          <a:xfrm>
            <a:off x="8382000" y="6553200"/>
            <a:ext cx="228600" cy="228600"/>
          </a:xfrm>
          <a:prstGeom prst="rect">
            <a:avLst/>
          </a:prstGeom>
          <a:solidFill>
            <a:srgbClr val="FF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160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ransition>
    <p:fade/>
  </p:transition>
  <p:hf hdr="0" ftr="0" dt="0"/>
  <p:txStyles>
    <p:titleStyle>
      <a:lvl1pPr algn="l" rtl="0" fontAlgn="base">
        <a:spcBef>
          <a:spcPct val="0"/>
        </a:spcBef>
        <a:spcAft>
          <a:spcPct val="0"/>
        </a:spcAft>
        <a:defRPr sz="4000" b="1" kern="1200">
          <a:solidFill>
            <a:srgbClr val="FFFF00"/>
          </a:solidFill>
          <a:latin typeface="+mj-lt"/>
          <a:ea typeface="+mj-ea"/>
          <a:cs typeface="+mj-cs"/>
        </a:defRPr>
      </a:lvl1pPr>
      <a:lvl2pPr algn="l" rtl="0" fontAlgn="base">
        <a:spcBef>
          <a:spcPct val="0"/>
        </a:spcBef>
        <a:spcAft>
          <a:spcPct val="0"/>
        </a:spcAft>
        <a:defRPr sz="4000" b="1">
          <a:solidFill>
            <a:srgbClr val="FFFF00"/>
          </a:solidFill>
          <a:latin typeface="Arial" panose="020B0604020202020204" pitchFamily="34" charset="0"/>
        </a:defRPr>
      </a:lvl2pPr>
      <a:lvl3pPr algn="l" rtl="0" fontAlgn="base">
        <a:spcBef>
          <a:spcPct val="0"/>
        </a:spcBef>
        <a:spcAft>
          <a:spcPct val="0"/>
        </a:spcAft>
        <a:defRPr sz="4000" b="1">
          <a:solidFill>
            <a:srgbClr val="FFFF00"/>
          </a:solidFill>
          <a:latin typeface="Arial" panose="020B0604020202020204" pitchFamily="34" charset="0"/>
        </a:defRPr>
      </a:lvl3pPr>
      <a:lvl4pPr algn="l" rtl="0" fontAlgn="base">
        <a:spcBef>
          <a:spcPct val="0"/>
        </a:spcBef>
        <a:spcAft>
          <a:spcPct val="0"/>
        </a:spcAft>
        <a:defRPr sz="4000" b="1">
          <a:solidFill>
            <a:srgbClr val="FFFF00"/>
          </a:solidFill>
          <a:latin typeface="Arial" panose="020B0604020202020204" pitchFamily="34" charset="0"/>
        </a:defRPr>
      </a:lvl4pPr>
      <a:lvl5pPr algn="l" rtl="0" fontAlgn="base">
        <a:spcBef>
          <a:spcPct val="0"/>
        </a:spcBef>
        <a:spcAft>
          <a:spcPct val="0"/>
        </a:spcAft>
        <a:defRPr sz="4000" b="1">
          <a:solidFill>
            <a:srgbClr val="FFFF00"/>
          </a:solidFill>
          <a:latin typeface="Arial" panose="020B0604020202020204" pitchFamily="34" charset="0"/>
        </a:defRPr>
      </a:lvl5pPr>
      <a:lvl6pPr marL="457200" algn="l" rtl="0" fontAlgn="base">
        <a:spcBef>
          <a:spcPct val="0"/>
        </a:spcBef>
        <a:spcAft>
          <a:spcPct val="0"/>
        </a:spcAft>
        <a:defRPr sz="4000" b="1">
          <a:solidFill>
            <a:srgbClr val="FFFF00"/>
          </a:solidFill>
          <a:latin typeface="Arial" panose="020B0604020202020204" pitchFamily="34" charset="0"/>
        </a:defRPr>
      </a:lvl6pPr>
      <a:lvl7pPr marL="914400" algn="l" rtl="0" fontAlgn="base">
        <a:spcBef>
          <a:spcPct val="0"/>
        </a:spcBef>
        <a:spcAft>
          <a:spcPct val="0"/>
        </a:spcAft>
        <a:defRPr sz="4000" b="1">
          <a:solidFill>
            <a:srgbClr val="FFFF00"/>
          </a:solidFill>
          <a:latin typeface="Arial" panose="020B0604020202020204" pitchFamily="34" charset="0"/>
        </a:defRPr>
      </a:lvl7pPr>
      <a:lvl8pPr marL="1371600" algn="l" rtl="0" fontAlgn="base">
        <a:spcBef>
          <a:spcPct val="0"/>
        </a:spcBef>
        <a:spcAft>
          <a:spcPct val="0"/>
        </a:spcAft>
        <a:defRPr sz="4000" b="1">
          <a:solidFill>
            <a:srgbClr val="FFFF00"/>
          </a:solidFill>
          <a:latin typeface="Arial" panose="020B0604020202020204" pitchFamily="34" charset="0"/>
        </a:defRPr>
      </a:lvl8pPr>
      <a:lvl9pPr marL="1828800" algn="l" rtl="0" fontAlgn="base">
        <a:spcBef>
          <a:spcPct val="0"/>
        </a:spcBef>
        <a:spcAft>
          <a:spcPct val="0"/>
        </a:spcAft>
        <a:defRPr sz="4000" b="1">
          <a:solidFill>
            <a:srgbClr val="FFFF00"/>
          </a:solidFill>
          <a:latin typeface="Arial" panose="020B0604020202020204" pitchFamily="34" charset="0"/>
        </a:defRPr>
      </a:lvl9pPr>
    </p:titleStyle>
    <p:bodyStyle>
      <a:lvl1pPr marL="342900" indent="-342900" algn="l" rtl="0" fontAlgn="base">
        <a:spcBef>
          <a:spcPct val="40000"/>
        </a:spcBef>
        <a:spcAft>
          <a:spcPct val="0"/>
        </a:spcAft>
        <a:buClr>
          <a:srgbClr val="CC3300"/>
        </a:buClr>
        <a:buSzPct val="55000"/>
        <a:buFont typeface="Wingdings" panose="05000000000000000000" pitchFamily="2" charset="2"/>
        <a:buBlip>
          <a:blip r:embed="rId16"/>
        </a:buBlip>
        <a:defRPr sz="2400" b="1" kern="1200">
          <a:solidFill>
            <a:schemeClr val="bg1"/>
          </a:solidFill>
          <a:latin typeface="+mn-lt"/>
          <a:ea typeface="+mn-ea"/>
          <a:cs typeface="+mn-cs"/>
        </a:defRPr>
      </a:lvl1pPr>
      <a:lvl2pPr marL="742950" indent="-285750" algn="l" rtl="0" fontAlgn="base">
        <a:spcBef>
          <a:spcPct val="0"/>
        </a:spcBef>
        <a:spcAft>
          <a:spcPct val="0"/>
        </a:spcAft>
        <a:buFont typeface="Arial" panose="020B0604020202020204" pitchFamily="34" charset="0"/>
        <a:buChar char="-"/>
        <a:defRPr sz="2400" b="1" kern="1200">
          <a:solidFill>
            <a:schemeClr val="bg1"/>
          </a:solidFill>
          <a:latin typeface="+mn-lt"/>
          <a:ea typeface="+mn-ea"/>
          <a:cs typeface="+mn-cs"/>
        </a:defRPr>
      </a:lvl2pPr>
      <a:lvl3pPr marL="1143000" indent="-228600" algn="l" rtl="0" fontAlgn="base">
        <a:spcBef>
          <a:spcPct val="0"/>
        </a:spcBef>
        <a:spcAft>
          <a:spcPct val="0"/>
        </a:spcAft>
        <a:buFont typeface="Arial" panose="020B0604020202020204" pitchFamily="34" charset="0"/>
        <a:buChar char="-"/>
        <a:defRPr sz="2400" b="1" kern="1200">
          <a:solidFill>
            <a:schemeClr val="bg1"/>
          </a:solidFill>
          <a:latin typeface="+mn-lt"/>
          <a:ea typeface="+mn-ea"/>
          <a:cs typeface="+mn-cs"/>
        </a:defRPr>
      </a:lvl3pPr>
      <a:lvl4pPr marL="1600200" indent="-228600" algn="l" rtl="0" fontAlgn="base">
        <a:spcBef>
          <a:spcPct val="0"/>
        </a:spcBef>
        <a:spcAft>
          <a:spcPct val="0"/>
        </a:spcAft>
        <a:buFont typeface="Arial" panose="020B0604020202020204" pitchFamily="34" charset="0"/>
        <a:buChar char="-"/>
        <a:defRPr sz="2400" b="1" kern="1200">
          <a:solidFill>
            <a:schemeClr val="bg1"/>
          </a:solidFill>
          <a:latin typeface="+mn-lt"/>
          <a:ea typeface="+mn-ea"/>
          <a:cs typeface="+mn-cs"/>
        </a:defRPr>
      </a:lvl4pPr>
      <a:lvl5pPr marL="2057400" indent="-228600" algn="l" rtl="0" fontAlgn="base">
        <a:spcBef>
          <a:spcPct val="0"/>
        </a:spcBef>
        <a:spcAft>
          <a:spcPct val="0"/>
        </a:spcAft>
        <a:buFont typeface="Arial" panose="020B0604020202020204" pitchFamily="34" charset="0"/>
        <a:buChar char="-"/>
        <a:defRPr sz="2400" b="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80" name="Rectangle 4"/>
          <p:cNvSpPr>
            <a:spLocks noGrp="1" noChangeArrowheads="1"/>
          </p:cNvSpPr>
          <p:nvPr>
            <p:ph type="subTitle" idx="1"/>
          </p:nvPr>
        </p:nvSpPr>
        <p:spPr/>
        <p:txBody>
          <a:bodyPr/>
          <a:lstStyle/>
          <a:p>
            <a:r>
              <a:rPr lang="en-US" altLang="en-US" sz="3600"/>
              <a:t>Chapter 11:</a:t>
            </a:r>
          </a:p>
          <a:p>
            <a:r>
              <a:rPr lang="en-US" altLang="en-US" sz="3600">
                <a:solidFill>
                  <a:srgbClr val="FFFF00"/>
                </a:solidFill>
              </a:rPr>
              <a:t>Groups and Teams</a:t>
            </a:r>
          </a:p>
        </p:txBody>
      </p:sp>
      <p:sp>
        <p:nvSpPr>
          <p:cNvPr id="280583" name="Rectangle 7"/>
          <p:cNvSpPr>
            <a:spLocks noGrp="1" noChangeArrowheads="1"/>
          </p:cNvSpPr>
          <p:nvPr>
            <p:ph type="ctrTitle"/>
          </p:nvPr>
        </p:nvSpPr>
        <p:spPr>
          <a:xfrm>
            <a:off x="457200" y="1295400"/>
            <a:ext cx="8077200" cy="1524000"/>
          </a:xfrm>
        </p:spPr>
        <p:txBody>
          <a:bodyPr/>
          <a:lstStyle/>
          <a:p>
            <a:r>
              <a:rPr lang="en-US" altLang="en-US"/>
              <a:t>m a n a g e m e n t   2e</a:t>
            </a:r>
            <a:br>
              <a:rPr lang="en-US" altLang="en-US"/>
            </a:br>
            <a:r>
              <a:rPr lang="en-US" altLang="en-US" sz="2000"/>
              <a:t>H i t t / B l a c k / P o r t e r</a:t>
            </a:r>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fld id="{F6AB1CCA-B9D8-412F-9E65-540FCF6933E9}" type="slidenum">
              <a:rPr lang="en-US" altLang="en-US"/>
              <a:pPr/>
              <a:t>10</a:t>
            </a:fld>
            <a:endParaRPr lang="en-US" altLang="en-US"/>
          </a:p>
        </p:txBody>
      </p:sp>
      <p:sp>
        <p:nvSpPr>
          <p:cNvPr id="1017858" name="Rectangle 2"/>
          <p:cNvSpPr>
            <a:spLocks noGrp="1" noChangeArrowheads="1"/>
          </p:cNvSpPr>
          <p:nvPr>
            <p:ph type="title"/>
          </p:nvPr>
        </p:nvSpPr>
        <p:spPr>
          <a:xfrm>
            <a:off x="533400" y="52388"/>
            <a:ext cx="8153400" cy="1090612"/>
          </a:xfrm>
        </p:spPr>
        <p:txBody>
          <a:bodyPr/>
          <a:lstStyle/>
          <a:p>
            <a:r>
              <a:rPr lang="en-US" altLang="en-US" sz="3200"/>
              <a:t>What Influences the Formation of Groups and Teams?</a:t>
            </a:r>
          </a:p>
        </p:txBody>
      </p:sp>
      <p:sp>
        <p:nvSpPr>
          <p:cNvPr id="1017859" name="Rectangle 3"/>
          <p:cNvSpPr>
            <a:spLocks noGrp="1" noChangeArrowheads="1"/>
          </p:cNvSpPr>
          <p:nvPr>
            <p:ph type="body" idx="1"/>
          </p:nvPr>
        </p:nvSpPr>
        <p:spPr>
          <a:xfrm>
            <a:off x="347663" y="1941513"/>
            <a:ext cx="5367337" cy="4383087"/>
          </a:xfrm>
        </p:spPr>
        <p:txBody>
          <a:bodyPr/>
          <a:lstStyle/>
          <a:p>
            <a:pPr>
              <a:lnSpc>
                <a:spcPct val="90000"/>
              </a:lnSpc>
            </a:pPr>
            <a:r>
              <a:rPr lang="en-US" altLang="en-US"/>
              <a:t>Organizational goals</a:t>
            </a:r>
          </a:p>
          <a:p>
            <a:pPr lvl="1">
              <a:lnSpc>
                <a:spcPct val="90000"/>
              </a:lnSpc>
            </a:pPr>
            <a:r>
              <a:rPr lang="en-US" altLang="en-US"/>
              <a:t>How does the group fit into the larger organization’s goals?</a:t>
            </a:r>
          </a:p>
          <a:p>
            <a:pPr>
              <a:lnSpc>
                <a:spcPct val="90000"/>
              </a:lnSpc>
            </a:pPr>
            <a:r>
              <a:rPr lang="en-US" altLang="en-US"/>
              <a:t>Opportunities for interaction and sharing mutual knowledge</a:t>
            </a:r>
          </a:p>
          <a:p>
            <a:pPr lvl="1">
              <a:lnSpc>
                <a:spcPct val="90000"/>
              </a:lnSpc>
            </a:pPr>
            <a:r>
              <a:rPr lang="en-US" altLang="en-US"/>
              <a:t>Groups can meet face-to-face or virtually</a:t>
            </a:r>
          </a:p>
          <a:p>
            <a:pPr>
              <a:lnSpc>
                <a:spcPct val="90000"/>
              </a:lnSpc>
            </a:pPr>
            <a:r>
              <a:rPr lang="en-US" altLang="en-US"/>
              <a:t>Psychological factors</a:t>
            </a:r>
          </a:p>
          <a:p>
            <a:pPr lvl="1">
              <a:lnSpc>
                <a:spcPct val="90000"/>
              </a:lnSpc>
              <a:spcBef>
                <a:spcPct val="40000"/>
              </a:spcBef>
            </a:pPr>
            <a:r>
              <a:rPr lang="en-US" altLang="en-US"/>
              <a:t>Security needs, social support, self-esteem needs, status needs</a:t>
            </a:r>
          </a:p>
        </p:txBody>
      </p:sp>
      <p:pic>
        <p:nvPicPr>
          <p:cNvPr id="1017871" name="Picture 1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9800" y="2438400"/>
            <a:ext cx="2530475" cy="3163888"/>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 name="Slide Number Placeholder 3"/>
          <p:cNvSpPr>
            <a:spLocks noGrp="1"/>
          </p:cNvSpPr>
          <p:nvPr>
            <p:ph type="sldNum" sz="quarter" idx="10"/>
          </p:nvPr>
        </p:nvSpPr>
        <p:spPr/>
        <p:txBody>
          <a:bodyPr/>
          <a:lstStyle/>
          <a:p>
            <a:fld id="{08E5C965-8353-4E2D-87B3-9DACF0236971}" type="slidenum">
              <a:rPr lang="en-US" altLang="en-US"/>
              <a:pPr/>
              <a:t>11</a:t>
            </a:fld>
            <a:endParaRPr lang="en-US" altLang="en-US"/>
          </a:p>
        </p:txBody>
      </p:sp>
      <p:sp>
        <p:nvSpPr>
          <p:cNvPr id="1019906" name="Rectangle 2"/>
          <p:cNvSpPr>
            <a:spLocks noGrp="1" noChangeArrowheads="1"/>
          </p:cNvSpPr>
          <p:nvPr>
            <p:ph type="title"/>
          </p:nvPr>
        </p:nvSpPr>
        <p:spPr>
          <a:xfrm>
            <a:off x="381000" y="52388"/>
            <a:ext cx="8382000" cy="1090612"/>
          </a:xfrm>
        </p:spPr>
        <p:txBody>
          <a:bodyPr/>
          <a:lstStyle/>
          <a:p>
            <a:r>
              <a:rPr lang="en-US" altLang="en-US" sz="3200"/>
              <a:t>Formation and Development of Groups and Teams</a:t>
            </a:r>
          </a:p>
        </p:txBody>
      </p:sp>
      <p:grpSp>
        <p:nvGrpSpPr>
          <p:cNvPr id="1019911" name="Group 7"/>
          <p:cNvGrpSpPr>
            <a:grpSpLocks/>
          </p:cNvGrpSpPr>
          <p:nvPr/>
        </p:nvGrpSpPr>
        <p:grpSpPr bwMode="auto">
          <a:xfrm>
            <a:off x="428625" y="2667000"/>
            <a:ext cx="1882775" cy="993775"/>
            <a:chOff x="343" y="1749"/>
            <a:chExt cx="1113" cy="557"/>
          </a:xfrm>
        </p:grpSpPr>
        <p:sp>
          <p:nvSpPr>
            <p:cNvPr id="1019912" name="Rectangle 8"/>
            <p:cNvSpPr>
              <a:spLocks noChangeArrowheads="1"/>
            </p:cNvSpPr>
            <p:nvPr/>
          </p:nvSpPr>
          <p:spPr bwMode="auto">
            <a:xfrm>
              <a:off x="343" y="1749"/>
              <a:ext cx="1065" cy="509"/>
            </a:xfrm>
            <a:prstGeom prst="rect">
              <a:avLst/>
            </a:prstGeom>
            <a:noFill/>
            <a:ln>
              <a:noFill/>
            </a:ln>
            <a:effectLst>
              <a:outerShdw dist="35921" dir="2700000" algn="ctr" rotWithShape="0">
                <a:schemeClr val="tx1"/>
              </a:outerShdw>
            </a:effectLst>
            <a:extLst>
              <a:ext uri="{909E8E84-426E-40DD-AFC4-6F175D3DCCD1}">
                <a14:hiddenFill xmlns:a14="http://schemas.microsoft.com/office/drawing/2010/main">
                  <a:gradFill rotWithShape="1">
                    <a:gsLst>
                      <a:gs pos="0">
                        <a:srgbClr val="FF0000">
                          <a:gamma/>
                          <a:shade val="46275"/>
                          <a:invGamma/>
                        </a:srgbClr>
                      </a:gs>
                      <a:gs pos="50000">
                        <a:srgbClr val="FF0000"/>
                      </a:gs>
                      <a:gs pos="100000">
                        <a:srgbClr val="FF0000">
                          <a:gamma/>
                          <a:shade val="46275"/>
                          <a:invGamma/>
                        </a:srgbClr>
                      </a:gs>
                    </a:gsLst>
                    <a:lin ang="5400000" scaled="1"/>
                  </a:gra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p>
              <a:pPr algn="ctr"/>
              <a:endParaRPr lang="en-US" altLang="en-US" sz="2000" b="1">
                <a:solidFill>
                  <a:schemeClr val="bg1"/>
                </a:solidFill>
              </a:endParaRPr>
            </a:p>
          </p:txBody>
        </p:sp>
        <p:sp>
          <p:nvSpPr>
            <p:cNvPr id="1019913" name="Rectangle 9"/>
            <p:cNvSpPr>
              <a:spLocks noChangeArrowheads="1"/>
            </p:cNvSpPr>
            <p:nvPr/>
          </p:nvSpPr>
          <p:spPr bwMode="auto">
            <a:xfrm>
              <a:off x="391" y="1797"/>
              <a:ext cx="1065" cy="509"/>
            </a:xfrm>
            <a:prstGeom prst="rect">
              <a:avLst/>
            </a:prstGeom>
            <a:gradFill rotWithShape="1">
              <a:gsLst>
                <a:gs pos="0">
                  <a:srgbClr val="FF0000">
                    <a:gamma/>
                    <a:shade val="46275"/>
                    <a:invGamma/>
                  </a:srgbClr>
                </a:gs>
                <a:gs pos="50000">
                  <a:srgbClr val="FF0000"/>
                </a:gs>
                <a:gs pos="100000">
                  <a:srgbClr val="FF0000">
                    <a:gamma/>
                    <a:shade val="46275"/>
                    <a:invGamma/>
                  </a:srgbClr>
                </a:gs>
              </a:gsLst>
              <a:lin ang="5400000" scaled="1"/>
            </a:gradFill>
            <a:ln>
              <a:noFill/>
            </a:ln>
            <a:effectLst>
              <a:outerShdw dist="35921" dir="2700000" algn="ctr" rotWithShape="0">
                <a:schemeClr val="tx1"/>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p>
              <a:pPr algn="ctr"/>
              <a:r>
                <a:rPr lang="en-US" altLang="en-US" sz="2000" b="1">
                  <a:solidFill>
                    <a:schemeClr val="bg1"/>
                  </a:solidFill>
                </a:rPr>
                <a:t>Forming</a:t>
              </a:r>
            </a:p>
          </p:txBody>
        </p:sp>
      </p:grpSp>
      <p:grpSp>
        <p:nvGrpSpPr>
          <p:cNvPr id="1019914" name="Group 10"/>
          <p:cNvGrpSpPr>
            <a:grpSpLocks/>
          </p:cNvGrpSpPr>
          <p:nvPr/>
        </p:nvGrpSpPr>
        <p:grpSpPr bwMode="auto">
          <a:xfrm>
            <a:off x="2593975" y="2667000"/>
            <a:ext cx="1882775" cy="993775"/>
            <a:chOff x="1659" y="1749"/>
            <a:chExt cx="1113" cy="557"/>
          </a:xfrm>
        </p:grpSpPr>
        <p:sp>
          <p:nvSpPr>
            <p:cNvPr id="1019915" name="Rectangle 11"/>
            <p:cNvSpPr>
              <a:spLocks noChangeArrowheads="1"/>
            </p:cNvSpPr>
            <p:nvPr/>
          </p:nvSpPr>
          <p:spPr bwMode="auto">
            <a:xfrm>
              <a:off x="1659" y="1749"/>
              <a:ext cx="1065" cy="509"/>
            </a:xfrm>
            <a:prstGeom prst="rect">
              <a:avLst/>
            </a:prstGeom>
            <a:noFill/>
            <a:ln>
              <a:noFill/>
            </a:ln>
            <a:effectLst>
              <a:outerShdw dist="35921" dir="2700000" algn="ctr" rotWithShape="0">
                <a:schemeClr val="tx1"/>
              </a:outerShdw>
            </a:effectLst>
            <a:extLst>
              <a:ext uri="{909E8E84-426E-40DD-AFC4-6F175D3DCCD1}">
                <a14:hiddenFill xmlns:a14="http://schemas.microsoft.com/office/drawing/2010/main">
                  <a:gradFill rotWithShape="1">
                    <a:gsLst>
                      <a:gs pos="0">
                        <a:schemeClr val="bg2">
                          <a:gamma/>
                          <a:shade val="46275"/>
                          <a:invGamma/>
                        </a:schemeClr>
                      </a:gs>
                      <a:gs pos="50000">
                        <a:schemeClr val="bg2"/>
                      </a:gs>
                      <a:gs pos="100000">
                        <a:schemeClr val="bg2">
                          <a:gamma/>
                          <a:shade val="46275"/>
                          <a:invGamma/>
                        </a:schemeClr>
                      </a:gs>
                    </a:gsLst>
                    <a:lin ang="5400000" scaled="1"/>
                  </a:gra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p>
              <a:pPr algn="ctr"/>
              <a:endParaRPr lang="en-US" altLang="en-US" sz="2000" b="1">
                <a:solidFill>
                  <a:schemeClr val="bg1"/>
                </a:solidFill>
              </a:endParaRPr>
            </a:p>
          </p:txBody>
        </p:sp>
        <p:sp>
          <p:nvSpPr>
            <p:cNvPr id="1019916" name="Rectangle 12"/>
            <p:cNvSpPr>
              <a:spLocks noChangeArrowheads="1"/>
            </p:cNvSpPr>
            <p:nvPr/>
          </p:nvSpPr>
          <p:spPr bwMode="auto">
            <a:xfrm>
              <a:off x="1707" y="1797"/>
              <a:ext cx="1065" cy="509"/>
            </a:xfrm>
            <a:prstGeom prst="rect">
              <a:avLst/>
            </a:prstGeom>
            <a:gradFill rotWithShape="1">
              <a:gsLst>
                <a:gs pos="0">
                  <a:srgbClr val="0000FF">
                    <a:gamma/>
                    <a:shade val="46275"/>
                    <a:invGamma/>
                  </a:srgbClr>
                </a:gs>
                <a:gs pos="50000">
                  <a:srgbClr val="0000FF"/>
                </a:gs>
                <a:gs pos="100000">
                  <a:srgbClr val="0000FF">
                    <a:gamma/>
                    <a:shade val="46275"/>
                    <a:invGamma/>
                  </a:srgbClr>
                </a:gs>
              </a:gsLst>
              <a:lin ang="5400000" scaled="1"/>
            </a:gradFill>
            <a:ln>
              <a:noFill/>
            </a:ln>
            <a:effectLst>
              <a:outerShdw dist="35921" dir="2700000" algn="ctr" rotWithShape="0">
                <a:schemeClr val="tx1"/>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p>
              <a:pPr algn="ctr"/>
              <a:r>
                <a:rPr lang="en-US" altLang="en-US" sz="2000" b="1">
                  <a:solidFill>
                    <a:schemeClr val="bg1"/>
                  </a:solidFill>
                </a:rPr>
                <a:t>Storming</a:t>
              </a:r>
            </a:p>
          </p:txBody>
        </p:sp>
      </p:grpSp>
      <p:grpSp>
        <p:nvGrpSpPr>
          <p:cNvPr id="1019917" name="Group 13"/>
          <p:cNvGrpSpPr>
            <a:grpSpLocks/>
          </p:cNvGrpSpPr>
          <p:nvPr/>
        </p:nvGrpSpPr>
        <p:grpSpPr bwMode="auto">
          <a:xfrm>
            <a:off x="4760913" y="2667000"/>
            <a:ext cx="1882775" cy="993775"/>
            <a:chOff x="2976" y="1749"/>
            <a:chExt cx="1113" cy="557"/>
          </a:xfrm>
        </p:grpSpPr>
        <p:sp>
          <p:nvSpPr>
            <p:cNvPr id="1019918" name="Rectangle 14"/>
            <p:cNvSpPr>
              <a:spLocks noChangeArrowheads="1"/>
            </p:cNvSpPr>
            <p:nvPr/>
          </p:nvSpPr>
          <p:spPr bwMode="auto">
            <a:xfrm>
              <a:off x="2976" y="1749"/>
              <a:ext cx="1065" cy="509"/>
            </a:xfrm>
            <a:prstGeom prst="rect">
              <a:avLst/>
            </a:prstGeom>
            <a:noFill/>
            <a:ln>
              <a:noFill/>
            </a:ln>
            <a:effectLst>
              <a:outerShdw dist="35921" dir="2700000" algn="ctr" rotWithShape="0">
                <a:schemeClr val="tx1"/>
              </a:outerShdw>
            </a:effectLst>
            <a:extLst>
              <a:ext uri="{909E8E84-426E-40DD-AFC4-6F175D3DCCD1}">
                <a14:hiddenFill xmlns:a14="http://schemas.microsoft.com/office/drawing/2010/main">
                  <a:gradFill rotWithShape="1">
                    <a:gsLst>
                      <a:gs pos="0">
                        <a:schemeClr val="bg2">
                          <a:gamma/>
                          <a:shade val="46275"/>
                          <a:invGamma/>
                        </a:schemeClr>
                      </a:gs>
                      <a:gs pos="50000">
                        <a:schemeClr val="bg2"/>
                      </a:gs>
                      <a:gs pos="100000">
                        <a:schemeClr val="bg2">
                          <a:gamma/>
                          <a:shade val="46275"/>
                          <a:invGamma/>
                        </a:schemeClr>
                      </a:gs>
                    </a:gsLst>
                    <a:lin ang="5400000" scaled="1"/>
                  </a:gra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p>
              <a:pPr algn="ctr"/>
              <a:endParaRPr lang="en-US" altLang="en-US" sz="2000" b="1">
                <a:solidFill>
                  <a:schemeClr val="bg1"/>
                </a:solidFill>
              </a:endParaRPr>
            </a:p>
          </p:txBody>
        </p:sp>
        <p:sp>
          <p:nvSpPr>
            <p:cNvPr id="1019919" name="Rectangle 15"/>
            <p:cNvSpPr>
              <a:spLocks noChangeArrowheads="1"/>
            </p:cNvSpPr>
            <p:nvPr/>
          </p:nvSpPr>
          <p:spPr bwMode="auto">
            <a:xfrm>
              <a:off x="3024" y="1797"/>
              <a:ext cx="1065" cy="509"/>
            </a:xfrm>
            <a:prstGeom prst="rect">
              <a:avLst/>
            </a:prstGeom>
            <a:gradFill rotWithShape="1">
              <a:gsLst>
                <a:gs pos="0">
                  <a:srgbClr val="00CC00">
                    <a:gamma/>
                    <a:shade val="46275"/>
                    <a:invGamma/>
                  </a:srgbClr>
                </a:gs>
                <a:gs pos="50000">
                  <a:srgbClr val="00CC00"/>
                </a:gs>
                <a:gs pos="100000">
                  <a:srgbClr val="00CC00">
                    <a:gamma/>
                    <a:shade val="46275"/>
                    <a:invGamma/>
                  </a:srgbClr>
                </a:gs>
              </a:gsLst>
              <a:lin ang="5400000" scaled="1"/>
            </a:gradFill>
            <a:ln>
              <a:noFill/>
            </a:ln>
            <a:effectLst>
              <a:outerShdw dist="35921" dir="2700000" algn="ctr" rotWithShape="0">
                <a:schemeClr val="tx1"/>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p>
              <a:pPr algn="ctr"/>
              <a:r>
                <a:rPr lang="en-US" altLang="en-US" sz="2000" b="1">
                  <a:solidFill>
                    <a:schemeClr val="bg1"/>
                  </a:solidFill>
                </a:rPr>
                <a:t>Norming</a:t>
              </a:r>
            </a:p>
          </p:txBody>
        </p:sp>
      </p:grpSp>
      <p:grpSp>
        <p:nvGrpSpPr>
          <p:cNvPr id="1019920" name="Group 16"/>
          <p:cNvGrpSpPr>
            <a:grpSpLocks/>
          </p:cNvGrpSpPr>
          <p:nvPr/>
        </p:nvGrpSpPr>
        <p:grpSpPr bwMode="auto">
          <a:xfrm>
            <a:off x="6927850" y="2667000"/>
            <a:ext cx="1882775" cy="993775"/>
            <a:chOff x="4293" y="1749"/>
            <a:chExt cx="1113" cy="557"/>
          </a:xfrm>
        </p:grpSpPr>
        <p:sp>
          <p:nvSpPr>
            <p:cNvPr id="1019921" name="Rectangle 17"/>
            <p:cNvSpPr>
              <a:spLocks noChangeArrowheads="1"/>
            </p:cNvSpPr>
            <p:nvPr/>
          </p:nvSpPr>
          <p:spPr bwMode="auto">
            <a:xfrm>
              <a:off x="4293" y="1749"/>
              <a:ext cx="1065" cy="509"/>
            </a:xfrm>
            <a:prstGeom prst="rect">
              <a:avLst/>
            </a:prstGeom>
            <a:noFill/>
            <a:ln>
              <a:noFill/>
            </a:ln>
            <a:effectLst>
              <a:outerShdw dist="35921" dir="2700000" algn="ctr" rotWithShape="0">
                <a:schemeClr val="tx1"/>
              </a:outerShdw>
            </a:effectLst>
            <a:extLst>
              <a:ext uri="{909E8E84-426E-40DD-AFC4-6F175D3DCCD1}">
                <a14:hiddenFill xmlns:a14="http://schemas.microsoft.com/office/drawing/2010/main">
                  <a:gradFill rotWithShape="1">
                    <a:gsLst>
                      <a:gs pos="0">
                        <a:srgbClr val="9933FF">
                          <a:gamma/>
                          <a:shade val="46275"/>
                          <a:invGamma/>
                        </a:srgbClr>
                      </a:gs>
                      <a:gs pos="50000">
                        <a:srgbClr val="9933FF"/>
                      </a:gs>
                      <a:gs pos="100000">
                        <a:srgbClr val="9933FF">
                          <a:gamma/>
                          <a:shade val="46275"/>
                          <a:invGamma/>
                        </a:srgbClr>
                      </a:gs>
                    </a:gsLst>
                    <a:lin ang="5400000" scaled="1"/>
                  </a:gra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p>
              <a:pPr algn="ctr"/>
              <a:endParaRPr lang="en-US" altLang="en-US" sz="2000" b="1">
                <a:solidFill>
                  <a:schemeClr val="bg1"/>
                </a:solidFill>
              </a:endParaRPr>
            </a:p>
          </p:txBody>
        </p:sp>
        <p:sp>
          <p:nvSpPr>
            <p:cNvPr id="1019922" name="Rectangle 18"/>
            <p:cNvSpPr>
              <a:spLocks noChangeArrowheads="1"/>
            </p:cNvSpPr>
            <p:nvPr/>
          </p:nvSpPr>
          <p:spPr bwMode="auto">
            <a:xfrm>
              <a:off x="4341" y="1797"/>
              <a:ext cx="1065" cy="509"/>
            </a:xfrm>
            <a:prstGeom prst="rect">
              <a:avLst/>
            </a:prstGeom>
            <a:gradFill rotWithShape="1">
              <a:gsLst>
                <a:gs pos="0">
                  <a:srgbClr val="9933FF">
                    <a:gamma/>
                    <a:shade val="46275"/>
                    <a:invGamma/>
                  </a:srgbClr>
                </a:gs>
                <a:gs pos="50000">
                  <a:srgbClr val="9933FF"/>
                </a:gs>
                <a:gs pos="100000">
                  <a:srgbClr val="9933FF">
                    <a:gamma/>
                    <a:shade val="46275"/>
                    <a:invGamma/>
                  </a:srgbClr>
                </a:gs>
              </a:gsLst>
              <a:lin ang="5400000" scaled="1"/>
            </a:gradFill>
            <a:ln>
              <a:noFill/>
            </a:ln>
            <a:effectLst>
              <a:outerShdw dist="35921" dir="2700000" algn="ctr" rotWithShape="0">
                <a:schemeClr val="tx1"/>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p>
              <a:pPr algn="ctr"/>
              <a:r>
                <a:rPr lang="en-US" altLang="en-US" sz="2000" b="1">
                  <a:solidFill>
                    <a:schemeClr val="bg1"/>
                  </a:solidFill>
                </a:rPr>
                <a:t>Performing</a:t>
              </a:r>
            </a:p>
          </p:txBody>
        </p:sp>
      </p:grpSp>
      <p:cxnSp>
        <p:nvCxnSpPr>
          <p:cNvPr id="1019923" name="AutoShape 19"/>
          <p:cNvCxnSpPr>
            <a:cxnSpLocks noChangeShapeType="1"/>
            <a:stCxn id="1019913" idx="3"/>
            <a:endCxn id="1019916" idx="1"/>
          </p:cNvCxnSpPr>
          <p:nvPr/>
        </p:nvCxnSpPr>
        <p:spPr bwMode="auto">
          <a:xfrm>
            <a:off x="2311400" y="3206750"/>
            <a:ext cx="363538" cy="0"/>
          </a:xfrm>
          <a:prstGeom prst="straightConnector1">
            <a:avLst/>
          </a:prstGeom>
          <a:noFill/>
          <a:ln w="38100">
            <a:solidFill>
              <a:schemeClr val="bg1"/>
            </a:solidFill>
            <a:prstDash val="sysDot"/>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19924" name="AutoShape 20"/>
          <p:cNvCxnSpPr>
            <a:cxnSpLocks noChangeShapeType="1"/>
            <a:stCxn id="1019916" idx="3"/>
            <a:endCxn id="1019919" idx="1"/>
          </p:cNvCxnSpPr>
          <p:nvPr/>
        </p:nvCxnSpPr>
        <p:spPr bwMode="auto">
          <a:xfrm>
            <a:off x="4476750" y="3206750"/>
            <a:ext cx="365125" cy="0"/>
          </a:xfrm>
          <a:prstGeom prst="straightConnector1">
            <a:avLst/>
          </a:prstGeom>
          <a:noFill/>
          <a:ln w="38100">
            <a:solidFill>
              <a:schemeClr val="bg1"/>
            </a:solidFill>
            <a:prstDash val="sysDot"/>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19925" name="AutoShape 21"/>
          <p:cNvCxnSpPr>
            <a:cxnSpLocks noChangeShapeType="1"/>
            <a:stCxn id="1019919" idx="3"/>
            <a:endCxn id="1019922" idx="1"/>
          </p:cNvCxnSpPr>
          <p:nvPr/>
        </p:nvCxnSpPr>
        <p:spPr bwMode="auto">
          <a:xfrm>
            <a:off x="6643688" y="3206750"/>
            <a:ext cx="365125" cy="0"/>
          </a:xfrm>
          <a:prstGeom prst="straightConnector1">
            <a:avLst/>
          </a:prstGeom>
          <a:noFill/>
          <a:ln w="38100">
            <a:solidFill>
              <a:schemeClr val="bg1"/>
            </a:solidFill>
            <a:prstDash val="sysDot"/>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19926" name="Line 22"/>
          <p:cNvSpPr>
            <a:spLocks noChangeShapeType="1"/>
          </p:cNvSpPr>
          <p:nvPr/>
        </p:nvSpPr>
        <p:spPr bwMode="auto">
          <a:xfrm>
            <a:off x="928688" y="4137025"/>
            <a:ext cx="755650" cy="0"/>
          </a:xfrm>
          <a:prstGeom prst="line">
            <a:avLst/>
          </a:prstGeom>
          <a:noFill/>
          <a:ln w="38100">
            <a:solidFill>
              <a:schemeClr val="bg1"/>
            </a:solidFill>
            <a:prstDash val="sysDot"/>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GB"/>
          </a:p>
        </p:txBody>
      </p:sp>
      <p:sp>
        <p:nvSpPr>
          <p:cNvPr id="1019927" name="Text Box 23"/>
          <p:cNvSpPr txBox="1">
            <a:spLocks noChangeArrowheads="1"/>
          </p:cNvSpPr>
          <p:nvPr/>
        </p:nvSpPr>
        <p:spPr bwMode="auto">
          <a:xfrm>
            <a:off x="1717675" y="3943350"/>
            <a:ext cx="28225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a:solidFill>
                  <a:schemeClr val="bg1"/>
                </a:solidFill>
              </a:rPr>
              <a:t>Indicates progression</a:t>
            </a:r>
          </a:p>
        </p:txBody>
      </p:sp>
      <p:sp>
        <p:nvSpPr>
          <p:cNvPr id="1019928" name="Text Box 24"/>
          <p:cNvSpPr txBox="1">
            <a:spLocks noChangeArrowheads="1"/>
          </p:cNvSpPr>
          <p:nvPr/>
        </p:nvSpPr>
        <p:spPr bwMode="auto">
          <a:xfrm>
            <a:off x="6477000" y="6248400"/>
            <a:ext cx="2203450" cy="257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lnSpc>
                <a:spcPct val="90000"/>
              </a:lnSpc>
              <a:spcBef>
                <a:spcPct val="20000"/>
              </a:spcBef>
              <a:buClr>
                <a:schemeClr val="tx1"/>
              </a:buClr>
              <a:buSzPct val="85000"/>
              <a:buFont typeface="Wingdings" panose="05000000000000000000" pitchFamily="2" charset="2"/>
              <a:buNone/>
            </a:pPr>
            <a:r>
              <a:rPr lang="en-US" altLang="en-US" sz="1200">
                <a:solidFill>
                  <a:schemeClr val="bg1"/>
                </a:solidFill>
              </a:rPr>
              <a:t>Adapted from Exhibit 11.4</a:t>
            </a:r>
          </a:p>
        </p:txBody>
      </p:sp>
    </p:spTree>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0"/>
          </p:nvPr>
        </p:nvSpPr>
        <p:spPr/>
        <p:txBody>
          <a:bodyPr/>
          <a:lstStyle/>
          <a:p>
            <a:fld id="{EC981772-31A4-4BBE-8C3C-024BC1EB4296}" type="slidenum">
              <a:rPr lang="en-US" altLang="en-US"/>
              <a:pPr/>
              <a:t>12</a:t>
            </a:fld>
            <a:endParaRPr lang="en-US" altLang="en-US"/>
          </a:p>
        </p:txBody>
      </p:sp>
      <p:sp>
        <p:nvSpPr>
          <p:cNvPr id="1086466" name="Rectangle 2"/>
          <p:cNvSpPr>
            <a:spLocks noGrp="1" noChangeArrowheads="1"/>
          </p:cNvSpPr>
          <p:nvPr>
            <p:ph type="title"/>
          </p:nvPr>
        </p:nvSpPr>
        <p:spPr/>
        <p:txBody>
          <a:bodyPr/>
          <a:lstStyle/>
          <a:p>
            <a:r>
              <a:rPr lang="en-US" altLang="en-US" sz="3200"/>
              <a:t>Structural Characteristics of </a:t>
            </a:r>
            <a:br>
              <a:rPr lang="en-US" altLang="en-US" sz="3200"/>
            </a:br>
            <a:r>
              <a:rPr lang="en-US" altLang="en-US" sz="3200"/>
              <a:t>Groups and Teams</a:t>
            </a:r>
          </a:p>
        </p:txBody>
      </p:sp>
      <p:sp>
        <p:nvSpPr>
          <p:cNvPr id="1086469" name="Rectangle 5"/>
          <p:cNvSpPr>
            <a:spLocks noGrp="1" noChangeArrowheads="1"/>
          </p:cNvSpPr>
          <p:nvPr>
            <p:ph type="body" sz="half" idx="2"/>
          </p:nvPr>
        </p:nvSpPr>
        <p:spPr>
          <a:xfrm>
            <a:off x="4610100" y="2743200"/>
            <a:ext cx="4076700" cy="3581400"/>
          </a:xfrm>
        </p:spPr>
        <p:txBody>
          <a:bodyPr/>
          <a:lstStyle/>
          <a:p>
            <a:r>
              <a:rPr lang="en-US" altLang="en-US" sz="2800"/>
              <a:t>Size</a:t>
            </a:r>
          </a:p>
          <a:p>
            <a:r>
              <a:rPr lang="en-US" altLang="en-US" sz="2800"/>
              <a:t>Composition</a:t>
            </a:r>
          </a:p>
          <a:p>
            <a:r>
              <a:rPr lang="en-US" altLang="en-US" sz="2800"/>
              <a:t>Differentiated roles</a:t>
            </a:r>
          </a:p>
          <a:p>
            <a:r>
              <a:rPr lang="en-US" altLang="en-US" sz="2800"/>
              <a:t>Differentiated status</a:t>
            </a:r>
          </a:p>
        </p:txBody>
      </p:sp>
      <p:pic>
        <p:nvPicPr>
          <p:cNvPr id="1086471" name="Picture 7" descr="MPj0411840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9600" y="2438400"/>
            <a:ext cx="3810000" cy="2881313"/>
          </a:xfrm>
          <a:prstGeom prst="rect">
            <a:avLst/>
          </a:prstGeom>
          <a:noFill/>
          <a:ln w="38100">
            <a:solidFill>
              <a:srgbClr val="0000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fld id="{45FEB2DD-92E2-4281-8977-807A212661FF}" type="slidenum">
              <a:rPr lang="en-US" altLang="en-US"/>
              <a:pPr/>
              <a:t>13</a:t>
            </a:fld>
            <a:endParaRPr lang="en-US" altLang="en-US"/>
          </a:p>
        </p:txBody>
      </p:sp>
      <p:sp>
        <p:nvSpPr>
          <p:cNvPr id="1001475" name="Rectangle 3"/>
          <p:cNvSpPr>
            <a:spLocks noGrp="1" noChangeArrowheads="1"/>
          </p:cNvSpPr>
          <p:nvPr>
            <p:ph type="body" idx="1"/>
          </p:nvPr>
        </p:nvSpPr>
        <p:spPr>
          <a:xfrm>
            <a:off x="381000" y="1524000"/>
            <a:ext cx="4572000" cy="4800600"/>
          </a:xfrm>
        </p:spPr>
        <p:txBody>
          <a:bodyPr/>
          <a:lstStyle/>
          <a:p>
            <a:pPr>
              <a:lnSpc>
                <a:spcPct val="90000"/>
              </a:lnSpc>
            </a:pPr>
            <a:r>
              <a:rPr lang="en-US" altLang="en-US"/>
              <a:t>Size</a:t>
            </a:r>
          </a:p>
          <a:p>
            <a:pPr lvl="1">
              <a:lnSpc>
                <a:spcPct val="90000"/>
              </a:lnSpc>
            </a:pPr>
            <a:r>
              <a:rPr lang="en-US" altLang="en-US"/>
              <a:t>Social loafing: the phenomenon of reduced effort per person in large groups</a:t>
            </a:r>
          </a:p>
          <a:p>
            <a:pPr lvl="1">
              <a:lnSpc>
                <a:spcPct val="90000"/>
              </a:lnSpc>
            </a:pPr>
            <a:r>
              <a:rPr lang="en-US" altLang="en-US"/>
              <a:t>Process costs: increasing costs of coordination as group size increases</a:t>
            </a:r>
          </a:p>
          <a:p>
            <a:pPr>
              <a:lnSpc>
                <a:spcPct val="90000"/>
              </a:lnSpc>
            </a:pPr>
            <a:r>
              <a:rPr lang="en-US" altLang="en-US"/>
              <a:t>Composition</a:t>
            </a:r>
          </a:p>
          <a:p>
            <a:pPr lvl="1">
              <a:lnSpc>
                <a:spcPct val="90000"/>
              </a:lnSpc>
            </a:pPr>
            <a:r>
              <a:rPr lang="en-US" altLang="en-US"/>
              <a:t>Homogeneous</a:t>
            </a:r>
          </a:p>
          <a:p>
            <a:pPr lvl="1">
              <a:lnSpc>
                <a:spcPct val="90000"/>
              </a:lnSpc>
            </a:pPr>
            <a:r>
              <a:rPr lang="en-US" altLang="en-US"/>
              <a:t>Heterogeneous or diverse</a:t>
            </a:r>
          </a:p>
        </p:txBody>
      </p:sp>
      <p:sp>
        <p:nvSpPr>
          <p:cNvPr id="1001479" name="Rectangle 7"/>
          <p:cNvSpPr>
            <a:spLocks noGrp="1" noChangeArrowheads="1"/>
          </p:cNvSpPr>
          <p:nvPr>
            <p:ph type="title"/>
          </p:nvPr>
        </p:nvSpPr>
        <p:spPr>
          <a:xfrm>
            <a:off x="381000" y="0"/>
            <a:ext cx="8610600" cy="1066800"/>
          </a:xfrm>
        </p:spPr>
        <p:txBody>
          <a:bodyPr/>
          <a:lstStyle/>
          <a:p>
            <a:r>
              <a:rPr lang="en-US" altLang="en-US" sz="3200"/>
              <a:t>Structural Characteristics of </a:t>
            </a:r>
            <a:br>
              <a:rPr lang="en-US" altLang="en-US" sz="3200"/>
            </a:br>
            <a:r>
              <a:rPr lang="en-US" altLang="en-US" sz="3200"/>
              <a:t>Groups and Teams</a:t>
            </a:r>
          </a:p>
        </p:txBody>
      </p:sp>
      <p:pic>
        <p:nvPicPr>
          <p:cNvPr id="1001484" name="Picture 12" descr="MPj0411839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05400" y="3886200"/>
            <a:ext cx="3429000" cy="2284413"/>
          </a:xfrm>
          <a:prstGeom prst="rect">
            <a:avLst/>
          </a:prstGeom>
          <a:noFill/>
          <a:ln w="38100">
            <a:solidFill>
              <a:srgbClr val="0000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Slide Number Placeholder 3"/>
          <p:cNvSpPr>
            <a:spLocks noGrp="1"/>
          </p:cNvSpPr>
          <p:nvPr>
            <p:ph type="sldNum" sz="quarter" idx="10"/>
          </p:nvPr>
        </p:nvSpPr>
        <p:spPr/>
        <p:txBody>
          <a:bodyPr/>
          <a:lstStyle/>
          <a:p>
            <a:fld id="{D466EBBE-D0F1-499A-9CC7-2BE4C348AF70}" type="slidenum">
              <a:rPr lang="en-US" altLang="en-US"/>
              <a:pPr/>
              <a:t>14</a:t>
            </a:fld>
            <a:endParaRPr lang="en-US" altLang="en-US"/>
          </a:p>
        </p:txBody>
      </p:sp>
      <p:sp>
        <p:nvSpPr>
          <p:cNvPr id="1100805" name="Rectangle 5"/>
          <p:cNvSpPr>
            <a:spLocks noGrp="1" noChangeArrowheads="1"/>
          </p:cNvSpPr>
          <p:nvPr>
            <p:ph type="title"/>
          </p:nvPr>
        </p:nvSpPr>
        <p:spPr>
          <a:xfrm>
            <a:off x="381000" y="0"/>
            <a:ext cx="8610600" cy="1066800"/>
          </a:xfrm>
        </p:spPr>
        <p:txBody>
          <a:bodyPr/>
          <a:lstStyle/>
          <a:p>
            <a:r>
              <a:rPr lang="en-US" altLang="en-US" sz="3200"/>
              <a:t>Examples of Diversity within Groups and Potential Consequences</a:t>
            </a:r>
          </a:p>
        </p:txBody>
      </p:sp>
      <p:graphicFrame>
        <p:nvGraphicFramePr>
          <p:cNvPr id="1100855" name="Group 55"/>
          <p:cNvGraphicFramePr>
            <a:graphicFrameLocks noGrp="1"/>
          </p:cNvGraphicFramePr>
          <p:nvPr>
            <p:ph type="tbl" idx="1"/>
          </p:nvPr>
        </p:nvGraphicFramePr>
        <p:xfrm>
          <a:off x="381000" y="1524000"/>
          <a:ext cx="8305800" cy="4270375"/>
        </p:xfrm>
        <a:graphic>
          <a:graphicData uri="http://schemas.openxmlformats.org/drawingml/2006/table">
            <a:tbl>
              <a:tblPr/>
              <a:tblGrid>
                <a:gridCol w="3505200">
                  <a:extLst>
                    <a:ext uri="{9D8B030D-6E8A-4147-A177-3AD203B41FA5}">
                      <a16:colId xmlns:a16="http://schemas.microsoft.com/office/drawing/2014/main" val="4077577366"/>
                    </a:ext>
                  </a:extLst>
                </a:gridCol>
                <a:gridCol w="4800600">
                  <a:extLst>
                    <a:ext uri="{9D8B030D-6E8A-4147-A177-3AD203B41FA5}">
                      <a16:colId xmlns:a16="http://schemas.microsoft.com/office/drawing/2014/main" val="251001517"/>
                    </a:ext>
                  </a:extLst>
                </a:gridCol>
              </a:tblGrid>
              <a:tr h="493713">
                <a:tc>
                  <a:txBody>
                    <a:bodyPr/>
                    <a:lstStyle>
                      <a:lvl1pPr>
                        <a:spcBef>
                          <a:spcPct val="40000"/>
                        </a:spcBef>
                        <a:buClr>
                          <a:srgbClr val="CC3300"/>
                        </a:buClr>
                        <a:buSzPct val="55000"/>
                        <a:buFont typeface="Wingdings" panose="05000000000000000000" pitchFamily="2" charset="2"/>
                        <a:defRPr sz="2000" b="1">
                          <a:solidFill>
                            <a:schemeClr val="bg1"/>
                          </a:solidFill>
                          <a:latin typeface="Arial" panose="020B0604020202020204" pitchFamily="34" charset="0"/>
                        </a:defRPr>
                      </a:lvl1pPr>
                      <a:lvl2pPr>
                        <a:buFont typeface="Arial" panose="020B0604020202020204" pitchFamily="34" charset="0"/>
                        <a:defRPr sz="2000" b="1">
                          <a:solidFill>
                            <a:schemeClr val="bg1"/>
                          </a:solidFill>
                          <a:latin typeface="Arial" panose="020B0604020202020204" pitchFamily="34" charset="0"/>
                        </a:defRPr>
                      </a:lvl2pPr>
                      <a:lvl3pPr>
                        <a:buFont typeface="Arial" panose="020B0604020202020204" pitchFamily="34" charset="0"/>
                        <a:defRPr sz="2000" b="1">
                          <a:solidFill>
                            <a:schemeClr val="bg1"/>
                          </a:solidFill>
                          <a:latin typeface="Arial" panose="020B0604020202020204" pitchFamily="34" charset="0"/>
                        </a:defRPr>
                      </a:lvl3pPr>
                      <a:lvl4pPr>
                        <a:buFont typeface="Arial" panose="020B0604020202020204" pitchFamily="34" charset="0"/>
                        <a:defRPr sz="2000" b="1">
                          <a:solidFill>
                            <a:schemeClr val="bg1"/>
                          </a:solidFill>
                          <a:latin typeface="Arial" panose="020B0604020202020204" pitchFamily="34" charset="0"/>
                        </a:defRPr>
                      </a:lvl4pPr>
                      <a:lvl5pPr>
                        <a:buFont typeface="Arial" panose="020B0604020202020204" pitchFamily="34" charset="0"/>
                        <a:defRPr sz="2000" b="1">
                          <a:solidFill>
                            <a:schemeClr val="bg1"/>
                          </a:solidFill>
                          <a:latin typeface="Arial" panose="020B0604020202020204" pitchFamily="34" charset="0"/>
                        </a:defRPr>
                      </a:lvl5pPr>
                      <a:lvl6pPr fontAlgn="base">
                        <a:spcBef>
                          <a:spcPct val="0"/>
                        </a:spcBef>
                        <a:spcAft>
                          <a:spcPct val="0"/>
                        </a:spcAft>
                        <a:buFont typeface="Arial" panose="020B0604020202020204" pitchFamily="34" charset="0"/>
                        <a:defRPr sz="2000" b="1">
                          <a:solidFill>
                            <a:schemeClr val="bg1"/>
                          </a:solidFill>
                          <a:latin typeface="Arial" panose="020B0604020202020204" pitchFamily="34" charset="0"/>
                        </a:defRPr>
                      </a:lvl6pPr>
                      <a:lvl7pPr fontAlgn="base">
                        <a:spcBef>
                          <a:spcPct val="0"/>
                        </a:spcBef>
                        <a:spcAft>
                          <a:spcPct val="0"/>
                        </a:spcAft>
                        <a:buFont typeface="Arial" panose="020B0604020202020204" pitchFamily="34" charset="0"/>
                        <a:defRPr sz="2000" b="1">
                          <a:solidFill>
                            <a:schemeClr val="bg1"/>
                          </a:solidFill>
                          <a:latin typeface="Arial" panose="020B0604020202020204" pitchFamily="34" charset="0"/>
                        </a:defRPr>
                      </a:lvl7pPr>
                      <a:lvl8pPr fontAlgn="base">
                        <a:spcBef>
                          <a:spcPct val="0"/>
                        </a:spcBef>
                        <a:spcAft>
                          <a:spcPct val="0"/>
                        </a:spcAft>
                        <a:buFont typeface="Arial" panose="020B0604020202020204" pitchFamily="34" charset="0"/>
                        <a:defRPr sz="2000" b="1">
                          <a:solidFill>
                            <a:schemeClr val="bg1"/>
                          </a:solidFill>
                          <a:latin typeface="Arial" panose="020B0604020202020204" pitchFamily="34" charset="0"/>
                        </a:defRPr>
                      </a:lvl8pPr>
                      <a:lvl9pPr fontAlgn="base">
                        <a:spcBef>
                          <a:spcPct val="0"/>
                        </a:spcBef>
                        <a:spcAft>
                          <a:spcPct val="0"/>
                        </a:spcAft>
                        <a:buFont typeface="Arial" panose="020B0604020202020204" pitchFamily="34" charset="0"/>
                        <a:defRPr sz="2000" b="1">
                          <a:solidFill>
                            <a:schemeClr val="bg1"/>
                          </a:solidFill>
                          <a:latin typeface="Arial" panose="020B0604020202020204" pitchFamily="34" charset="0"/>
                        </a:defRPr>
                      </a:lvl9pPr>
                    </a:lstStyle>
                    <a:p>
                      <a:pPr marL="0" marR="0" lvl="0" indent="0" algn="l" defTabSz="914400" rtl="0" eaLnBrk="1" fontAlgn="base" latinLnBrk="0" hangingPunct="1">
                        <a:lnSpc>
                          <a:spcPct val="100000"/>
                        </a:lnSpc>
                        <a:spcBef>
                          <a:spcPct val="40000"/>
                        </a:spcBef>
                        <a:spcAft>
                          <a:spcPct val="0"/>
                        </a:spcAft>
                        <a:buClr>
                          <a:srgbClr val="CC3300"/>
                        </a:buClr>
                        <a:buSzPct val="55000"/>
                        <a:buFont typeface="Wingdings" panose="05000000000000000000" pitchFamily="2" charset="2"/>
                        <a:buNone/>
                        <a:tabLst/>
                      </a:pPr>
                      <a:r>
                        <a:rPr kumimoji="0" lang="en-US" altLang="en-US" sz="1800" b="1" i="0" u="none" strike="noStrike" cap="none" normalizeH="0" baseline="0" smtClean="0">
                          <a:ln>
                            <a:noFill/>
                          </a:ln>
                          <a:solidFill>
                            <a:schemeClr val="bg1"/>
                          </a:solidFill>
                          <a:effectLst/>
                          <a:latin typeface="Arial" panose="020B0604020202020204" pitchFamily="34" charset="0"/>
                        </a:rPr>
                        <a:t>Types of Diversity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1">
                      <a:gsLst>
                        <a:gs pos="0">
                          <a:srgbClr val="5F5F5F">
                            <a:gamma/>
                            <a:shade val="46275"/>
                            <a:invGamma/>
                          </a:srgbClr>
                        </a:gs>
                        <a:gs pos="50000">
                          <a:srgbClr val="5F5F5F"/>
                        </a:gs>
                        <a:gs pos="100000">
                          <a:srgbClr val="5F5F5F">
                            <a:gamma/>
                            <a:shade val="46275"/>
                            <a:invGamma/>
                          </a:srgbClr>
                        </a:gs>
                      </a:gsLst>
                      <a:lin ang="5400000" scaled="1"/>
                    </a:gradFill>
                  </a:tcPr>
                </a:tc>
                <a:tc>
                  <a:txBody>
                    <a:bodyPr/>
                    <a:lstStyle>
                      <a:lvl1pPr>
                        <a:spcBef>
                          <a:spcPct val="40000"/>
                        </a:spcBef>
                        <a:buClr>
                          <a:srgbClr val="CC3300"/>
                        </a:buClr>
                        <a:buSzPct val="55000"/>
                        <a:buFont typeface="Wingdings" panose="05000000000000000000" pitchFamily="2" charset="2"/>
                        <a:defRPr sz="2000" b="1">
                          <a:solidFill>
                            <a:schemeClr val="bg1"/>
                          </a:solidFill>
                          <a:latin typeface="Arial" panose="020B0604020202020204" pitchFamily="34" charset="0"/>
                        </a:defRPr>
                      </a:lvl1pPr>
                      <a:lvl2pPr>
                        <a:buFont typeface="Arial" panose="020B0604020202020204" pitchFamily="34" charset="0"/>
                        <a:defRPr sz="2000" b="1">
                          <a:solidFill>
                            <a:schemeClr val="bg1"/>
                          </a:solidFill>
                          <a:latin typeface="Arial" panose="020B0604020202020204" pitchFamily="34" charset="0"/>
                        </a:defRPr>
                      </a:lvl2pPr>
                      <a:lvl3pPr>
                        <a:buFont typeface="Arial" panose="020B0604020202020204" pitchFamily="34" charset="0"/>
                        <a:defRPr sz="2000" b="1">
                          <a:solidFill>
                            <a:schemeClr val="bg1"/>
                          </a:solidFill>
                          <a:latin typeface="Arial" panose="020B0604020202020204" pitchFamily="34" charset="0"/>
                        </a:defRPr>
                      </a:lvl3pPr>
                      <a:lvl4pPr>
                        <a:buFont typeface="Arial" panose="020B0604020202020204" pitchFamily="34" charset="0"/>
                        <a:defRPr sz="2000" b="1">
                          <a:solidFill>
                            <a:schemeClr val="bg1"/>
                          </a:solidFill>
                          <a:latin typeface="Arial" panose="020B0604020202020204" pitchFamily="34" charset="0"/>
                        </a:defRPr>
                      </a:lvl4pPr>
                      <a:lvl5pPr>
                        <a:buFont typeface="Arial" panose="020B0604020202020204" pitchFamily="34" charset="0"/>
                        <a:defRPr sz="2000" b="1">
                          <a:solidFill>
                            <a:schemeClr val="bg1"/>
                          </a:solidFill>
                          <a:latin typeface="Arial" panose="020B0604020202020204" pitchFamily="34" charset="0"/>
                        </a:defRPr>
                      </a:lvl5pPr>
                      <a:lvl6pPr fontAlgn="base">
                        <a:spcBef>
                          <a:spcPct val="0"/>
                        </a:spcBef>
                        <a:spcAft>
                          <a:spcPct val="0"/>
                        </a:spcAft>
                        <a:buFont typeface="Arial" panose="020B0604020202020204" pitchFamily="34" charset="0"/>
                        <a:defRPr sz="2000" b="1">
                          <a:solidFill>
                            <a:schemeClr val="bg1"/>
                          </a:solidFill>
                          <a:latin typeface="Arial" panose="020B0604020202020204" pitchFamily="34" charset="0"/>
                        </a:defRPr>
                      </a:lvl6pPr>
                      <a:lvl7pPr fontAlgn="base">
                        <a:spcBef>
                          <a:spcPct val="0"/>
                        </a:spcBef>
                        <a:spcAft>
                          <a:spcPct val="0"/>
                        </a:spcAft>
                        <a:buFont typeface="Arial" panose="020B0604020202020204" pitchFamily="34" charset="0"/>
                        <a:defRPr sz="2000" b="1">
                          <a:solidFill>
                            <a:schemeClr val="bg1"/>
                          </a:solidFill>
                          <a:latin typeface="Arial" panose="020B0604020202020204" pitchFamily="34" charset="0"/>
                        </a:defRPr>
                      </a:lvl7pPr>
                      <a:lvl8pPr fontAlgn="base">
                        <a:spcBef>
                          <a:spcPct val="0"/>
                        </a:spcBef>
                        <a:spcAft>
                          <a:spcPct val="0"/>
                        </a:spcAft>
                        <a:buFont typeface="Arial" panose="020B0604020202020204" pitchFamily="34" charset="0"/>
                        <a:defRPr sz="2000" b="1">
                          <a:solidFill>
                            <a:schemeClr val="bg1"/>
                          </a:solidFill>
                          <a:latin typeface="Arial" panose="020B0604020202020204" pitchFamily="34" charset="0"/>
                        </a:defRPr>
                      </a:lvl8pPr>
                      <a:lvl9pPr fontAlgn="base">
                        <a:spcBef>
                          <a:spcPct val="0"/>
                        </a:spcBef>
                        <a:spcAft>
                          <a:spcPct val="0"/>
                        </a:spcAft>
                        <a:buFont typeface="Arial" panose="020B0604020202020204" pitchFamily="34" charset="0"/>
                        <a:defRPr sz="2000" b="1">
                          <a:solidFill>
                            <a:schemeClr val="bg1"/>
                          </a:solidFill>
                          <a:latin typeface="Arial" panose="020B0604020202020204" pitchFamily="34" charset="0"/>
                        </a:defRPr>
                      </a:lvl9pPr>
                    </a:lstStyle>
                    <a:p>
                      <a:pPr marL="0" marR="0" lvl="0" indent="0" algn="l" defTabSz="914400" rtl="0" eaLnBrk="1" fontAlgn="base" latinLnBrk="0" hangingPunct="1">
                        <a:lnSpc>
                          <a:spcPct val="100000"/>
                        </a:lnSpc>
                        <a:spcBef>
                          <a:spcPct val="40000"/>
                        </a:spcBef>
                        <a:spcAft>
                          <a:spcPct val="0"/>
                        </a:spcAft>
                        <a:buClr>
                          <a:srgbClr val="CC3300"/>
                        </a:buClr>
                        <a:buSzPct val="55000"/>
                        <a:buFont typeface="Wingdings" panose="05000000000000000000" pitchFamily="2" charset="2"/>
                        <a:buNone/>
                        <a:tabLst/>
                      </a:pPr>
                      <a:r>
                        <a:rPr kumimoji="0" lang="en-US" altLang="en-US" sz="1800" b="1" i="0" u="none" strike="noStrike" cap="none" normalizeH="0" baseline="0" smtClean="0">
                          <a:ln>
                            <a:noFill/>
                          </a:ln>
                          <a:solidFill>
                            <a:schemeClr val="bg1"/>
                          </a:solidFill>
                          <a:effectLst/>
                          <a:latin typeface="Arial" panose="020B0604020202020204" pitchFamily="34" charset="0"/>
                        </a:rPr>
                        <a:t>Potential Consequences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1">
                      <a:gsLst>
                        <a:gs pos="0">
                          <a:srgbClr val="5F5F5F">
                            <a:gamma/>
                            <a:shade val="46275"/>
                            <a:invGamma/>
                          </a:srgbClr>
                        </a:gs>
                        <a:gs pos="50000">
                          <a:srgbClr val="5F5F5F"/>
                        </a:gs>
                        <a:gs pos="100000">
                          <a:srgbClr val="5F5F5F">
                            <a:gamma/>
                            <a:shade val="46275"/>
                            <a:invGamma/>
                          </a:srgbClr>
                        </a:gs>
                      </a:gsLst>
                      <a:lin ang="5400000" scaled="1"/>
                    </a:gradFill>
                  </a:tcPr>
                </a:tc>
                <a:extLst>
                  <a:ext uri="{0D108BD9-81ED-4DB2-BD59-A6C34878D82A}">
                    <a16:rowId xmlns:a16="http://schemas.microsoft.com/office/drawing/2014/main" val="2965480658"/>
                  </a:ext>
                </a:extLst>
              </a:tr>
              <a:tr h="1200150">
                <a:tc>
                  <a:txBody>
                    <a:bodyPr/>
                    <a:lstStyle>
                      <a:lvl1pPr>
                        <a:spcBef>
                          <a:spcPct val="40000"/>
                        </a:spcBef>
                        <a:buClr>
                          <a:srgbClr val="CC3300"/>
                        </a:buClr>
                        <a:buSzPct val="55000"/>
                        <a:buFont typeface="Wingdings" panose="05000000000000000000" pitchFamily="2" charset="2"/>
                        <a:defRPr sz="2000" b="1">
                          <a:solidFill>
                            <a:schemeClr val="bg1"/>
                          </a:solidFill>
                          <a:latin typeface="Arial" panose="020B0604020202020204" pitchFamily="34" charset="0"/>
                        </a:defRPr>
                      </a:lvl1pPr>
                      <a:lvl2pPr>
                        <a:buFont typeface="Arial" panose="020B0604020202020204" pitchFamily="34" charset="0"/>
                        <a:defRPr sz="2000" b="1">
                          <a:solidFill>
                            <a:schemeClr val="bg1"/>
                          </a:solidFill>
                          <a:latin typeface="Arial" panose="020B0604020202020204" pitchFamily="34" charset="0"/>
                        </a:defRPr>
                      </a:lvl2pPr>
                      <a:lvl3pPr>
                        <a:buFont typeface="Arial" panose="020B0604020202020204" pitchFamily="34" charset="0"/>
                        <a:defRPr sz="2000" b="1">
                          <a:solidFill>
                            <a:schemeClr val="bg1"/>
                          </a:solidFill>
                          <a:latin typeface="Arial" panose="020B0604020202020204" pitchFamily="34" charset="0"/>
                        </a:defRPr>
                      </a:lvl3pPr>
                      <a:lvl4pPr>
                        <a:buFont typeface="Arial" panose="020B0604020202020204" pitchFamily="34" charset="0"/>
                        <a:defRPr sz="2000" b="1">
                          <a:solidFill>
                            <a:schemeClr val="bg1"/>
                          </a:solidFill>
                          <a:latin typeface="Arial" panose="020B0604020202020204" pitchFamily="34" charset="0"/>
                        </a:defRPr>
                      </a:lvl4pPr>
                      <a:lvl5pPr>
                        <a:buFont typeface="Arial" panose="020B0604020202020204" pitchFamily="34" charset="0"/>
                        <a:defRPr sz="2000" b="1">
                          <a:solidFill>
                            <a:schemeClr val="bg1"/>
                          </a:solidFill>
                          <a:latin typeface="Arial" panose="020B0604020202020204" pitchFamily="34" charset="0"/>
                        </a:defRPr>
                      </a:lvl5pPr>
                      <a:lvl6pPr fontAlgn="base">
                        <a:spcBef>
                          <a:spcPct val="0"/>
                        </a:spcBef>
                        <a:spcAft>
                          <a:spcPct val="0"/>
                        </a:spcAft>
                        <a:buFont typeface="Arial" panose="020B0604020202020204" pitchFamily="34" charset="0"/>
                        <a:defRPr sz="2000" b="1">
                          <a:solidFill>
                            <a:schemeClr val="bg1"/>
                          </a:solidFill>
                          <a:latin typeface="Arial" panose="020B0604020202020204" pitchFamily="34" charset="0"/>
                        </a:defRPr>
                      </a:lvl6pPr>
                      <a:lvl7pPr fontAlgn="base">
                        <a:spcBef>
                          <a:spcPct val="0"/>
                        </a:spcBef>
                        <a:spcAft>
                          <a:spcPct val="0"/>
                        </a:spcAft>
                        <a:buFont typeface="Arial" panose="020B0604020202020204" pitchFamily="34" charset="0"/>
                        <a:defRPr sz="2000" b="1">
                          <a:solidFill>
                            <a:schemeClr val="bg1"/>
                          </a:solidFill>
                          <a:latin typeface="Arial" panose="020B0604020202020204" pitchFamily="34" charset="0"/>
                        </a:defRPr>
                      </a:lvl7pPr>
                      <a:lvl8pPr fontAlgn="base">
                        <a:spcBef>
                          <a:spcPct val="0"/>
                        </a:spcBef>
                        <a:spcAft>
                          <a:spcPct val="0"/>
                        </a:spcAft>
                        <a:buFont typeface="Arial" panose="020B0604020202020204" pitchFamily="34" charset="0"/>
                        <a:defRPr sz="2000" b="1">
                          <a:solidFill>
                            <a:schemeClr val="bg1"/>
                          </a:solidFill>
                          <a:latin typeface="Arial" panose="020B0604020202020204" pitchFamily="34" charset="0"/>
                        </a:defRPr>
                      </a:lvl8pPr>
                      <a:lvl9pPr fontAlgn="base">
                        <a:spcBef>
                          <a:spcPct val="0"/>
                        </a:spcBef>
                        <a:spcAft>
                          <a:spcPct val="0"/>
                        </a:spcAft>
                        <a:buFont typeface="Arial" panose="020B0604020202020204" pitchFamily="34" charset="0"/>
                        <a:defRPr sz="2000" b="1">
                          <a:solidFill>
                            <a:schemeClr val="bg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
                          <a:srgbClr val="CC3300"/>
                        </a:buClr>
                        <a:buSzPct val="55000"/>
                        <a:buFont typeface="Wingdings" panose="05000000000000000000" pitchFamily="2" charset="2"/>
                        <a:buNone/>
                        <a:tabLst/>
                      </a:pPr>
                      <a:r>
                        <a:rPr kumimoji="0" lang="en-US" altLang="en-US" sz="1800" b="1" i="0" u="none" strike="noStrike" cap="none" normalizeH="0" baseline="0" smtClean="0">
                          <a:ln>
                            <a:noFill/>
                          </a:ln>
                          <a:solidFill>
                            <a:schemeClr val="bg1"/>
                          </a:solidFill>
                          <a:effectLst/>
                          <a:latin typeface="Arial" panose="020B0604020202020204" pitchFamily="34" charset="0"/>
                        </a:rPr>
                        <a:t>Observable Attributes</a:t>
                      </a:r>
                    </a:p>
                    <a:p>
                      <a:pPr marL="0" marR="0" lvl="0" indent="0" algn="l" defTabSz="914400" rtl="0" eaLnBrk="1" fontAlgn="base" latinLnBrk="0" hangingPunct="1">
                        <a:lnSpc>
                          <a:spcPct val="100000"/>
                        </a:lnSpc>
                        <a:spcBef>
                          <a:spcPct val="0"/>
                        </a:spcBef>
                        <a:spcAft>
                          <a:spcPct val="0"/>
                        </a:spcAft>
                        <a:buClr>
                          <a:srgbClr val="CC3300"/>
                        </a:buClr>
                        <a:buSzPct val="55000"/>
                        <a:buFont typeface="Wingdings" panose="05000000000000000000" pitchFamily="2" charset="2"/>
                        <a:buBlip>
                          <a:blip r:embed="rId3"/>
                        </a:buBlip>
                        <a:tabLst/>
                      </a:pPr>
                      <a:r>
                        <a:rPr kumimoji="0" lang="en-US" altLang="en-US" sz="1800" b="1" i="0" u="none" strike="noStrike" cap="none" normalizeH="0" baseline="0" smtClean="0">
                          <a:ln>
                            <a:noFill/>
                          </a:ln>
                          <a:solidFill>
                            <a:schemeClr val="bg1"/>
                          </a:solidFill>
                          <a:effectLst/>
                          <a:latin typeface="Arial" panose="020B0604020202020204" pitchFamily="34" charset="0"/>
                        </a:rPr>
                        <a:t> Race</a:t>
                      </a:r>
                    </a:p>
                    <a:p>
                      <a:pPr marL="0" marR="0" lvl="0" indent="0" algn="l" defTabSz="914400" rtl="0" eaLnBrk="1" fontAlgn="base" latinLnBrk="0" hangingPunct="1">
                        <a:lnSpc>
                          <a:spcPct val="100000"/>
                        </a:lnSpc>
                        <a:spcBef>
                          <a:spcPct val="0"/>
                        </a:spcBef>
                        <a:spcAft>
                          <a:spcPct val="0"/>
                        </a:spcAft>
                        <a:buClr>
                          <a:srgbClr val="CC3300"/>
                        </a:buClr>
                        <a:buSzPct val="55000"/>
                        <a:buFont typeface="Wingdings" panose="05000000000000000000" pitchFamily="2" charset="2"/>
                        <a:buBlip>
                          <a:blip r:embed="rId3"/>
                        </a:buBlip>
                        <a:tabLst/>
                      </a:pPr>
                      <a:r>
                        <a:rPr kumimoji="0" lang="en-US" altLang="en-US" sz="1800" b="1" i="0" u="none" strike="noStrike" cap="none" normalizeH="0" baseline="0" smtClean="0">
                          <a:ln>
                            <a:noFill/>
                          </a:ln>
                          <a:solidFill>
                            <a:schemeClr val="bg1"/>
                          </a:solidFill>
                          <a:effectLst/>
                          <a:latin typeface="Arial" panose="020B0604020202020204" pitchFamily="34" charset="0"/>
                        </a:rPr>
                        <a:t> Ethnicity</a:t>
                      </a:r>
                    </a:p>
                    <a:p>
                      <a:pPr marL="0" marR="0" lvl="0" indent="0" algn="l" defTabSz="914400" rtl="0" eaLnBrk="1" fontAlgn="base" latinLnBrk="0" hangingPunct="1">
                        <a:lnSpc>
                          <a:spcPct val="100000"/>
                        </a:lnSpc>
                        <a:spcBef>
                          <a:spcPct val="0"/>
                        </a:spcBef>
                        <a:spcAft>
                          <a:spcPct val="0"/>
                        </a:spcAft>
                        <a:buClr>
                          <a:srgbClr val="CC3300"/>
                        </a:buClr>
                        <a:buSzPct val="55000"/>
                        <a:buFont typeface="Wingdings" panose="05000000000000000000" pitchFamily="2" charset="2"/>
                        <a:buBlip>
                          <a:blip r:embed="rId3"/>
                        </a:buBlip>
                        <a:tabLst/>
                      </a:pPr>
                      <a:r>
                        <a:rPr kumimoji="0" lang="en-US" altLang="en-US" sz="1800" b="1" i="0" u="none" strike="noStrike" cap="none" normalizeH="0" baseline="0" smtClean="0">
                          <a:ln>
                            <a:noFill/>
                          </a:ln>
                          <a:solidFill>
                            <a:schemeClr val="bg1"/>
                          </a:solidFill>
                          <a:effectLst/>
                          <a:latin typeface="Arial" panose="020B0604020202020204" pitchFamily="34" charset="0"/>
                        </a:rPr>
                        <a:t> Gender</a:t>
                      </a:r>
                    </a:p>
                    <a:p>
                      <a:pPr marL="0" marR="0" lvl="0" indent="0" algn="l" defTabSz="914400" rtl="0" eaLnBrk="1" fontAlgn="base" latinLnBrk="0" hangingPunct="1">
                        <a:lnSpc>
                          <a:spcPct val="100000"/>
                        </a:lnSpc>
                        <a:spcBef>
                          <a:spcPct val="0"/>
                        </a:spcBef>
                        <a:spcAft>
                          <a:spcPct val="0"/>
                        </a:spcAft>
                        <a:buClr>
                          <a:srgbClr val="CC3300"/>
                        </a:buClr>
                        <a:buSzPct val="55000"/>
                        <a:buFont typeface="Wingdings" panose="05000000000000000000" pitchFamily="2" charset="2"/>
                        <a:buBlip>
                          <a:blip r:embed="rId3"/>
                        </a:buBlip>
                        <a:tabLst/>
                      </a:pPr>
                      <a:r>
                        <a:rPr kumimoji="0" lang="en-US" altLang="en-US" sz="1800" b="1" i="0" u="none" strike="noStrike" cap="none" normalizeH="0" baseline="0" smtClean="0">
                          <a:ln>
                            <a:noFill/>
                          </a:ln>
                          <a:solidFill>
                            <a:schemeClr val="bg1"/>
                          </a:solidFill>
                          <a:effectLst/>
                          <a:latin typeface="Arial" panose="020B0604020202020204" pitchFamily="34" charset="0"/>
                        </a:rPr>
                        <a:t> Age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1">
                      <a:gsLst>
                        <a:gs pos="0">
                          <a:srgbClr val="0000FF">
                            <a:gamma/>
                            <a:shade val="46275"/>
                            <a:invGamma/>
                          </a:srgbClr>
                        </a:gs>
                        <a:gs pos="50000">
                          <a:srgbClr val="0000FF"/>
                        </a:gs>
                        <a:gs pos="100000">
                          <a:srgbClr val="0000FF">
                            <a:gamma/>
                            <a:shade val="46275"/>
                            <a:invGamma/>
                          </a:srgbClr>
                        </a:gs>
                      </a:gsLst>
                      <a:lin ang="5400000" scaled="1"/>
                    </a:gradFill>
                  </a:tcPr>
                </a:tc>
                <a:tc>
                  <a:txBody>
                    <a:bodyPr/>
                    <a:lstStyle>
                      <a:lvl1pPr>
                        <a:spcBef>
                          <a:spcPct val="40000"/>
                        </a:spcBef>
                        <a:buClr>
                          <a:srgbClr val="CC3300"/>
                        </a:buClr>
                        <a:buSzPct val="55000"/>
                        <a:buFont typeface="Wingdings" panose="05000000000000000000" pitchFamily="2" charset="2"/>
                        <a:defRPr sz="2000" b="1">
                          <a:solidFill>
                            <a:schemeClr val="bg1"/>
                          </a:solidFill>
                          <a:latin typeface="Arial" panose="020B0604020202020204" pitchFamily="34" charset="0"/>
                        </a:defRPr>
                      </a:lvl1pPr>
                      <a:lvl2pPr>
                        <a:buFont typeface="Arial" panose="020B0604020202020204" pitchFamily="34" charset="0"/>
                        <a:defRPr sz="2000" b="1">
                          <a:solidFill>
                            <a:schemeClr val="bg1"/>
                          </a:solidFill>
                          <a:latin typeface="Arial" panose="020B0604020202020204" pitchFamily="34" charset="0"/>
                        </a:defRPr>
                      </a:lvl2pPr>
                      <a:lvl3pPr>
                        <a:buFont typeface="Arial" panose="020B0604020202020204" pitchFamily="34" charset="0"/>
                        <a:defRPr sz="2000" b="1">
                          <a:solidFill>
                            <a:schemeClr val="bg1"/>
                          </a:solidFill>
                          <a:latin typeface="Arial" panose="020B0604020202020204" pitchFamily="34" charset="0"/>
                        </a:defRPr>
                      </a:lvl3pPr>
                      <a:lvl4pPr>
                        <a:buFont typeface="Arial" panose="020B0604020202020204" pitchFamily="34" charset="0"/>
                        <a:defRPr sz="2000" b="1">
                          <a:solidFill>
                            <a:schemeClr val="bg1"/>
                          </a:solidFill>
                          <a:latin typeface="Arial" panose="020B0604020202020204" pitchFamily="34" charset="0"/>
                        </a:defRPr>
                      </a:lvl4pPr>
                      <a:lvl5pPr>
                        <a:buFont typeface="Arial" panose="020B0604020202020204" pitchFamily="34" charset="0"/>
                        <a:defRPr sz="2000" b="1">
                          <a:solidFill>
                            <a:schemeClr val="bg1"/>
                          </a:solidFill>
                          <a:latin typeface="Arial" panose="020B0604020202020204" pitchFamily="34" charset="0"/>
                        </a:defRPr>
                      </a:lvl5pPr>
                      <a:lvl6pPr fontAlgn="base">
                        <a:spcBef>
                          <a:spcPct val="0"/>
                        </a:spcBef>
                        <a:spcAft>
                          <a:spcPct val="0"/>
                        </a:spcAft>
                        <a:buFont typeface="Arial" panose="020B0604020202020204" pitchFamily="34" charset="0"/>
                        <a:defRPr sz="2000" b="1">
                          <a:solidFill>
                            <a:schemeClr val="bg1"/>
                          </a:solidFill>
                          <a:latin typeface="Arial" panose="020B0604020202020204" pitchFamily="34" charset="0"/>
                        </a:defRPr>
                      </a:lvl6pPr>
                      <a:lvl7pPr fontAlgn="base">
                        <a:spcBef>
                          <a:spcPct val="0"/>
                        </a:spcBef>
                        <a:spcAft>
                          <a:spcPct val="0"/>
                        </a:spcAft>
                        <a:buFont typeface="Arial" panose="020B0604020202020204" pitchFamily="34" charset="0"/>
                        <a:defRPr sz="2000" b="1">
                          <a:solidFill>
                            <a:schemeClr val="bg1"/>
                          </a:solidFill>
                          <a:latin typeface="Arial" panose="020B0604020202020204" pitchFamily="34" charset="0"/>
                        </a:defRPr>
                      </a:lvl7pPr>
                      <a:lvl8pPr fontAlgn="base">
                        <a:spcBef>
                          <a:spcPct val="0"/>
                        </a:spcBef>
                        <a:spcAft>
                          <a:spcPct val="0"/>
                        </a:spcAft>
                        <a:buFont typeface="Arial" panose="020B0604020202020204" pitchFamily="34" charset="0"/>
                        <a:defRPr sz="2000" b="1">
                          <a:solidFill>
                            <a:schemeClr val="bg1"/>
                          </a:solidFill>
                          <a:latin typeface="Arial" panose="020B0604020202020204" pitchFamily="34" charset="0"/>
                        </a:defRPr>
                      </a:lvl8pPr>
                      <a:lvl9pPr fontAlgn="base">
                        <a:spcBef>
                          <a:spcPct val="0"/>
                        </a:spcBef>
                        <a:spcAft>
                          <a:spcPct val="0"/>
                        </a:spcAft>
                        <a:buFont typeface="Arial" panose="020B0604020202020204" pitchFamily="34" charset="0"/>
                        <a:defRPr sz="2000" b="1">
                          <a:solidFill>
                            <a:schemeClr val="bg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
                          <a:srgbClr val="CC3300"/>
                        </a:buClr>
                        <a:buSzPct val="55000"/>
                        <a:buFont typeface="Wingdings" panose="05000000000000000000" pitchFamily="2" charset="2"/>
                        <a:buNone/>
                        <a:tabLst/>
                      </a:pPr>
                      <a:r>
                        <a:rPr kumimoji="0" lang="en-US" altLang="en-US" sz="1800" b="1" i="0" u="none" strike="noStrike" cap="none" normalizeH="0" baseline="0" smtClean="0">
                          <a:ln>
                            <a:noFill/>
                          </a:ln>
                          <a:solidFill>
                            <a:schemeClr val="bg1"/>
                          </a:solidFill>
                          <a:effectLst/>
                          <a:latin typeface="Arial" panose="020B0604020202020204" pitchFamily="34" charset="0"/>
                        </a:rPr>
                        <a:t>Affective Consequences</a:t>
                      </a:r>
                    </a:p>
                    <a:p>
                      <a:pPr marL="0" marR="0" lvl="0" indent="0" algn="l" defTabSz="914400" rtl="0" eaLnBrk="1" fontAlgn="base" latinLnBrk="0" hangingPunct="1">
                        <a:lnSpc>
                          <a:spcPct val="100000"/>
                        </a:lnSpc>
                        <a:spcBef>
                          <a:spcPct val="0"/>
                        </a:spcBef>
                        <a:spcAft>
                          <a:spcPct val="0"/>
                        </a:spcAft>
                        <a:buClr>
                          <a:srgbClr val="CC3300"/>
                        </a:buClr>
                        <a:buSzPct val="55000"/>
                        <a:buFont typeface="Wingdings" panose="05000000000000000000" pitchFamily="2" charset="2"/>
                        <a:buBlip>
                          <a:blip r:embed="rId3"/>
                        </a:buBlip>
                        <a:tabLst/>
                      </a:pPr>
                      <a:r>
                        <a:rPr kumimoji="0" lang="en-US" altLang="en-US" sz="1800" b="1" i="0" u="none" strike="noStrike" cap="none" normalizeH="0" baseline="0" smtClean="0">
                          <a:ln>
                            <a:noFill/>
                          </a:ln>
                          <a:solidFill>
                            <a:schemeClr val="bg1"/>
                          </a:solidFill>
                          <a:effectLst/>
                          <a:latin typeface="Arial" panose="020B0604020202020204" pitchFamily="34" charset="0"/>
                        </a:rPr>
                        <a:t> Satisfaction</a:t>
                      </a:r>
                    </a:p>
                    <a:p>
                      <a:pPr marL="0" marR="0" lvl="0" indent="0" algn="l" defTabSz="914400" rtl="0" eaLnBrk="1" fontAlgn="base" latinLnBrk="0" hangingPunct="1">
                        <a:lnSpc>
                          <a:spcPct val="100000"/>
                        </a:lnSpc>
                        <a:spcBef>
                          <a:spcPct val="0"/>
                        </a:spcBef>
                        <a:spcAft>
                          <a:spcPct val="0"/>
                        </a:spcAft>
                        <a:buClr>
                          <a:srgbClr val="CC3300"/>
                        </a:buClr>
                        <a:buSzPct val="55000"/>
                        <a:buFont typeface="Wingdings" panose="05000000000000000000" pitchFamily="2" charset="2"/>
                        <a:buBlip>
                          <a:blip r:embed="rId3"/>
                        </a:buBlip>
                        <a:tabLst/>
                      </a:pPr>
                      <a:r>
                        <a:rPr kumimoji="0" lang="en-US" altLang="en-US" sz="1800" b="1" i="0" u="none" strike="noStrike" cap="none" normalizeH="0" baseline="0" smtClean="0">
                          <a:ln>
                            <a:noFill/>
                          </a:ln>
                          <a:solidFill>
                            <a:schemeClr val="bg1"/>
                          </a:solidFill>
                          <a:effectLst/>
                          <a:latin typeface="Arial" panose="020B0604020202020204" pitchFamily="34" charset="0"/>
                        </a:rPr>
                        <a:t> Identification with the group</a:t>
                      </a:r>
                    </a:p>
                    <a:p>
                      <a:pPr marL="0" marR="0" lvl="0" indent="0" algn="l" defTabSz="914400" rtl="0" eaLnBrk="1" fontAlgn="base" latinLnBrk="0" hangingPunct="1">
                        <a:lnSpc>
                          <a:spcPct val="100000"/>
                        </a:lnSpc>
                        <a:spcBef>
                          <a:spcPct val="0"/>
                        </a:spcBef>
                        <a:spcAft>
                          <a:spcPct val="0"/>
                        </a:spcAft>
                        <a:buClr>
                          <a:srgbClr val="CC3300"/>
                        </a:buClr>
                        <a:buSzPct val="55000"/>
                        <a:buFont typeface="Wingdings" panose="05000000000000000000" pitchFamily="2" charset="2"/>
                        <a:buBlip>
                          <a:blip r:embed="rId3"/>
                        </a:buBlip>
                        <a:tabLst/>
                      </a:pPr>
                      <a:r>
                        <a:rPr kumimoji="0" lang="en-US" altLang="en-US" sz="1800" b="1" i="0" u="none" strike="noStrike" cap="none" normalizeH="0" baseline="0" smtClean="0">
                          <a:ln>
                            <a:noFill/>
                          </a:ln>
                          <a:solidFill>
                            <a:schemeClr val="bg1"/>
                          </a:solidFill>
                          <a:effectLst/>
                          <a:latin typeface="Arial" panose="020B0604020202020204" pitchFamily="34" charset="0"/>
                        </a:rPr>
                        <a:t> Conflict within the group</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1">
                      <a:gsLst>
                        <a:gs pos="0">
                          <a:srgbClr val="FF6600">
                            <a:gamma/>
                            <a:shade val="46275"/>
                            <a:invGamma/>
                          </a:srgbClr>
                        </a:gs>
                        <a:gs pos="50000">
                          <a:srgbClr val="FF6600"/>
                        </a:gs>
                        <a:gs pos="100000">
                          <a:srgbClr val="FF6600">
                            <a:gamma/>
                            <a:shade val="46275"/>
                            <a:invGamma/>
                          </a:srgbClr>
                        </a:gs>
                      </a:gsLst>
                      <a:lin ang="5400000" scaled="1"/>
                    </a:gradFill>
                  </a:tcPr>
                </a:tc>
                <a:extLst>
                  <a:ext uri="{0D108BD9-81ED-4DB2-BD59-A6C34878D82A}">
                    <a16:rowId xmlns:a16="http://schemas.microsoft.com/office/drawing/2014/main" val="1536890453"/>
                  </a:ext>
                </a:extLst>
              </a:tr>
              <a:tr h="1112838">
                <a:tc rowSpan="2">
                  <a:txBody>
                    <a:bodyPr/>
                    <a:lstStyle>
                      <a:lvl1pPr>
                        <a:spcBef>
                          <a:spcPct val="40000"/>
                        </a:spcBef>
                        <a:buClr>
                          <a:srgbClr val="CC3300"/>
                        </a:buClr>
                        <a:buSzPct val="55000"/>
                        <a:buFont typeface="Wingdings" panose="05000000000000000000" pitchFamily="2" charset="2"/>
                        <a:defRPr sz="2000" b="1">
                          <a:solidFill>
                            <a:schemeClr val="bg1"/>
                          </a:solidFill>
                          <a:latin typeface="Arial" panose="020B0604020202020204" pitchFamily="34" charset="0"/>
                        </a:defRPr>
                      </a:lvl1pPr>
                      <a:lvl2pPr>
                        <a:buFont typeface="Arial" panose="020B0604020202020204" pitchFamily="34" charset="0"/>
                        <a:defRPr sz="2000" b="1">
                          <a:solidFill>
                            <a:schemeClr val="bg1"/>
                          </a:solidFill>
                          <a:latin typeface="Arial" panose="020B0604020202020204" pitchFamily="34" charset="0"/>
                        </a:defRPr>
                      </a:lvl2pPr>
                      <a:lvl3pPr>
                        <a:buFont typeface="Arial" panose="020B0604020202020204" pitchFamily="34" charset="0"/>
                        <a:defRPr sz="2000" b="1">
                          <a:solidFill>
                            <a:schemeClr val="bg1"/>
                          </a:solidFill>
                          <a:latin typeface="Arial" panose="020B0604020202020204" pitchFamily="34" charset="0"/>
                        </a:defRPr>
                      </a:lvl3pPr>
                      <a:lvl4pPr>
                        <a:buFont typeface="Arial" panose="020B0604020202020204" pitchFamily="34" charset="0"/>
                        <a:defRPr sz="2000" b="1">
                          <a:solidFill>
                            <a:schemeClr val="bg1"/>
                          </a:solidFill>
                          <a:latin typeface="Arial" panose="020B0604020202020204" pitchFamily="34" charset="0"/>
                        </a:defRPr>
                      </a:lvl4pPr>
                      <a:lvl5pPr>
                        <a:buFont typeface="Arial" panose="020B0604020202020204" pitchFamily="34" charset="0"/>
                        <a:defRPr sz="2000" b="1">
                          <a:solidFill>
                            <a:schemeClr val="bg1"/>
                          </a:solidFill>
                          <a:latin typeface="Arial" panose="020B0604020202020204" pitchFamily="34" charset="0"/>
                        </a:defRPr>
                      </a:lvl5pPr>
                      <a:lvl6pPr fontAlgn="base">
                        <a:spcBef>
                          <a:spcPct val="0"/>
                        </a:spcBef>
                        <a:spcAft>
                          <a:spcPct val="0"/>
                        </a:spcAft>
                        <a:buFont typeface="Arial" panose="020B0604020202020204" pitchFamily="34" charset="0"/>
                        <a:defRPr sz="2000" b="1">
                          <a:solidFill>
                            <a:schemeClr val="bg1"/>
                          </a:solidFill>
                          <a:latin typeface="Arial" panose="020B0604020202020204" pitchFamily="34" charset="0"/>
                        </a:defRPr>
                      </a:lvl6pPr>
                      <a:lvl7pPr fontAlgn="base">
                        <a:spcBef>
                          <a:spcPct val="0"/>
                        </a:spcBef>
                        <a:spcAft>
                          <a:spcPct val="0"/>
                        </a:spcAft>
                        <a:buFont typeface="Arial" panose="020B0604020202020204" pitchFamily="34" charset="0"/>
                        <a:defRPr sz="2000" b="1">
                          <a:solidFill>
                            <a:schemeClr val="bg1"/>
                          </a:solidFill>
                          <a:latin typeface="Arial" panose="020B0604020202020204" pitchFamily="34" charset="0"/>
                        </a:defRPr>
                      </a:lvl7pPr>
                      <a:lvl8pPr fontAlgn="base">
                        <a:spcBef>
                          <a:spcPct val="0"/>
                        </a:spcBef>
                        <a:spcAft>
                          <a:spcPct val="0"/>
                        </a:spcAft>
                        <a:buFont typeface="Arial" panose="020B0604020202020204" pitchFamily="34" charset="0"/>
                        <a:defRPr sz="2000" b="1">
                          <a:solidFill>
                            <a:schemeClr val="bg1"/>
                          </a:solidFill>
                          <a:latin typeface="Arial" panose="020B0604020202020204" pitchFamily="34" charset="0"/>
                        </a:defRPr>
                      </a:lvl8pPr>
                      <a:lvl9pPr fontAlgn="base">
                        <a:spcBef>
                          <a:spcPct val="0"/>
                        </a:spcBef>
                        <a:spcAft>
                          <a:spcPct val="0"/>
                        </a:spcAft>
                        <a:buFont typeface="Arial" panose="020B0604020202020204" pitchFamily="34" charset="0"/>
                        <a:defRPr sz="2000" b="1">
                          <a:solidFill>
                            <a:schemeClr val="bg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
                          <a:srgbClr val="CC3300"/>
                        </a:buClr>
                        <a:buSzPct val="55000"/>
                        <a:buFont typeface="Wingdings" panose="05000000000000000000" pitchFamily="2" charset="2"/>
                        <a:buNone/>
                        <a:tabLst/>
                      </a:pPr>
                      <a:r>
                        <a:rPr kumimoji="0" lang="en-US" altLang="en-US" sz="1800" b="1" i="0" u="none" strike="noStrike" cap="none" normalizeH="0" baseline="0" smtClean="0">
                          <a:ln>
                            <a:noFill/>
                          </a:ln>
                          <a:solidFill>
                            <a:schemeClr val="bg1"/>
                          </a:solidFill>
                          <a:effectLst/>
                          <a:latin typeface="Arial" panose="020B0604020202020204" pitchFamily="34" charset="0"/>
                        </a:rPr>
                        <a:t>Underlying Attributes</a:t>
                      </a:r>
                    </a:p>
                    <a:p>
                      <a:pPr marL="0" marR="0" lvl="0" indent="0" algn="l" defTabSz="914400" rtl="0" eaLnBrk="1" fontAlgn="base" latinLnBrk="0" hangingPunct="1">
                        <a:lnSpc>
                          <a:spcPct val="100000"/>
                        </a:lnSpc>
                        <a:spcBef>
                          <a:spcPct val="0"/>
                        </a:spcBef>
                        <a:spcAft>
                          <a:spcPct val="0"/>
                        </a:spcAft>
                        <a:buClr>
                          <a:srgbClr val="CC3300"/>
                        </a:buClr>
                        <a:buSzPct val="55000"/>
                        <a:buFont typeface="Wingdings" panose="05000000000000000000" pitchFamily="2" charset="2"/>
                        <a:buBlip>
                          <a:blip r:embed="rId3"/>
                        </a:buBlip>
                        <a:tabLst/>
                      </a:pPr>
                      <a:r>
                        <a:rPr kumimoji="0" lang="en-US" altLang="en-US" sz="1800" b="1" i="0" u="none" strike="noStrike" cap="none" normalizeH="0" baseline="0" smtClean="0">
                          <a:ln>
                            <a:noFill/>
                          </a:ln>
                          <a:solidFill>
                            <a:schemeClr val="bg1"/>
                          </a:solidFill>
                          <a:effectLst/>
                          <a:latin typeface="Arial" panose="020B0604020202020204" pitchFamily="34" charset="0"/>
                        </a:rPr>
                        <a:t> Values</a:t>
                      </a:r>
                    </a:p>
                    <a:p>
                      <a:pPr marL="0" marR="0" lvl="0" indent="0" algn="l" defTabSz="914400" rtl="0" eaLnBrk="1" fontAlgn="base" latinLnBrk="0" hangingPunct="1">
                        <a:lnSpc>
                          <a:spcPct val="100000"/>
                        </a:lnSpc>
                        <a:spcBef>
                          <a:spcPct val="0"/>
                        </a:spcBef>
                        <a:spcAft>
                          <a:spcPct val="0"/>
                        </a:spcAft>
                        <a:buClr>
                          <a:srgbClr val="CC3300"/>
                        </a:buClr>
                        <a:buSzPct val="55000"/>
                        <a:buFont typeface="Wingdings" panose="05000000000000000000" pitchFamily="2" charset="2"/>
                        <a:buBlip>
                          <a:blip r:embed="rId3"/>
                        </a:buBlip>
                        <a:tabLst/>
                      </a:pPr>
                      <a:r>
                        <a:rPr kumimoji="0" lang="en-US" altLang="en-US" sz="1800" b="1" i="0" u="none" strike="noStrike" cap="none" normalizeH="0" baseline="0" smtClean="0">
                          <a:ln>
                            <a:noFill/>
                          </a:ln>
                          <a:solidFill>
                            <a:schemeClr val="bg1"/>
                          </a:solidFill>
                          <a:effectLst/>
                          <a:latin typeface="Arial" panose="020B0604020202020204" pitchFamily="34" charset="0"/>
                        </a:rPr>
                        <a:t> Skills</a:t>
                      </a:r>
                    </a:p>
                    <a:p>
                      <a:pPr marL="0" marR="0" lvl="0" indent="0" algn="l" defTabSz="914400" rtl="0" eaLnBrk="1" fontAlgn="base" latinLnBrk="0" hangingPunct="1">
                        <a:lnSpc>
                          <a:spcPct val="100000"/>
                        </a:lnSpc>
                        <a:spcBef>
                          <a:spcPct val="0"/>
                        </a:spcBef>
                        <a:spcAft>
                          <a:spcPct val="0"/>
                        </a:spcAft>
                        <a:buClr>
                          <a:srgbClr val="CC3300"/>
                        </a:buClr>
                        <a:buSzPct val="55000"/>
                        <a:buFont typeface="Wingdings" panose="05000000000000000000" pitchFamily="2" charset="2"/>
                        <a:buBlip>
                          <a:blip r:embed="rId3"/>
                        </a:buBlip>
                        <a:tabLst/>
                      </a:pPr>
                      <a:r>
                        <a:rPr kumimoji="0" lang="en-US" altLang="en-US" sz="1800" b="1" i="0" u="none" strike="noStrike" cap="none" normalizeH="0" baseline="0" smtClean="0">
                          <a:ln>
                            <a:noFill/>
                          </a:ln>
                          <a:solidFill>
                            <a:schemeClr val="bg1"/>
                          </a:solidFill>
                          <a:effectLst/>
                          <a:latin typeface="Arial" panose="020B0604020202020204" pitchFamily="34" charset="0"/>
                        </a:rPr>
                        <a:t> Knowledge and information</a:t>
                      </a:r>
                    </a:p>
                    <a:p>
                      <a:pPr marL="0" marR="0" lvl="0" indent="0" algn="l" defTabSz="914400" rtl="0" eaLnBrk="1" fontAlgn="base" latinLnBrk="0" hangingPunct="1">
                        <a:lnSpc>
                          <a:spcPct val="100000"/>
                        </a:lnSpc>
                        <a:spcBef>
                          <a:spcPct val="0"/>
                        </a:spcBef>
                        <a:spcAft>
                          <a:spcPct val="0"/>
                        </a:spcAft>
                        <a:buClr>
                          <a:srgbClr val="CC3300"/>
                        </a:buClr>
                        <a:buSzPct val="55000"/>
                        <a:buFont typeface="Wingdings" panose="05000000000000000000" pitchFamily="2" charset="2"/>
                        <a:buBlip>
                          <a:blip r:embed="rId3"/>
                        </a:buBlip>
                        <a:tabLst/>
                      </a:pPr>
                      <a:r>
                        <a:rPr kumimoji="0" lang="en-US" altLang="en-US" sz="1800" b="1" i="0" u="none" strike="noStrike" cap="none" normalizeH="0" baseline="0" smtClean="0">
                          <a:ln>
                            <a:noFill/>
                          </a:ln>
                          <a:solidFill>
                            <a:schemeClr val="bg1"/>
                          </a:solidFill>
                          <a:effectLst/>
                          <a:latin typeface="Arial" panose="020B0604020202020204" pitchFamily="34" charset="0"/>
                        </a:rPr>
                        <a:t> Tenure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1">
                      <a:gsLst>
                        <a:gs pos="0">
                          <a:srgbClr val="FF0000">
                            <a:gamma/>
                            <a:shade val="46275"/>
                            <a:invGamma/>
                          </a:srgbClr>
                        </a:gs>
                        <a:gs pos="50000">
                          <a:srgbClr val="FF0000"/>
                        </a:gs>
                        <a:gs pos="100000">
                          <a:srgbClr val="FF0000">
                            <a:gamma/>
                            <a:shade val="46275"/>
                            <a:invGamma/>
                          </a:srgbClr>
                        </a:gs>
                      </a:gsLst>
                      <a:lin ang="5400000" scaled="1"/>
                    </a:gradFill>
                  </a:tcPr>
                </a:tc>
                <a:tc>
                  <a:txBody>
                    <a:bodyPr/>
                    <a:lstStyle>
                      <a:lvl1pPr>
                        <a:spcBef>
                          <a:spcPct val="40000"/>
                        </a:spcBef>
                        <a:buClr>
                          <a:srgbClr val="CC3300"/>
                        </a:buClr>
                        <a:buSzPct val="55000"/>
                        <a:buFont typeface="Wingdings" panose="05000000000000000000" pitchFamily="2" charset="2"/>
                        <a:defRPr sz="2000" b="1">
                          <a:solidFill>
                            <a:schemeClr val="bg1"/>
                          </a:solidFill>
                          <a:latin typeface="Arial" panose="020B0604020202020204" pitchFamily="34" charset="0"/>
                        </a:defRPr>
                      </a:lvl1pPr>
                      <a:lvl2pPr>
                        <a:buFont typeface="Arial" panose="020B0604020202020204" pitchFamily="34" charset="0"/>
                        <a:defRPr sz="2000" b="1">
                          <a:solidFill>
                            <a:schemeClr val="bg1"/>
                          </a:solidFill>
                          <a:latin typeface="Arial" panose="020B0604020202020204" pitchFamily="34" charset="0"/>
                        </a:defRPr>
                      </a:lvl2pPr>
                      <a:lvl3pPr>
                        <a:buFont typeface="Arial" panose="020B0604020202020204" pitchFamily="34" charset="0"/>
                        <a:defRPr sz="2000" b="1">
                          <a:solidFill>
                            <a:schemeClr val="bg1"/>
                          </a:solidFill>
                          <a:latin typeface="Arial" panose="020B0604020202020204" pitchFamily="34" charset="0"/>
                        </a:defRPr>
                      </a:lvl3pPr>
                      <a:lvl4pPr>
                        <a:buFont typeface="Arial" panose="020B0604020202020204" pitchFamily="34" charset="0"/>
                        <a:defRPr sz="2000" b="1">
                          <a:solidFill>
                            <a:schemeClr val="bg1"/>
                          </a:solidFill>
                          <a:latin typeface="Arial" panose="020B0604020202020204" pitchFamily="34" charset="0"/>
                        </a:defRPr>
                      </a:lvl4pPr>
                      <a:lvl5pPr>
                        <a:buFont typeface="Arial" panose="020B0604020202020204" pitchFamily="34" charset="0"/>
                        <a:defRPr sz="2000" b="1">
                          <a:solidFill>
                            <a:schemeClr val="bg1"/>
                          </a:solidFill>
                          <a:latin typeface="Arial" panose="020B0604020202020204" pitchFamily="34" charset="0"/>
                        </a:defRPr>
                      </a:lvl5pPr>
                      <a:lvl6pPr fontAlgn="base">
                        <a:spcBef>
                          <a:spcPct val="0"/>
                        </a:spcBef>
                        <a:spcAft>
                          <a:spcPct val="0"/>
                        </a:spcAft>
                        <a:buFont typeface="Arial" panose="020B0604020202020204" pitchFamily="34" charset="0"/>
                        <a:defRPr sz="2000" b="1">
                          <a:solidFill>
                            <a:schemeClr val="bg1"/>
                          </a:solidFill>
                          <a:latin typeface="Arial" panose="020B0604020202020204" pitchFamily="34" charset="0"/>
                        </a:defRPr>
                      </a:lvl6pPr>
                      <a:lvl7pPr fontAlgn="base">
                        <a:spcBef>
                          <a:spcPct val="0"/>
                        </a:spcBef>
                        <a:spcAft>
                          <a:spcPct val="0"/>
                        </a:spcAft>
                        <a:buFont typeface="Arial" panose="020B0604020202020204" pitchFamily="34" charset="0"/>
                        <a:defRPr sz="2000" b="1">
                          <a:solidFill>
                            <a:schemeClr val="bg1"/>
                          </a:solidFill>
                          <a:latin typeface="Arial" panose="020B0604020202020204" pitchFamily="34" charset="0"/>
                        </a:defRPr>
                      </a:lvl7pPr>
                      <a:lvl8pPr fontAlgn="base">
                        <a:spcBef>
                          <a:spcPct val="0"/>
                        </a:spcBef>
                        <a:spcAft>
                          <a:spcPct val="0"/>
                        </a:spcAft>
                        <a:buFont typeface="Arial" panose="020B0604020202020204" pitchFamily="34" charset="0"/>
                        <a:defRPr sz="2000" b="1">
                          <a:solidFill>
                            <a:schemeClr val="bg1"/>
                          </a:solidFill>
                          <a:latin typeface="Arial" panose="020B0604020202020204" pitchFamily="34" charset="0"/>
                        </a:defRPr>
                      </a:lvl8pPr>
                      <a:lvl9pPr fontAlgn="base">
                        <a:spcBef>
                          <a:spcPct val="0"/>
                        </a:spcBef>
                        <a:spcAft>
                          <a:spcPct val="0"/>
                        </a:spcAft>
                        <a:buFont typeface="Arial" panose="020B0604020202020204" pitchFamily="34" charset="0"/>
                        <a:defRPr sz="2000" b="1">
                          <a:solidFill>
                            <a:schemeClr val="bg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
                          <a:srgbClr val="CC3300"/>
                        </a:buClr>
                        <a:buSzPct val="55000"/>
                        <a:buFont typeface="Wingdings" panose="05000000000000000000" pitchFamily="2" charset="2"/>
                        <a:buNone/>
                        <a:tabLst/>
                      </a:pPr>
                      <a:r>
                        <a:rPr kumimoji="0" lang="en-US" altLang="en-US" sz="1800" b="1" i="0" u="none" strike="noStrike" cap="none" normalizeH="0" baseline="0" smtClean="0">
                          <a:ln>
                            <a:noFill/>
                          </a:ln>
                          <a:solidFill>
                            <a:schemeClr val="bg1"/>
                          </a:solidFill>
                          <a:effectLst/>
                          <a:latin typeface="Arial" panose="020B0604020202020204" pitchFamily="34" charset="0"/>
                        </a:rPr>
                        <a:t>Cognitive Consequences</a:t>
                      </a:r>
                    </a:p>
                    <a:p>
                      <a:pPr marL="0" marR="0" lvl="0" indent="0" algn="l" defTabSz="914400" rtl="0" eaLnBrk="1" fontAlgn="base" latinLnBrk="0" hangingPunct="1">
                        <a:lnSpc>
                          <a:spcPct val="100000"/>
                        </a:lnSpc>
                        <a:spcBef>
                          <a:spcPct val="0"/>
                        </a:spcBef>
                        <a:spcAft>
                          <a:spcPct val="0"/>
                        </a:spcAft>
                        <a:buClr>
                          <a:srgbClr val="CC3300"/>
                        </a:buClr>
                        <a:buSzPct val="55000"/>
                        <a:buFont typeface="Wingdings" panose="05000000000000000000" pitchFamily="2" charset="2"/>
                        <a:buBlip>
                          <a:blip r:embed="rId3"/>
                        </a:buBlip>
                        <a:tabLst/>
                      </a:pPr>
                      <a:r>
                        <a:rPr kumimoji="0" lang="en-US" altLang="en-US" sz="1800" b="1" i="0" u="none" strike="noStrike" cap="none" normalizeH="0" baseline="0" smtClean="0">
                          <a:ln>
                            <a:noFill/>
                          </a:ln>
                          <a:solidFill>
                            <a:schemeClr val="bg1"/>
                          </a:solidFill>
                          <a:effectLst/>
                          <a:latin typeface="Arial" panose="020B0604020202020204" pitchFamily="34" charset="0"/>
                        </a:rPr>
                        <a:t> Innovation</a:t>
                      </a:r>
                    </a:p>
                    <a:p>
                      <a:pPr marL="0" marR="0" lvl="0" indent="0" algn="l" defTabSz="914400" rtl="0" eaLnBrk="1" fontAlgn="base" latinLnBrk="0" hangingPunct="1">
                        <a:lnSpc>
                          <a:spcPct val="100000"/>
                        </a:lnSpc>
                        <a:spcBef>
                          <a:spcPct val="0"/>
                        </a:spcBef>
                        <a:spcAft>
                          <a:spcPct val="0"/>
                        </a:spcAft>
                        <a:buClr>
                          <a:srgbClr val="CC3300"/>
                        </a:buClr>
                        <a:buSzPct val="55000"/>
                        <a:buFont typeface="Wingdings" panose="05000000000000000000" pitchFamily="2" charset="2"/>
                        <a:buBlip>
                          <a:blip r:embed="rId3"/>
                        </a:buBlip>
                        <a:tabLst/>
                      </a:pPr>
                      <a:r>
                        <a:rPr kumimoji="0" lang="en-US" altLang="en-US" sz="1800" b="1" i="0" u="none" strike="noStrike" cap="none" normalizeH="0" baseline="0" smtClean="0">
                          <a:ln>
                            <a:noFill/>
                          </a:ln>
                          <a:solidFill>
                            <a:schemeClr val="bg1"/>
                          </a:solidFill>
                          <a:effectLst/>
                          <a:latin typeface="Arial" panose="020B0604020202020204" pitchFamily="34" charset="0"/>
                        </a:rPr>
                        <a:t> Amount and quality of new ideas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1">
                      <a:gsLst>
                        <a:gs pos="0">
                          <a:srgbClr val="9933FF">
                            <a:gamma/>
                            <a:shade val="46275"/>
                            <a:invGamma/>
                          </a:srgbClr>
                        </a:gs>
                        <a:gs pos="50000">
                          <a:srgbClr val="9933FF"/>
                        </a:gs>
                        <a:gs pos="100000">
                          <a:srgbClr val="9933FF">
                            <a:gamma/>
                            <a:shade val="46275"/>
                            <a:invGamma/>
                          </a:srgbClr>
                        </a:gs>
                      </a:gsLst>
                      <a:lin ang="5400000" scaled="1"/>
                    </a:gradFill>
                  </a:tcPr>
                </a:tc>
                <a:extLst>
                  <a:ext uri="{0D108BD9-81ED-4DB2-BD59-A6C34878D82A}">
                    <a16:rowId xmlns:a16="http://schemas.microsoft.com/office/drawing/2014/main" val="238284005"/>
                  </a:ext>
                </a:extLst>
              </a:tr>
              <a:tr h="1200150">
                <a:tc vMerge="1">
                  <a:txBody>
                    <a:bodyPr/>
                    <a:lstStyle/>
                    <a:p>
                      <a:endParaRPr lang="en-GB"/>
                    </a:p>
                  </a:txBody>
                  <a:tcPr/>
                </a:tc>
                <a:tc>
                  <a:txBody>
                    <a:bodyPr/>
                    <a:lstStyle>
                      <a:lvl1pPr>
                        <a:spcBef>
                          <a:spcPct val="40000"/>
                        </a:spcBef>
                        <a:buClr>
                          <a:srgbClr val="CC3300"/>
                        </a:buClr>
                        <a:buSzPct val="55000"/>
                        <a:buFont typeface="Wingdings" panose="05000000000000000000" pitchFamily="2" charset="2"/>
                        <a:defRPr sz="2000" b="1">
                          <a:solidFill>
                            <a:schemeClr val="bg1"/>
                          </a:solidFill>
                          <a:latin typeface="Arial" panose="020B0604020202020204" pitchFamily="34" charset="0"/>
                        </a:defRPr>
                      </a:lvl1pPr>
                      <a:lvl2pPr>
                        <a:buFont typeface="Arial" panose="020B0604020202020204" pitchFamily="34" charset="0"/>
                        <a:defRPr sz="2000" b="1">
                          <a:solidFill>
                            <a:schemeClr val="bg1"/>
                          </a:solidFill>
                          <a:latin typeface="Arial" panose="020B0604020202020204" pitchFamily="34" charset="0"/>
                        </a:defRPr>
                      </a:lvl2pPr>
                      <a:lvl3pPr>
                        <a:buFont typeface="Arial" panose="020B0604020202020204" pitchFamily="34" charset="0"/>
                        <a:defRPr sz="2000" b="1">
                          <a:solidFill>
                            <a:schemeClr val="bg1"/>
                          </a:solidFill>
                          <a:latin typeface="Arial" panose="020B0604020202020204" pitchFamily="34" charset="0"/>
                        </a:defRPr>
                      </a:lvl3pPr>
                      <a:lvl4pPr>
                        <a:buFont typeface="Arial" panose="020B0604020202020204" pitchFamily="34" charset="0"/>
                        <a:defRPr sz="2000" b="1">
                          <a:solidFill>
                            <a:schemeClr val="bg1"/>
                          </a:solidFill>
                          <a:latin typeface="Arial" panose="020B0604020202020204" pitchFamily="34" charset="0"/>
                        </a:defRPr>
                      </a:lvl4pPr>
                      <a:lvl5pPr>
                        <a:buFont typeface="Arial" panose="020B0604020202020204" pitchFamily="34" charset="0"/>
                        <a:defRPr sz="2000" b="1">
                          <a:solidFill>
                            <a:schemeClr val="bg1"/>
                          </a:solidFill>
                          <a:latin typeface="Arial" panose="020B0604020202020204" pitchFamily="34" charset="0"/>
                        </a:defRPr>
                      </a:lvl5pPr>
                      <a:lvl6pPr fontAlgn="base">
                        <a:spcBef>
                          <a:spcPct val="0"/>
                        </a:spcBef>
                        <a:spcAft>
                          <a:spcPct val="0"/>
                        </a:spcAft>
                        <a:buFont typeface="Arial" panose="020B0604020202020204" pitchFamily="34" charset="0"/>
                        <a:defRPr sz="2000" b="1">
                          <a:solidFill>
                            <a:schemeClr val="bg1"/>
                          </a:solidFill>
                          <a:latin typeface="Arial" panose="020B0604020202020204" pitchFamily="34" charset="0"/>
                        </a:defRPr>
                      </a:lvl6pPr>
                      <a:lvl7pPr fontAlgn="base">
                        <a:spcBef>
                          <a:spcPct val="0"/>
                        </a:spcBef>
                        <a:spcAft>
                          <a:spcPct val="0"/>
                        </a:spcAft>
                        <a:buFont typeface="Arial" panose="020B0604020202020204" pitchFamily="34" charset="0"/>
                        <a:defRPr sz="2000" b="1">
                          <a:solidFill>
                            <a:schemeClr val="bg1"/>
                          </a:solidFill>
                          <a:latin typeface="Arial" panose="020B0604020202020204" pitchFamily="34" charset="0"/>
                        </a:defRPr>
                      </a:lvl7pPr>
                      <a:lvl8pPr fontAlgn="base">
                        <a:spcBef>
                          <a:spcPct val="0"/>
                        </a:spcBef>
                        <a:spcAft>
                          <a:spcPct val="0"/>
                        </a:spcAft>
                        <a:buFont typeface="Arial" panose="020B0604020202020204" pitchFamily="34" charset="0"/>
                        <a:defRPr sz="2000" b="1">
                          <a:solidFill>
                            <a:schemeClr val="bg1"/>
                          </a:solidFill>
                          <a:latin typeface="Arial" panose="020B0604020202020204" pitchFamily="34" charset="0"/>
                        </a:defRPr>
                      </a:lvl8pPr>
                      <a:lvl9pPr fontAlgn="base">
                        <a:spcBef>
                          <a:spcPct val="0"/>
                        </a:spcBef>
                        <a:spcAft>
                          <a:spcPct val="0"/>
                        </a:spcAft>
                        <a:buFont typeface="Arial" panose="020B0604020202020204" pitchFamily="34" charset="0"/>
                        <a:defRPr sz="2000" b="1">
                          <a:solidFill>
                            <a:schemeClr val="bg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
                          <a:srgbClr val="CC3300"/>
                        </a:buClr>
                        <a:buSzPct val="55000"/>
                        <a:buFont typeface="Wingdings" panose="05000000000000000000" pitchFamily="2" charset="2"/>
                        <a:buNone/>
                        <a:tabLst/>
                      </a:pPr>
                      <a:r>
                        <a:rPr kumimoji="0" lang="en-US" altLang="en-US" sz="1800" b="1" i="0" u="none" strike="noStrike" cap="none" normalizeH="0" baseline="0" smtClean="0">
                          <a:ln>
                            <a:noFill/>
                          </a:ln>
                          <a:solidFill>
                            <a:schemeClr val="bg1"/>
                          </a:solidFill>
                          <a:effectLst/>
                          <a:latin typeface="Arial" panose="020B0604020202020204" pitchFamily="34" charset="0"/>
                        </a:rPr>
                        <a:t>Communication-Related Consequences</a:t>
                      </a:r>
                    </a:p>
                    <a:p>
                      <a:pPr marL="0" marR="0" lvl="0" indent="0" algn="l" defTabSz="914400" rtl="0" eaLnBrk="1" fontAlgn="base" latinLnBrk="0" hangingPunct="1">
                        <a:lnSpc>
                          <a:spcPct val="100000"/>
                        </a:lnSpc>
                        <a:spcBef>
                          <a:spcPct val="0"/>
                        </a:spcBef>
                        <a:spcAft>
                          <a:spcPct val="0"/>
                        </a:spcAft>
                        <a:buClr>
                          <a:srgbClr val="CC3300"/>
                        </a:buClr>
                        <a:buSzPct val="55000"/>
                        <a:buFont typeface="Wingdings" panose="05000000000000000000" pitchFamily="2" charset="2"/>
                        <a:buBlip>
                          <a:blip r:embed="rId3"/>
                        </a:buBlip>
                        <a:tabLst/>
                      </a:pPr>
                      <a:r>
                        <a:rPr kumimoji="0" lang="en-US" altLang="en-US" sz="1800" b="1" i="0" u="none" strike="noStrike" cap="none" normalizeH="0" baseline="0" smtClean="0">
                          <a:ln>
                            <a:noFill/>
                          </a:ln>
                          <a:solidFill>
                            <a:schemeClr val="bg1"/>
                          </a:solidFill>
                          <a:effectLst/>
                          <a:latin typeface="Arial" panose="020B0604020202020204" pitchFamily="34" charset="0"/>
                        </a:rPr>
                        <a:t> Decreased frequency within the group</a:t>
                      </a:r>
                    </a:p>
                    <a:p>
                      <a:pPr marL="0" marR="0" lvl="0" indent="0" algn="l" defTabSz="914400" rtl="0" eaLnBrk="1" fontAlgn="base" latinLnBrk="0" hangingPunct="1">
                        <a:lnSpc>
                          <a:spcPct val="100000"/>
                        </a:lnSpc>
                        <a:spcBef>
                          <a:spcPct val="0"/>
                        </a:spcBef>
                        <a:spcAft>
                          <a:spcPct val="0"/>
                        </a:spcAft>
                        <a:buClr>
                          <a:srgbClr val="CC3300"/>
                        </a:buClr>
                        <a:buSzPct val="55000"/>
                        <a:buFont typeface="Wingdings" panose="05000000000000000000" pitchFamily="2" charset="2"/>
                        <a:buBlip>
                          <a:blip r:embed="rId3"/>
                        </a:buBlip>
                        <a:tabLst/>
                      </a:pPr>
                      <a:r>
                        <a:rPr kumimoji="0" lang="en-US" altLang="en-US" sz="1800" b="1" i="0" u="none" strike="noStrike" cap="none" normalizeH="0" baseline="0" smtClean="0">
                          <a:ln>
                            <a:noFill/>
                          </a:ln>
                          <a:solidFill>
                            <a:schemeClr val="bg1"/>
                          </a:solidFill>
                          <a:effectLst/>
                          <a:latin typeface="Arial" panose="020B0604020202020204" pitchFamily="34" charset="0"/>
                        </a:rPr>
                        <a:t> Increased frequency outside the group</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1">
                      <a:gsLst>
                        <a:gs pos="0">
                          <a:srgbClr val="00CC00">
                            <a:gamma/>
                            <a:shade val="46275"/>
                            <a:invGamma/>
                          </a:srgbClr>
                        </a:gs>
                        <a:gs pos="50000">
                          <a:srgbClr val="00CC00"/>
                        </a:gs>
                        <a:gs pos="100000">
                          <a:srgbClr val="00CC00">
                            <a:gamma/>
                            <a:shade val="46275"/>
                            <a:invGamma/>
                          </a:srgbClr>
                        </a:gs>
                      </a:gsLst>
                      <a:lin ang="5400000" scaled="1"/>
                    </a:gradFill>
                  </a:tcPr>
                </a:tc>
                <a:extLst>
                  <a:ext uri="{0D108BD9-81ED-4DB2-BD59-A6C34878D82A}">
                    <a16:rowId xmlns:a16="http://schemas.microsoft.com/office/drawing/2014/main" val="1992752656"/>
                  </a:ext>
                </a:extLst>
              </a:tr>
            </a:tbl>
          </a:graphicData>
        </a:graphic>
      </p:graphicFrame>
      <p:sp>
        <p:nvSpPr>
          <p:cNvPr id="1100856" name="Text Box 56"/>
          <p:cNvSpPr txBox="1">
            <a:spLocks noChangeArrowheads="1"/>
          </p:cNvSpPr>
          <p:nvPr/>
        </p:nvSpPr>
        <p:spPr bwMode="auto">
          <a:xfrm>
            <a:off x="6477000" y="6248400"/>
            <a:ext cx="2203450" cy="257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lnSpc>
                <a:spcPct val="90000"/>
              </a:lnSpc>
              <a:spcBef>
                <a:spcPct val="20000"/>
              </a:spcBef>
              <a:buClr>
                <a:schemeClr val="tx1"/>
              </a:buClr>
              <a:buSzPct val="85000"/>
              <a:buFont typeface="Wingdings" panose="05000000000000000000" pitchFamily="2" charset="2"/>
              <a:buNone/>
            </a:pPr>
            <a:r>
              <a:rPr lang="en-US" altLang="en-US" sz="1200">
                <a:solidFill>
                  <a:schemeClr val="bg1"/>
                </a:solidFill>
              </a:rPr>
              <a:t>Adapted from Exhibit 11.5</a:t>
            </a:r>
          </a:p>
        </p:txBody>
      </p:sp>
    </p:spTree>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Slide Number Placeholder 4"/>
          <p:cNvSpPr>
            <a:spLocks noGrp="1"/>
          </p:cNvSpPr>
          <p:nvPr>
            <p:ph type="sldNum" sz="quarter" idx="10"/>
          </p:nvPr>
        </p:nvSpPr>
        <p:spPr/>
        <p:txBody>
          <a:bodyPr/>
          <a:lstStyle/>
          <a:p>
            <a:fld id="{6F92BB44-A352-4807-9723-32555E771E23}" type="slidenum">
              <a:rPr lang="en-US" altLang="en-US"/>
              <a:pPr/>
              <a:t>15</a:t>
            </a:fld>
            <a:endParaRPr lang="en-US" altLang="en-US"/>
          </a:p>
        </p:txBody>
      </p:sp>
      <p:sp>
        <p:nvSpPr>
          <p:cNvPr id="1005576" name="Rectangle 8"/>
          <p:cNvSpPr>
            <a:spLocks noGrp="1" noChangeArrowheads="1"/>
          </p:cNvSpPr>
          <p:nvPr>
            <p:ph type="title"/>
          </p:nvPr>
        </p:nvSpPr>
        <p:spPr>
          <a:xfrm>
            <a:off x="381000" y="0"/>
            <a:ext cx="8610600" cy="1066800"/>
          </a:xfrm>
        </p:spPr>
        <p:txBody>
          <a:bodyPr/>
          <a:lstStyle/>
          <a:p>
            <a:r>
              <a:rPr lang="en-US" altLang="en-US" sz="3200"/>
              <a:t>Structural Characteristics of </a:t>
            </a:r>
            <a:br>
              <a:rPr lang="en-US" altLang="en-US" sz="3200"/>
            </a:br>
            <a:r>
              <a:rPr lang="en-US" altLang="en-US" sz="3200"/>
              <a:t>Groups and Teams</a:t>
            </a:r>
          </a:p>
        </p:txBody>
      </p:sp>
      <p:sp>
        <p:nvSpPr>
          <p:cNvPr id="1005571" name="Rectangle 3"/>
          <p:cNvSpPr>
            <a:spLocks noGrp="1" noChangeArrowheads="1"/>
          </p:cNvSpPr>
          <p:nvPr>
            <p:ph type="body" sz="half" idx="2"/>
          </p:nvPr>
        </p:nvSpPr>
        <p:spPr>
          <a:xfrm>
            <a:off x="3276600" y="1752600"/>
            <a:ext cx="5410200" cy="4572000"/>
          </a:xfrm>
        </p:spPr>
        <p:txBody>
          <a:bodyPr/>
          <a:lstStyle/>
          <a:p>
            <a:r>
              <a:rPr lang="en-US" altLang="en-US"/>
              <a:t>Differentiated roles</a:t>
            </a:r>
          </a:p>
          <a:p>
            <a:pPr lvl="1"/>
            <a:r>
              <a:rPr lang="en-US" altLang="en-US"/>
              <a:t>Role ambiguity: the expected behaviors for a group    member are not clearly 	   defined </a:t>
            </a:r>
          </a:p>
          <a:p>
            <a:pPr lvl="1"/>
            <a:r>
              <a:rPr lang="en-US" altLang="en-US"/>
              <a:t>Role conflict: a group member faces two or more contrasting sets of expectations</a:t>
            </a:r>
          </a:p>
          <a:p>
            <a:r>
              <a:rPr lang="en-US" altLang="en-US"/>
              <a:t>Differentiated status</a:t>
            </a:r>
          </a:p>
          <a:p>
            <a:pPr lvl="1"/>
            <a:r>
              <a:rPr lang="en-US" altLang="en-US"/>
              <a:t>Status: prestige that a person has in a group</a:t>
            </a:r>
          </a:p>
        </p:txBody>
      </p:sp>
      <p:pic>
        <p:nvPicPr>
          <p:cNvPr id="1005582" name="Picture 14" descr="MPj0411835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3400" y="1828800"/>
            <a:ext cx="2592388" cy="3886200"/>
          </a:xfrm>
          <a:prstGeom prst="rect">
            <a:avLst/>
          </a:prstGeom>
          <a:noFill/>
          <a:ln w="38100">
            <a:solidFill>
              <a:srgbClr val="0000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0"/>
          </p:nvPr>
        </p:nvSpPr>
        <p:spPr/>
        <p:txBody>
          <a:bodyPr/>
          <a:lstStyle/>
          <a:p>
            <a:fld id="{2577A4C5-D307-4627-B6C6-4A0477CFEA13}" type="slidenum">
              <a:rPr lang="en-US" altLang="en-US"/>
              <a:pPr/>
              <a:t>16</a:t>
            </a:fld>
            <a:endParaRPr lang="en-US" altLang="en-US"/>
          </a:p>
        </p:txBody>
      </p:sp>
      <p:sp>
        <p:nvSpPr>
          <p:cNvPr id="1096706" name="Rectangle 2"/>
          <p:cNvSpPr>
            <a:spLocks noGrp="1" noChangeArrowheads="1"/>
          </p:cNvSpPr>
          <p:nvPr>
            <p:ph type="title"/>
          </p:nvPr>
        </p:nvSpPr>
        <p:spPr>
          <a:xfrm>
            <a:off x="381000" y="0"/>
            <a:ext cx="8610600" cy="1066800"/>
          </a:xfrm>
        </p:spPr>
        <p:txBody>
          <a:bodyPr/>
          <a:lstStyle/>
          <a:p>
            <a:r>
              <a:rPr lang="en-US" altLang="en-US" sz="3200"/>
              <a:t>Behavioral Characteristics of </a:t>
            </a:r>
            <a:br>
              <a:rPr lang="en-US" altLang="en-US" sz="3200"/>
            </a:br>
            <a:r>
              <a:rPr lang="en-US" altLang="en-US" sz="3200"/>
              <a:t>Groups and Teams</a:t>
            </a:r>
          </a:p>
        </p:txBody>
      </p:sp>
      <p:sp>
        <p:nvSpPr>
          <p:cNvPr id="1096707" name="Rectangle 3"/>
          <p:cNvSpPr>
            <a:spLocks noGrp="1" noChangeArrowheads="1"/>
          </p:cNvSpPr>
          <p:nvPr>
            <p:ph type="body" sz="half" idx="2"/>
          </p:nvPr>
        </p:nvSpPr>
        <p:spPr>
          <a:xfrm>
            <a:off x="4610100" y="3124200"/>
            <a:ext cx="4076700" cy="3200400"/>
          </a:xfrm>
        </p:spPr>
        <p:txBody>
          <a:bodyPr/>
          <a:lstStyle/>
          <a:p>
            <a:r>
              <a:rPr lang="en-US" altLang="en-US" sz="2800"/>
              <a:t>Norms</a:t>
            </a:r>
          </a:p>
          <a:p>
            <a:r>
              <a:rPr lang="en-US" altLang="en-US" sz="2800"/>
              <a:t>Cohesiveness</a:t>
            </a:r>
          </a:p>
        </p:txBody>
      </p:sp>
      <p:pic>
        <p:nvPicPr>
          <p:cNvPr id="1096709" name="Picture 5" descr="MPj0411844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5800" y="2514600"/>
            <a:ext cx="3581400" cy="2614613"/>
          </a:xfrm>
          <a:prstGeom prst="rect">
            <a:avLst/>
          </a:prstGeom>
          <a:noFill/>
          <a:ln w="38100">
            <a:solidFill>
              <a:srgbClr val="0000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fld id="{4FF7525B-0E1E-4C3C-9DA1-0D70EDFF09A9}" type="slidenum">
              <a:rPr lang="en-US" altLang="en-US"/>
              <a:pPr/>
              <a:t>17</a:t>
            </a:fld>
            <a:endParaRPr lang="en-US" altLang="en-US"/>
          </a:p>
        </p:txBody>
      </p:sp>
      <p:sp>
        <p:nvSpPr>
          <p:cNvPr id="1098754" name="Rectangle 2"/>
          <p:cNvSpPr>
            <a:spLocks noGrp="1" noChangeArrowheads="1"/>
          </p:cNvSpPr>
          <p:nvPr>
            <p:ph type="body" idx="1"/>
          </p:nvPr>
        </p:nvSpPr>
        <p:spPr>
          <a:xfrm>
            <a:off x="381000" y="1524000"/>
            <a:ext cx="5410200" cy="4800600"/>
          </a:xfrm>
        </p:spPr>
        <p:txBody>
          <a:bodyPr/>
          <a:lstStyle/>
          <a:p>
            <a:r>
              <a:rPr lang="en-US" altLang="en-US"/>
              <a:t>Norms: a</a:t>
            </a:r>
            <a:r>
              <a:rPr lang="en-US" altLang="en-US">
                <a:latin typeface="FranklinGothic-BookCnd" charset="0"/>
              </a:rPr>
              <a:t> </a:t>
            </a:r>
            <a:r>
              <a:rPr lang="en-US" altLang="en-US"/>
              <a:t>group’s shared standards that guide the behavior of its individual members</a:t>
            </a:r>
          </a:p>
          <a:p>
            <a:r>
              <a:rPr lang="en-US" altLang="en-US"/>
              <a:t>Characteristics of group norms</a:t>
            </a:r>
          </a:p>
          <a:p>
            <a:pPr lvl="1"/>
            <a:r>
              <a:rPr lang="en-US" altLang="en-US"/>
              <a:t>Established for important issues </a:t>
            </a:r>
          </a:p>
          <a:p>
            <a:pPr lvl="1"/>
            <a:r>
              <a:rPr lang="en-US" altLang="en-US"/>
              <a:t>Some apply only to certain members </a:t>
            </a:r>
          </a:p>
          <a:p>
            <a:pPr lvl="1"/>
            <a:r>
              <a:rPr lang="en-US" altLang="en-US"/>
              <a:t>Vary in degree of acceptance</a:t>
            </a:r>
          </a:p>
          <a:p>
            <a:pPr lvl="1"/>
            <a:r>
              <a:rPr lang="en-US" altLang="en-US"/>
              <a:t>Vary in how much deviation members are permitted</a:t>
            </a:r>
          </a:p>
        </p:txBody>
      </p:sp>
      <p:sp>
        <p:nvSpPr>
          <p:cNvPr id="1098755" name="Rectangle 3"/>
          <p:cNvSpPr>
            <a:spLocks noGrp="1" noChangeArrowheads="1"/>
          </p:cNvSpPr>
          <p:nvPr>
            <p:ph type="title"/>
          </p:nvPr>
        </p:nvSpPr>
        <p:spPr>
          <a:xfrm>
            <a:off x="381000" y="0"/>
            <a:ext cx="8610600" cy="1066800"/>
          </a:xfrm>
        </p:spPr>
        <p:txBody>
          <a:bodyPr/>
          <a:lstStyle/>
          <a:p>
            <a:r>
              <a:rPr lang="en-US" altLang="en-US" sz="3200"/>
              <a:t>Behavioral Characteristics of </a:t>
            </a:r>
            <a:br>
              <a:rPr lang="en-US" altLang="en-US" sz="3200"/>
            </a:br>
            <a:r>
              <a:rPr lang="en-US" altLang="en-US" sz="3200"/>
              <a:t>Groups and Teams</a:t>
            </a:r>
          </a:p>
        </p:txBody>
      </p:sp>
      <p:pic>
        <p:nvPicPr>
          <p:cNvPr id="1098758"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67400" y="2133600"/>
            <a:ext cx="2786063" cy="3478213"/>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Slide Number Placeholder 3"/>
          <p:cNvSpPr>
            <a:spLocks noGrp="1"/>
          </p:cNvSpPr>
          <p:nvPr>
            <p:ph type="sldNum" sz="quarter" idx="10"/>
          </p:nvPr>
        </p:nvSpPr>
        <p:spPr/>
        <p:txBody>
          <a:bodyPr/>
          <a:lstStyle/>
          <a:p>
            <a:fld id="{AC6F9607-2BA2-4ECE-8BFC-FE45EDE569C3}" type="slidenum">
              <a:rPr lang="en-US" altLang="en-US"/>
              <a:pPr/>
              <a:t>18</a:t>
            </a:fld>
            <a:endParaRPr lang="en-US" altLang="en-US"/>
          </a:p>
        </p:txBody>
      </p:sp>
      <p:grpSp>
        <p:nvGrpSpPr>
          <p:cNvPr id="1011715" name="Group 3"/>
          <p:cNvGrpSpPr>
            <a:grpSpLocks/>
          </p:cNvGrpSpPr>
          <p:nvPr/>
        </p:nvGrpSpPr>
        <p:grpSpPr bwMode="auto">
          <a:xfrm>
            <a:off x="1471613" y="2808288"/>
            <a:ext cx="1911350" cy="1108075"/>
            <a:chOff x="927" y="1769"/>
            <a:chExt cx="1204" cy="698"/>
          </a:xfrm>
        </p:grpSpPr>
        <p:sp>
          <p:nvSpPr>
            <p:cNvPr id="1011716" name="Rectangle 4"/>
            <p:cNvSpPr>
              <a:spLocks noChangeArrowheads="1"/>
            </p:cNvSpPr>
            <p:nvPr/>
          </p:nvSpPr>
          <p:spPr bwMode="auto">
            <a:xfrm>
              <a:off x="927" y="1769"/>
              <a:ext cx="1152" cy="659"/>
            </a:xfrm>
            <a:prstGeom prst="rect">
              <a:avLst/>
            </a:prstGeom>
            <a:noFill/>
            <a:ln>
              <a:noFill/>
            </a:ln>
            <a:effectLst>
              <a:outerShdw dist="35921" dir="2700000" algn="ctr" rotWithShape="0">
                <a:schemeClr val="tx1"/>
              </a:outerShdw>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Lst>
          </p:spPr>
          <p:txBody>
            <a:bodyPr lIns="0" rIns="0" anchor="ctr"/>
            <a:lstStyle/>
            <a:p>
              <a:pPr algn="ctr"/>
              <a:endParaRPr lang="en-US" altLang="en-US" b="1">
                <a:solidFill>
                  <a:schemeClr val="bg1"/>
                </a:solidFill>
              </a:endParaRPr>
            </a:p>
          </p:txBody>
        </p:sp>
        <p:sp>
          <p:nvSpPr>
            <p:cNvPr id="1011717" name="Rectangle 5"/>
            <p:cNvSpPr>
              <a:spLocks noChangeArrowheads="1"/>
            </p:cNvSpPr>
            <p:nvPr/>
          </p:nvSpPr>
          <p:spPr bwMode="auto">
            <a:xfrm>
              <a:off x="979" y="1808"/>
              <a:ext cx="1152" cy="659"/>
            </a:xfrm>
            <a:prstGeom prst="rect">
              <a:avLst/>
            </a:prstGeom>
            <a:solidFill>
              <a:srgbClr val="0000FF"/>
            </a:solidFill>
            <a:ln>
              <a:noFill/>
            </a:ln>
            <a:effectLst>
              <a:outerShdw dist="35921" dir="2700000" algn="ctr" rotWithShape="0">
                <a:schemeClr val="tx1"/>
              </a:outerShdw>
            </a:effectLst>
            <a:extLst>
              <a:ext uri="{91240B29-F687-4F45-9708-019B960494DF}">
                <a14:hiddenLine xmlns:a14="http://schemas.microsoft.com/office/drawing/2010/main" w="9525">
                  <a:solidFill>
                    <a:schemeClr val="tx1"/>
                  </a:solidFill>
                  <a:miter lim="800000"/>
                  <a:headEnd/>
                  <a:tailEnd/>
                </a14:hiddenLine>
              </a:ext>
            </a:extLst>
          </p:spPr>
          <p:txBody>
            <a:bodyPr lIns="0" rIns="0" anchor="ctr"/>
            <a:lstStyle/>
            <a:p>
              <a:pPr algn="ctr"/>
              <a:r>
                <a:rPr lang="en-US" altLang="en-US" b="1">
                  <a:solidFill>
                    <a:schemeClr val="bg1"/>
                  </a:solidFill>
                </a:rPr>
                <a:t>Members observe </a:t>
              </a:r>
            </a:p>
            <a:p>
              <a:pPr algn="ctr"/>
              <a:r>
                <a:rPr lang="en-US" altLang="en-US" b="1">
                  <a:solidFill>
                    <a:schemeClr val="bg1"/>
                  </a:solidFill>
                </a:rPr>
                <a:t>the behavior of</a:t>
              </a:r>
            </a:p>
            <a:p>
              <a:pPr algn="ctr"/>
              <a:r>
                <a:rPr lang="en-US" altLang="en-US" b="1">
                  <a:solidFill>
                    <a:schemeClr val="bg1"/>
                  </a:solidFill>
                </a:rPr>
                <a:t>others  to determine </a:t>
              </a:r>
            </a:p>
            <a:p>
              <a:pPr algn="ctr"/>
              <a:r>
                <a:rPr lang="en-US" altLang="en-US" b="1">
                  <a:solidFill>
                    <a:schemeClr val="bg1"/>
                  </a:solidFill>
                </a:rPr>
                <a:t>what is appropriate</a:t>
              </a:r>
            </a:p>
          </p:txBody>
        </p:sp>
      </p:grpSp>
      <p:grpSp>
        <p:nvGrpSpPr>
          <p:cNvPr id="1011718" name="Group 6"/>
          <p:cNvGrpSpPr>
            <a:grpSpLocks/>
          </p:cNvGrpSpPr>
          <p:nvPr/>
        </p:nvGrpSpPr>
        <p:grpSpPr bwMode="auto">
          <a:xfrm>
            <a:off x="6869113" y="1506538"/>
            <a:ext cx="2185987" cy="1092200"/>
            <a:chOff x="4327" y="949"/>
            <a:chExt cx="1377" cy="688"/>
          </a:xfrm>
        </p:grpSpPr>
        <p:sp>
          <p:nvSpPr>
            <p:cNvPr id="1011719" name="Rectangle 7"/>
            <p:cNvSpPr>
              <a:spLocks noChangeArrowheads="1"/>
            </p:cNvSpPr>
            <p:nvPr/>
          </p:nvSpPr>
          <p:spPr bwMode="auto">
            <a:xfrm>
              <a:off x="4327" y="949"/>
              <a:ext cx="1325" cy="649"/>
            </a:xfrm>
            <a:prstGeom prst="rect">
              <a:avLst/>
            </a:prstGeom>
            <a:noFill/>
            <a:ln>
              <a:noFill/>
            </a:ln>
            <a:effectLst>
              <a:outerShdw dist="35921" dir="2700000" algn="ctr" rotWithShape="0">
                <a:schemeClr val="tx1"/>
              </a:outerShdw>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p>
              <a:pPr algn="ctr"/>
              <a:endParaRPr lang="en-US" altLang="en-US" b="1">
                <a:solidFill>
                  <a:schemeClr val="bg1"/>
                </a:solidFill>
              </a:endParaRPr>
            </a:p>
          </p:txBody>
        </p:sp>
        <p:sp>
          <p:nvSpPr>
            <p:cNvPr id="1011720" name="Rectangle 8"/>
            <p:cNvSpPr>
              <a:spLocks noChangeArrowheads="1"/>
            </p:cNvSpPr>
            <p:nvPr/>
          </p:nvSpPr>
          <p:spPr bwMode="auto">
            <a:xfrm>
              <a:off x="4379" y="988"/>
              <a:ext cx="1325" cy="649"/>
            </a:xfrm>
            <a:prstGeom prst="rect">
              <a:avLst/>
            </a:prstGeom>
            <a:solidFill>
              <a:srgbClr val="0000FF"/>
            </a:solidFill>
            <a:ln>
              <a:noFill/>
            </a:ln>
            <a:effectLst>
              <a:outerShdw dist="35921" dir="2700000" algn="ctr" rotWithShape="0">
                <a:schemeClr val="tx1"/>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p>
              <a:pPr algn="ctr"/>
              <a:r>
                <a:rPr lang="en-US" altLang="en-US" b="1">
                  <a:solidFill>
                    <a:schemeClr val="bg1"/>
                  </a:solidFill>
                </a:rPr>
                <a:t>Norm is established</a:t>
              </a:r>
            </a:p>
          </p:txBody>
        </p:sp>
      </p:grpSp>
      <p:grpSp>
        <p:nvGrpSpPr>
          <p:cNvPr id="1011721" name="Group 9"/>
          <p:cNvGrpSpPr>
            <a:grpSpLocks/>
          </p:cNvGrpSpPr>
          <p:nvPr/>
        </p:nvGrpSpPr>
        <p:grpSpPr bwMode="auto">
          <a:xfrm>
            <a:off x="6869113" y="2816225"/>
            <a:ext cx="2185987" cy="1092200"/>
            <a:chOff x="4327" y="1774"/>
            <a:chExt cx="1377" cy="688"/>
          </a:xfrm>
        </p:grpSpPr>
        <p:sp>
          <p:nvSpPr>
            <p:cNvPr id="1011722" name="Rectangle 10"/>
            <p:cNvSpPr>
              <a:spLocks noChangeArrowheads="1"/>
            </p:cNvSpPr>
            <p:nvPr/>
          </p:nvSpPr>
          <p:spPr bwMode="auto">
            <a:xfrm>
              <a:off x="4327" y="1774"/>
              <a:ext cx="1325" cy="649"/>
            </a:xfrm>
            <a:prstGeom prst="rect">
              <a:avLst/>
            </a:prstGeom>
            <a:noFill/>
            <a:ln>
              <a:noFill/>
            </a:ln>
            <a:effectLst>
              <a:outerShdw dist="35921" dir="2700000" algn="ctr" rotWithShape="0">
                <a:schemeClr val="tx1"/>
              </a:outerShdw>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p>
              <a:pPr algn="ctr"/>
              <a:endParaRPr lang="en-US" altLang="en-US" b="1">
                <a:solidFill>
                  <a:schemeClr val="bg1"/>
                </a:solidFill>
              </a:endParaRPr>
            </a:p>
          </p:txBody>
        </p:sp>
        <p:sp>
          <p:nvSpPr>
            <p:cNvPr id="1011723" name="Rectangle 11"/>
            <p:cNvSpPr>
              <a:spLocks noChangeArrowheads="1"/>
            </p:cNvSpPr>
            <p:nvPr/>
          </p:nvSpPr>
          <p:spPr bwMode="auto">
            <a:xfrm>
              <a:off x="4379" y="1813"/>
              <a:ext cx="1325" cy="649"/>
            </a:xfrm>
            <a:prstGeom prst="rect">
              <a:avLst/>
            </a:prstGeom>
            <a:solidFill>
              <a:srgbClr val="0000FF"/>
            </a:solidFill>
            <a:ln>
              <a:noFill/>
            </a:ln>
            <a:effectLst>
              <a:outerShdw dist="35921" dir="2700000" algn="ctr" rotWithShape="0">
                <a:schemeClr val="tx1"/>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p>
              <a:pPr algn="ctr"/>
              <a:r>
                <a:rPr lang="en-US" altLang="en-US" b="1">
                  <a:solidFill>
                    <a:schemeClr val="bg1"/>
                  </a:solidFill>
                </a:rPr>
                <a:t>Suggested behavior is tolerated even though disagree with</a:t>
              </a:r>
            </a:p>
          </p:txBody>
        </p:sp>
      </p:grpSp>
      <p:grpSp>
        <p:nvGrpSpPr>
          <p:cNvPr id="1011724" name="Group 12"/>
          <p:cNvGrpSpPr>
            <a:grpSpLocks/>
          </p:cNvGrpSpPr>
          <p:nvPr/>
        </p:nvGrpSpPr>
        <p:grpSpPr bwMode="auto">
          <a:xfrm>
            <a:off x="6869113" y="4111625"/>
            <a:ext cx="2185987" cy="1092200"/>
            <a:chOff x="4327" y="2590"/>
            <a:chExt cx="1377" cy="688"/>
          </a:xfrm>
        </p:grpSpPr>
        <p:sp>
          <p:nvSpPr>
            <p:cNvPr id="1011725" name="Rectangle 13"/>
            <p:cNvSpPr>
              <a:spLocks noChangeArrowheads="1"/>
            </p:cNvSpPr>
            <p:nvPr/>
          </p:nvSpPr>
          <p:spPr bwMode="auto">
            <a:xfrm>
              <a:off x="4327" y="2590"/>
              <a:ext cx="1325" cy="649"/>
            </a:xfrm>
            <a:prstGeom prst="rect">
              <a:avLst/>
            </a:prstGeom>
            <a:noFill/>
            <a:ln>
              <a:noFill/>
            </a:ln>
            <a:effectLst>
              <a:outerShdw dist="35921" dir="2700000" algn="ctr" rotWithShape="0">
                <a:schemeClr val="tx1"/>
              </a:outerShdw>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p>
              <a:pPr algn="ctr"/>
              <a:endParaRPr lang="en-US" altLang="en-US" b="1">
                <a:solidFill>
                  <a:schemeClr val="bg1"/>
                </a:solidFill>
              </a:endParaRPr>
            </a:p>
          </p:txBody>
        </p:sp>
        <p:sp>
          <p:nvSpPr>
            <p:cNvPr id="1011726" name="Rectangle 14"/>
            <p:cNvSpPr>
              <a:spLocks noChangeArrowheads="1"/>
            </p:cNvSpPr>
            <p:nvPr/>
          </p:nvSpPr>
          <p:spPr bwMode="auto">
            <a:xfrm>
              <a:off x="4379" y="2629"/>
              <a:ext cx="1325" cy="649"/>
            </a:xfrm>
            <a:prstGeom prst="rect">
              <a:avLst/>
            </a:prstGeom>
            <a:solidFill>
              <a:srgbClr val="0000FF"/>
            </a:solidFill>
            <a:ln>
              <a:noFill/>
            </a:ln>
            <a:effectLst>
              <a:outerShdw dist="35921" dir="2700000" algn="ctr" rotWithShape="0">
                <a:schemeClr val="tx1"/>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p>
              <a:pPr algn="ctr"/>
              <a:r>
                <a:rPr lang="en-US" altLang="en-US" b="1">
                  <a:solidFill>
                    <a:schemeClr val="bg1"/>
                  </a:solidFill>
                </a:rPr>
                <a:t>Dissenting member withdraws from group</a:t>
              </a:r>
            </a:p>
          </p:txBody>
        </p:sp>
      </p:grpSp>
      <p:grpSp>
        <p:nvGrpSpPr>
          <p:cNvPr id="1011727" name="Group 15"/>
          <p:cNvGrpSpPr>
            <a:grpSpLocks/>
          </p:cNvGrpSpPr>
          <p:nvPr/>
        </p:nvGrpSpPr>
        <p:grpSpPr bwMode="auto">
          <a:xfrm>
            <a:off x="6869113" y="5353050"/>
            <a:ext cx="2185987" cy="858838"/>
            <a:chOff x="4327" y="3372"/>
            <a:chExt cx="1377" cy="541"/>
          </a:xfrm>
        </p:grpSpPr>
        <p:sp>
          <p:nvSpPr>
            <p:cNvPr id="1011728" name="Rectangle 16"/>
            <p:cNvSpPr>
              <a:spLocks noChangeArrowheads="1"/>
            </p:cNvSpPr>
            <p:nvPr/>
          </p:nvSpPr>
          <p:spPr bwMode="auto">
            <a:xfrm>
              <a:off x="4327" y="3372"/>
              <a:ext cx="1325" cy="502"/>
            </a:xfrm>
            <a:prstGeom prst="rect">
              <a:avLst/>
            </a:prstGeom>
            <a:noFill/>
            <a:ln>
              <a:noFill/>
            </a:ln>
            <a:effectLst>
              <a:outerShdw dist="35921" dir="2700000" algn="ctr" rotWithShape="0">
                <a:schemeClr val="tx1"/>
              </a:outerShdw>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p>
              <a:pPr algn="ctr"/>
              <a:endParaRPr lang="en-US" altLang="en-US" b="1">
                <a:solidFill>
                  <a:schemeClr val="bg1"/>
                </a:solidFill>
              </a:endParaRPr>
            </a:p>
          </p:txBody>
        </p:sp>
        <p:sp>
          <p:nvSpPr>
            <p:cNvPr id="1011729" name="Rectangle 17"/>
            <p:cNvSpPr>
              <a:spLocks noChangeArrowheads="1"/>
            </p:cNvSpPr>
            <p:nvPr/>
          </p:nvSpPr>
          <p:spPr bwMode="auto">
            <a:xfrm>
              <a:off x="4379" y="3411"/>
              <a:ext cx="1325" cy="502"/>
            </a:xfrm>
            <a:prstGeom prst="rect">
              <a:avLst/>
            </a:prstGeom>
            <a:solidFill>
              <a:srgbClr val="0000FF"/>
            </a:solidFill>
            <a:ln>
              <a:noFill/>
            </a:ln>
            <a:effectLst>
              <a:outerShdw dist="35921" dir="2700000" algn="ctr" rotWithShape="0">
                <a:schemeClr val="tx1"/>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p>
              <a:pPr algn="ctr"/>
              <a:r>
                <a:rPr lang="en-US" altLang="en-US" b="1">
                  <a:solidFill>
                    <a:schemeClr val="bg1"/>
                  </a:solidFill>
                </a:rPr>
                <a:t>New behavior is suggested</a:t>
              </a:r>
            </a:p>
          </p:txBody>
        </p:sp>
      </p:grpSp>
      <p:grpSp>
        <p:nvGrpSpPr>
          <p:cNvPr id="1011730" name="Group 18"/>
          <p:cNvGrpSpPr>
            <a:grpSpLocks/>
          </p:cNvGrpSpPr>
          <p:nvPr/>
        </p:nvGrpSpPr>
        <p:grpSpPr bwMode="auto">
          <a:xfrm>
            <a:off x="3511550" y="2808288"/>
            <a:ext cx="2076450" cy="1108075"/>
            <a:chOff x="2212" y="1769"/>
            <a:chExt cx="1308" cy="698"/>
          </a:xfrm>
        </p:grpSpPr>
        <p:sp>
          <p:nvSpPr>
            <p:cNvPr id="1011731" name="Rectangle 19"/>
            <p:cNvSpPr>
              <a:spLocks noChangeArrowheads="1"/>
            </p:cNvSpPr>
            <p:nvPr/>
          </p:nvSpPr>
          <p:spPr bwMode="auto">
            <a:xfrm>
              <a:off x="2212" y="1769"/>
              <a:ext cx="1256" cy="659"/>
            </a:xfrm>
            <a:prstGeom prst="rect">
              <a:avLst/>
            </a:prstGeom>
            <a:noFill/>
            <a:ln>
              <a:noFill/>
            </a:ln>
            <a:effectLst>
              <a:outerShdw dist="35921" dir="2700000" algn="ctr" rotWithShape="0">
                <a:schemeClr val="tx1"/>
              </a:outerShdw>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Lst>
          </p:spPr>
          <p:txBody>
            <a:bodyPr lIns="0" rIns="0" anchor="ctr"/>
            <a:lstStyle/>
            <a:p>
              <a:pPr algn="ctr"/>
              <a:endParaRPr lang="en-US" altLang="en-US" b="1">
                <a:solidFill>
                  <a:schemeClr val="bg1"/>
                </a:solidFill>
              </a:endParaRPr>
            </a:p>
          </p:txBody>
        </p:sp>
        <p:sp>
          <p:nvSpPr>
            <p:cNvPr id="1011732" name="Rectangle 20"/>
            <p:cNvSpPr>
              <a:spLocks noChangeArrowheads="1"/>
            </p:cNvSpPr>
            <p:nvPr/>
          </p:nvSpPr>
          <p:spPr bwMode="auto">
            <a:xfrm>
              <a:off x="2264" y="1808"/>
              <a:ext cx="1256" cy="659"/>
            </a:xfrm>
            <a:prstGeom prst="rect">
              <a:avLst/>
            </a:prstGeom>
            <a:solidFill>
              <a:srgbClr val="0000FF"/>
            </a:solidFill>
            <a:ln>
              <a:noFill/>
            </a:ln>
            <a:effectLst>
              <a:outerShdw dist="35921" dir="2700000" algn="ctr" rotWithShape="0">
                <a:schemeClr val="tx1"/>
              </a:outerShdw>
            </a:effectLst>
            <a:extLst>
              <a:ext uri="{91240B29-F687-4F45-9708-019B960494DF}">
                <a14:hiddenLine xmlns:a14="http://schemas.microsoft.com/office/drawing/2010/main" w="9525">
                  <a:solidFill>
                    <a:schemeClr val="tx1"/>
                  </a:solidFill>
                  <a:miter lim="800000"/>
                  <a:headEnd/>
                  <a:tailEnd/>
                </a14:hiddenLine>
              </a:ext>
            </a:extLst>
          </p:spPr>
          <p:txBody>
            <a:bodyPr lIns="0" rIns="0" anchor="ctr"/>
            <a:lstStyle/>
            <a:p>
              <a:pPr algn="ctr"/>
              <a:r>
                <a:rPr lang="en-US" altLang="en-US" b="1">
                  <a:solidFill>
                    <a:schemeClr val="bg1"/>
                  </a:solidFill>
                </a:rPr>
                <a:t>Members decide if </a:t>
              </a:r>
            </a:p>
            <a:p>
              <a:pPr algn="ctr"/>
              <a:r>
                <a:rPr lang="en-US" altLang="en-US" b="1">
                  <a:solidFill>
                    <a:schemeClr val="bg1"/>
                  </a:solidFill>
                </a:rPr>
                <a:t>any past experience </a:t>
              </a:r>
            </a:p>
            <a:p>
              <a:pPr algn="ctr"/>
              <a:r>
                <a:rPr lang="en-US" altLang="en-US" b="1">
                  <a:solidFill>
                    <a:schemeClr val="bg1"/>
                  </a:solidFill>
                </a:rPr>
                <a:t>can contribute </a:t>
              </a:r>
            </a:p>
            <a:p>
              <a:pPr algn="ctr"/>
              <a:r>
                <a:rPr lang="en-US" altLang="en-US" b="1">
                  <a:solidFill>
                    <a:schemeClr val="bg1"/>
                  </a:solidFill>
                </a:rPr>
                <a:t>effective behaviors</a:t>
              </a:r>
            </a:p>
          </p:txBody>
        </p:sp>
      </p:grpSp>
      <p:grpSp>
        <p:nvGrpSpPr>
          <p:cNvPr id="1011733" name="Group 21"/>
          <p:cNvGrpSpPr>
            <a:grpSpLocks/>
          </p:cNvGrpSpPr>
          <p:nvPr/>
        </p:nvGrpSpPr>
        <p:grpSpPr bwMode="auto">
          <a:xfrm>
            <a:off x="103188" y="2808288"/>
            <a:ext cx="1214437" cy="1108075"/>
            <a:chOff x="65" y="1769"/>
            <a:chExt cx="765" cy="698"/>
          </a:xfrm>
        </p:grpSpPr>
        <p:sp>
          <p:nvSpPr>
            <p:cNvPr id="1011734" name="Rectangle 22"/>
            <p:cNvSpPr>
              <a:spLocks noChangeArrowheads="1"/>
            </p:cNvSpPr>
            <p:nvPr/>
          </p:nvSpPr>
          <p:spPr bwMode="auto">
            <a:xfrm>
              <a:off x="65" y="1769"/>
              <a:ext cx="713" cy="659"/>
            </a:xfrm>
            <a:prstGeom prst="rect">
              <a:avLst/>
            </a:prstGeom>
            <a:noFill/>
            <a:ln>
              <a:noFill/>
            </a:ln>
            <a:effectLst>
              <a:outerShdw dist="35921" dir="2700000" algn="ctr" rotWithShape="0">
                <a:schemeClr val="tx1"/>
              </a:outerShdw>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p>
              <a:pPr algn="ctr"/>
              <a:endParaRPr lang="en-US" altLang="en-US" b="1">
                <a:solidFill>
                  <a:schemeClr val="bg1"/>
                </a:solidFill>
              </a:endParaRPr>
            </a:p>
          </p:txBody>
        </p:sp>
        <p:sp>
          <p:nvSpPr>
            <p:cNvPr id="1011735" name="Rectangle 23"/>
            <p:cNvSpPr>
              <a:spLocks noChangeArrowheads="1"/>
            </p:cNvSpPr>
            <p:nvPr/>
          </p:nvSpPr>
          <p:spPr bwMode="auto">
            <a:xfrm>
              <a:off x="117" y="1808"/>
              <a:ext cx="713" cy="659"/>
            </a:xfrm>
            <a:prstGeom prst="rect">
              <a:avLst/>
            </a:prstGeom>
            <a:solidFill>
              <a:srgbClr val="0000FF"/>
            </a:solidFill>
            <a:ln>
              <a:noFill/>
            </a:ln>
            <a:effectLst>
              <a:outerShdw dist="35921" dir="2700000" algn="ctr" rotWithShape="0">
                <a:schemeClr val="tx1"/>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p>
              <a:pPr algn="ctr"/>
              <a:r>
                <a:rPr lang="en-US" altLang="en-US" b="1">
                  <a:solidFill>
                    <a:schemeClr val="bg1"/>
                  </a:solidFill>
                </a:rPr>
                <a:t>Group members meet</a:t>
              </a:r>
            </a:p>
          </p:txBody>
        </p:sp>
      </p:grpSp>
      <p:grpSp>
        <p:nvGrpSpPr>
          <p:cNvPr id="1011736" name="Group 24"/>
          <p:cNvGrpSpPr>
            <a:grpSpLocks/>
          </p:cNvGrpSpPr>
          <p:nvPr/>
        </p:nvGrpSpPr>
        <p:grpSpPr bwMode="auto">
          <a:xfrm>
            <a:off x="4502150" y="1390650"/>
            <a:ext cx="2260600" cy="1323975"/>
            <a:chOff x="2836" y="876"/>
            <a:chExt cx="1424" cy="834"/>
          </a:xfrm>
        </p:grpSpPr>
        <p:sp>
          <p:nvSpPr>
            <p:cNvPr id="1011737" name="AutoShape 25"/>
            <p:cNvSpPr>
              <a:spLocks noChangeArrowheads="1"/>
            </p:cNvSpPr>
            <p:nvPr/>
          </p:nvSpPr>
          <p:spPr bwMode="auto">
            <a:xfrm>
              <a:off x="2836" y="876"/>
              <a:ext cx="1372" cy="795"/>
            </a:xfrm>
            <a:prstGeom prst="diamond">
              <a:avLst/>
            </a:prstGeom>
            <a:noFill/>
            <a:ln>
              <a:noFill/>
            </a:ln>
            <a:effectLst>
              <a:outerShdw dist="35921" dir="2700000" algn="ctr" rotWithShape="0">
                <a:schemeClr val="tx1"/>
              </a:outerShdw>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Lst>
          </p:spPr>
          <p:txBody>
            <a:bodyPr lIns="0" rIns="0" anchor="ctr"/>
            <a:lstStyle/>
            <a:p>
              <a:pPr algn="ctr"/>
              <a:endParaRPr lang="en-US" altLang="en-US" b="1">
                <a:solidFill>
                  <a:schemeClr val="bg1"/>
                </a:solidFill>
              </a:endParaRPr>
            </a:p>
          </p:txBody>
        </p:sp>
        <p:sp>
          <p:nvSpPr>
            <p:cNvPr id="1011738" name="AutoShape 26"/>
            <p:cNvSpPr>
              <a:spLocks noChangeArrowheads="1"/>
            </p:cNvSpPr>
            <p:nvPr/>
          </p:nvSpPr>
          <p:spPr bwMode="auto">
            <a:xfrm>
              <a:off x="2888" y="915"/>
              <a:ext cx="1372" cy="795"/>
            </a:xfrm>
            <a:prstGeom prst="diamond">
              <a:avLst/>
            </a:prstGeom>
            <a:solidFill>
              <a:srgbClr val="0000FF"/>
            </a:solidFill>
            <a:ln>
              <a:noFill/>
            </a:ln>
            <a:effectLst>
              <a:outerShdw dist="35921" dir="2700000" algn="ctr" rotWithShape="0">
                <a:schemeClr val="tx1"/>
              </a:outerShdw>
            </a:effectLst>
            <a:extLst>
              <a:ext uri="{91240B29-F687-4F45-9708-019B960494DF}">
                <a14:hiddenLine xmlns:a14="http://schemas.microsoft.com/office/drawing/2010/main" w="9525">
                  <a:solidFill>
                    <a:schemeClr val="tx1"/>
                  </a:solidFill>
                  <a:miter lim="800000"/>
                  <a:headEnd/>
                  <a:tailEnd/>
                </a14:hiddenLine>
              </a:ext>
            </a:extLst>
          </p:spPr>
          <p:txBody>
            <a:bodyPr lIns="0" rIns="0" anchor="ctr"/>
            <a:lstStyle/>
            <a:p>
              <a:pPr algn="ctr"/>
              <a:r>
                <a:rPr lang="en-US" altLang="en-US" b="1">
                  <a:solidFill>
                    <a:schemeClr val="bg1"/>
                  </a:solidFill>
                </a:rPr>
                <a:t>Members agree on behavior</a:t>
              </a:r>
            </a:p>
          </p:txBody>
        </p:sp>
      </p:grpSp>
      <p:grpSp>
        <p:nvGrpSpPr>
          <p:cNvPr id="1011739" name="Group 27"/>
          <p:cNvGrpSpPr>
            <a:grpSpLocks/>
          </p:cNvGrpSpPr>
          <p:nvPr/>
        </p:nvGrpSpPr>
        <p:grpSpPr bwMode="auto">
          <a:xfrm>
            <a:off x="4502150" y="3995738"/>
            <a:ext cx="2260600" cy="1323975"/>
            <a:chOff x="2836" y="2517"/>
            <a:chExt cx="1424" cy="834"/>
          </a:xfrm>
        </p:grpSpPr>
        <p:sp>
          <p:nvSpPr>
            <p:cNvPr id="1011740" name="AutoShape 28"/>
            <p:cNvSpPr>
              <a:spLocks noChangeArrowheads="1"/>
            </p:cNvSpPr>
            <p:nvPr/>
          </p:nvSpPr>
          <p:spPr bwMode="auto">
            <a:xfrm>
              <a:off x="2836" y="2517"/>
              <a:ext cx="1372" cy="795"/>
            </a:xfrm>
            <a:prstGeom prst="diamond">
              <a:avLst/>
            </a:prstGeom>
            <a:noFill/>
            <a:ln>
              <a:noFill/>
            </a:ln>
            <a:effectLst>
              <a:outerShdw dist="35921" dir="2700000" algn="ctr" rotWithShape="0">
                <a:schemeClr val="tx1"/>
              </a:outerShdw>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Lst>
          </p:spPr>
          <p:txBody>
            <a:bodyPr lIns="0" rIns="0" anchor="ctr"/>
            <a:lstStyle/>
            <a:p>
              <a:pPr algn="ctr"/>
              <a:endParaRPr lang="en-US" altLang="en-US" b="1">
                <a:solidFill>
                  <a:schemeClr val="bg1"/>
                </a:solidFill>
              </a:endParaRPr>
            </a:p>
          </p:txBody>
        </p:sp>
        <p:sp>
          <p:nvSpPr>
            <p:cNvPr id="1011741" name="AutoShape 29"/>
            <p:cNvSpPr>
              <a:spLocks noChangeArrowheads="1"/>
            </p:cNvSpPr>
            <p:nvPr/>
          </p:nvSpPr>
          <p:spPr bwMode="auto">
            <a:xfrm>
              <a:off x="2888" y="2556"/>
              <a:ext cx="1372" cy="795"/>
            </a:xfrm>
            <a:prstGeom prst="diamond">
              <a:avLst/>
            </a:prstGeom>
            <a:solidFill>
              <a:srgbClr val="0000FF"/>
            </a:solidFill>
            <a:ln>
              <a:noFill/>
            </a:ln>
            <a:effectLst>
              <a:outerShdw dist="35921" dir="2700000" algn="ctr" rotWithShape="0">
                <a:schemeClr val="tx1"/>
              </a:outerShdw>
            </a:effectLst>
            <a:extLst>
              <a:ext uri="{91240B29-F687-4F45-9708-019B960494DF}">
                <a14:hiddenLine xmlns:a14="http://schemas.microsoft.com/office/drawing/2010/main" w="9525">
                  <a:solidFill>
                    <a:schemeClr val="tx1"/>
                  </a:solidFill>
                  <a:miter lim="800000"/>
                  <a:headEnd/>
                  <a:tailEnd/>
                </a14:hiddenLine>
              </a:ext>
            </a:extLst>
          </p:spPr>
          <p:txBody>
            <a:bodyPr lIns="0" rIns="0" anchor="ctr"/>
            <a:lstStyle/>
            <a:p>
              <a:pPr algn="ctr"/>
              <a:r>
                <a:rPr lang="en-US" altLang="en-US" b="1">
                  <a:solidFill>
                    <a:schemeClr val="bg1"/>
                  </a:solidFill>
                </a:rPr>
                <a:t>Members disagree on behavior</a:t>
              </a:r>
            </a:p>
          </p:txBody>
        </p:sp>
      </p:grpSp>
      <p:cxnSp>
        <p:nvCxnSpPr>
          <p:cNvPr id="1011745" name="AutoShape 33"/>
          <p:cNvCxnSpPr>
            <a:cxnSpLocks noChangeShapeType="1"/>
            <a:stCxn id="1011735" idx="3"/>
            <a:endCxn id="1011717" idx="1"/>
          </p:cNvCxnSpPr>
          <p:nvPr/>
        </p:nvCxnSpPr>
        <p:spPr bwMode="auto">
          <a:xfrm>
            <a:off x="1317625" y="3394075"/>
            <a:ext cx="236538" cy="0"/>
          </a:xfrm>
          <a:prstGeom prst="straightConnector1">
            <a:avLst/>
          </a:prstGeom>
          <a:noFill/>
          <a:ln w="38100">
            <a:solidFill>
              <a:schemeClr val="bg1"/>
            </a:solidFill>
            <a:prstDash val="sysDot"/>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11746" name="AutoShape 34"/>
          <p:cNvCxnSpPr>
            <a:cxnSpLocks noChangeShapeType="1"/>
            <a:stCxn id="1011717" idx="3"/>
            <a:endCxn id="1011732" idx="1"/>
          </p:cNvCxnSpPr>
          <p:nvPr/>
        </p:nvCxnSpPr>
        <p:spPr bwMode="auto">
          <a:xfrm>
            <a:off x="3382963" y="3394075"/>
            <a:ext cx="211137" cy="0"/>
          </a:xfrm>
          <a:prstGeom prst="straightConnector1">
            <a:avLst/>
          </a:prstGeom>
          <a:noFill/>
          <a:ln w="38100">
            <a:solidFill>
              <a:schemeClr val="bg1"/>
            </a:solidFill>
            <a:prstDash val="sysDot"/>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11747" name="AutoShape 35"/>
          <p:cNvCxnSpPr>
            <a:cxnSpLocks noChangeShapeType="1"/>
            <a:stCxn id="1011741" idx="3"/>
            <a:endCxn id="1011726" idx="1"/>
          </p:cNvCxnSpPr>
          <p:nvPr/>
        </p:nvCxnSpPr>
        <p:spPr bwMode="auto">
          <a:xfrm>
            <a:off x="6762750" y="4689475"/>
            <a:ext cx="188913" cy="0"/>
          </a:xfrm>
          <a:prstGeom prst="straightConnector1">
            <a:avLst/>
          </a:prstGeom>
          <a:noFill/>
          <a:ln w="38100">
            <a:solidFill>
              <a:schemeClr val="bg1"/>
            </a:solidFill>
            <a:prstDash val="sysDot"/>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11748" name="AutoShape 36"/>
          <p:cNvCxnSpPr>
            <a:cxnSpLocks noChangeShapeType="1"/>
            <a:stCxn id="1011723" idx="0"/>
            <a:endCxn id="1011720" idx="2"/>
          </p:cNvCxnSpPr>
          <p:nvPr/>
        </p:nvCxnSpPr>
        <p:spPr bwMode="auto">
          <a:xfrm flipV="1">
            <a:off x="8004175" y="2598738"/>
            <a:ext cx="0" cy="279400"/>
          </a:xfrm>
          <a:prstGeom prst="straightConnector1">
            <a:avLst/>
          </a:prstGeom>
          <a:noFill/>
          <a:ln w="38100">
            <a:solidFill>
              <a:schemeClr val="bg1"/>
            </a:solidFill>
            <a:prstDash val="sysDot"/>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11749" name="AutoShape 37"/>
          <p:cNvCxnSpPr>
            <a:cxnSpLocks noChangeShapeType="1"/>
            <a:stCxn id="1011738" idx="3"/>
            <a:endCxn id="1011720" idx="1"/>
          </p:cNvCxnSpPr>
          <p:nvPr/>
        </p:nvCxnSpPr>
        <p:spPr bwMode="auto">
          <a:xfrm>
            <a:off x="6762750" y="2084388"/>
            <a:ext cx="188913" cy="0"/>
          </a:xfrm>
          <a:prstGeom prst="straightConnector1">
            <a:avLst/>
          </a:prstGeom>
          <a:noFill/>
          <a:ln w="38100">
            <a:solidFill>
              <a:schemeClr val="bg1"/>
            </a:solidFill>
            <a:prstDash val="sysDot"/>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11750" name="AutoShape 38"/>
          <p:cNvCxnSpPr>
            <a:cxnSpLocks noChangeShapeType="1"/>
            <a:stCxn id="1011741" idx="0"/>
            <a:endCxn id="1011723" idx="1"/>
          </p:cNvCxnSpPr>
          <p:nvPr/>
        </p:nvCxnSpPr>
        <p:spPr bwMode="auto">
          <a:xfrm rot="16200000">
            <a:off x="5980906" y="3086894"/>
            <a:ext cx="663575" cy="1277938"/>
          </a:xfrm>
          <a:prstGeom prst="bentConnector2">
            <a:avLst/>
          </a:prstGeom>
          <a:noFill/>
          <a:ln w="38100">
            <a:solidFill>
              <a:schemeClr val="bg1"/>
            </a:solidFill>
            <a:prstDash val="sysDot"/>
            <a:miter lim="800000"/>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11751" name="AutoShape 39"/>
          <p:cNvCxnSpPr>
            <a:cxnSpLocks noChangeShapeType="1"/>
            <a:stCxn id="1011741" idx="2"/>
            <a:endCxn id="1011729" idx="1"/>
          </p:cNvCxnSpPr>
          <p:nvPr/>
        </p:nvCxnSpPr>
        <p:spPr bwMode="auto">
          <a:xfrm rot="16200000" flipH="1">
            <a:off x="6065838" y="4927600"/>
            <a:ext cx="493712" cy="1277938"/>
          </a:xfrm>
          <a:prstGeom prst="bentConnector2">
            <a:avLst/>
          </a:prstGeom>
          <a:noFill/>
          <a:ln w="38100">
            <a:solidFill>
              <a:schemeClr val="bg1"/>
            </a:solidFill>
            <a:prstDash val="sysDot"/>
            <a:miter lim="800000"/>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11752" name="AutoShape 40"/>
          <p:cNvCxnSpPr>
            <a:cxnSpLocks noChangeShapeType="1"/>
            <a:endCxn id="1011738" idx="1"/>
          </p:cNvCxnSpPr>
          <p:nvPr/>
        </p:nvCxnSpPr>
        <p:spPr bwMode="auto">
          <a:xfrm rot="16200000">
            <a:off x="3931444" y="2242344"/>
            <a:ext cx="811212" cy="495300"/>
          </a:xfrm>
          <a:prstGeom prst="bentConnector2">
            <a:avLst/>
          </a:prstGeom>
          <a:noFill/>
          <a:ln w="38100">
            <a:solidFill>
              <a:schemeClr val="bg1"/>
            </a:solidFill>
            <a:prstDash val="sysDot"/>
            <a:miter lim="800000"/>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11753" name="AutoShape 41"/>
          <p:cNvCxnSpPr>
            <a:cxnSpLocks noChangeShapeType="1"/>
            <a:endCxn id="1011741" idx="1"/>
          </p:cNvCxnSpPr>
          <p:nvPr/>
        </p:nvCxnSpPr>
        <p:spPr bwMode="auto">
          <a:xfrm rot="16200000" flipH="1">
            <a:off x="3963194" y="4067969"/>
            <a:ext cx="747712" cy="495300"/>
          </a:xfrm>
          <a:prstGeom prst="bentConnector2">
            <a:avLst/>
          </a:prstGeom>
          <a:noFill/>
          <a:ln w="38100">
            <a:solidFill>
              <a:schemeClr val="bg1"/>
            </a:solidFill>
            <a:prstDash val="sysDot"/>
            <a:miter lim="800000"/>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11754" name="AutoShape 42"/>
          <p:cNvCxnSpPr>
            <a:cxnSpLocks noChangeShapeType="1"/>
            <a:endCxn id="1011717" idx="2"/>
          </p:cNvCxnSpPr>
          <p:nvPr/>
        </p:nvCxnSpPr>
        <p:spPr bwMode="auto">
          <a:xfrm rot="10800000">
            <a:off x="2468563" y="3916363"/>
            <a:ext cx="4443412" cy="2071687"/>
          </a:xfrm>
          <a:prstGeom prst="bentConnector2">
            <a:avLst/>
          </a:prstGeom>
          <a:noFill/>
          <a:ln w="38100">
            <a:solidFill>
              <a:schemeClr val="bg1"/>
            </a:solidFill>
            <a:prstDash val="sysDot"/>
            <a:miter lim="800000"/>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11755" name="Rectangle 43"/>
          <p:cNvSpPr>
            <a:spLocks noGrp="1" noChangeArrowheads="1"/>
          </p:cNvSpPr>
          <p:nvPr>
            <p:ph type="title"/>
          </p:nvPr>
        </p:nvSpPr>
        <p:spPr/>
        <p:txBody>
          <a:bodyPr/>
          <a:lstStyle/>
          <a:p>
            <a:r>
              <a:rPr lang="en-US" altLang="en-US"/>
              <a:t>Development of Group Norms</a:t>
            </a:r>
          </a:p>
        </p:txBody>
      </p:sp>
      <p:sp>
        <p:nvSpPr>
          <p:cNvPr id="1011756" name="Text Box 44"/>
          <p:cNvSpPr txBox="1">
            <a:spLocks noChangeArrowheads="1"/>
          </p:cNvSpPr>
          <p:nvPr/>
        </p:nvSpPr>
        <p:spPr bwMode="auto">
          <a:xfrm>
            <a:off x="6477000" y="6248400"/>
            <a:ext cx="2203450" cy="257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lnSpc>
                <a:spcPct val="90000"/>
              </a:lnSpc>
              <a:spcBef>
                <a:spcPct val="20000"/>
              </a:spcBef>
              <a:buClr>
                <a:schemeClr val="tx1"/>
              </a:buClr>
              <a:buSzPct val="85000"/>
              <a:buFont typeface="Wingdings" panose="05000000000000000000" pitchFamily="2" charset="2"/>
              <a:buNone/>
            </a:pPr>
            <a:r>
              <a:rPr lang="en-US" altLang="en-US" sz="1200">
                <a:solidFill>
                  <a:schemeClr val="bg1"/>
                </a:solidFill>
              </a:rPr>
              <a:t>Adapted from Exhibit 11.6</a:t>
            </a:r>
          </a:p>
        </p:txBody>
      </p:sp>
    </p:spTree>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lide Number Placeholder 4"/>
          <p:cNvSpPr>
            <a:spLocks noGrp="1"/>
          </p:cNvSpPr>
          <p:nvPr>
            <p:ph type="sldNum" sz="quarter" idx="10"/>
          </p:nvPr>
        </p:nvSpPr>
        <p:spPr/>
        <p:txBody>
          <a:bodyPr/>
          <a:lstStyle/>
          <a:p>
            <a:fld id="{8D3D3EEF-8CE1-4DBE-A58E-F13651692BC8}" type="slidenum">
              <a:rPr lang="en-US" altLang="en-US"/>
              <a:pPr/>
              <a:t>19</a:t>
            </a:fld>
            <a:endParaRPr lang="en-US" altLang="en-US"/>
          </a:p>
        </p:txBody>
      </p:sp>
      <p:sp>
        <p:nvSpPr>
          <p:cNvPr id="1009666" name="Rectangle 2"/>
          <p:cNvSpPr>
            <a:spLocks noGrp="1" noChangeArrowheads="1"/>
          </p:cNvSpPr>
          <p:nvPr>
            <p:ph type="title"/>
          </p:nvPr>
        </p:nvSpPr>
        <p:spPr>
          <a:xfrm>
            <a:off x="381000" y="0"/>
            <a:ext cx="8610600" cy="1066800"/>
          </a:xfrm>
        </p:spPr>
        <p:txBody>
          <a:bodyPr/>
          <a:lstStyle/>
          <a:p>
            <a:r>
              <a:rPr lang="en-US" altLang="en-US" sz="3200"/>
              <a:t>Behavioral Characteristics of </a:t>
            </a:r>
            <a:br>
              <a:rPr lang="en-US" altLang="en-US" sz="3200"/>
            </a:br>
            <a:r>
              <a:rPr lang="en-US" altLang="en-US" sz="3200"/>
              <a:t>Groups and Teams</a:t>
            </a:r>
          </a:p>
        </p:txBody>
      </p:sp>
      <p:sp>
        <p:nvSpPr>
          <p:cNvPr id="1009677" name="Rectangle 13"/>
          <p:cNvSpPr>
            <a:spLocks noGrp="1" noChangeArrowheads="1"/>
          </p:cNvSpPr>
          <p:nvPr>
            <p:ph type="body" sz="half" idx="2"/>
          </p:nvPr>
        </p:nvSpPr>
        <p:spPr>
          <a:xfrm>
            <a:off x="5105400" y="3886200"/>
            <a:ext cx="3581400" cy="2438400"/>
          </a:xfrm>
        </p:spPr>
        <p:txBody>
          <a:bodyPr/>
          <a:lstStyle/>
          <a:p>
            <a:pPr>
              <a:buFont typeface="Wingdings" panose="05000000000000000000" pitchFamily="2" charset="2"/>
              <a:buNone/>
            </a:pPr>
            <a:r>
              <a:rPr lang="en-US" altLang="en-US"/>
              <a:t>Effects of group norms</a:t>
            </a:r>
          </a:p>
          <a:p>
            <a:r>
              <a:rPr lang="en-US" altLang="en-US"/>
              <a:t>Conformity: close adherence to the group’s norms by the individual members</a:t>
            </a:r>
          </a:p>
          <a:p>
            <a:endParaRPr lang="en-US" altLang="en-US"/>
          </a:p>
        </p:txBody>
      </p:sp>
      <p:pic>
        <p:nvPicPr>
          <p:cNvPr id="1009672" name="Picture 8" descr="j040103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10200" y="1752600"/>
            <a:ext cx="3079750" cy="1951038"/>
          </a:xfrm>
          <a:prstGeom prst="rect">
            <a:avLst/>
          </a:prstGeom>
          <a:noFill/>
          <a:ln w="38100">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1009678" name="Rectangle 14"/>
          <p:cNvSpPr>
            <a:spLocks noChangeArrowheads="1"/>
          </p:cNvSpPr>
          <p:nvPr>
            <p:ph type="body" sz="half" idx="1"/>
          </p:nvPr>
        </p:nvSpPr>
        <p:spPr>
          <a:xfrm>
            <a:off x="381000" y="1524000"/>
            <a:ext cx="4495800" cy="4800600"/>
          </a:xfrm>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buFont typeface="Wingdings" panose="05000000000000000000" pitchFamily="2" charset="2"/>
              <a:buNone/>
            </a:pPr>
            <a:r>
              <a:rPr lang="en-US" altLang="en-US"/>
              <a:t>Development of group norms</a:t>
            </a:r>
          </a:p>
          <a:p>
            <a:r>
              <a:rPr lang="en-US" altLang="en-US"/>
              <a:t>Early behaviors</a:t>
            </a:r>
          </a:p>
          <a:p>
            <a:pPr lvl="1"/>
            <a:r>
              <a:rPr lang="en-US" altLang="en-US"/>
              <a:t>First behaviors exhibited by members</a:t>
            </a:r>
          </a:p>
          <a:p>
            <a:r>
              <a:rPr lang="en-US" altLang="en-US"/>
              <a:t>Imported behaviors</a:t>
            </a:r>
          </a:p>
          <a:p>
            <a:pPr lvl="1"/>
            <a:r>
              <a:rPr lang="en-US" altLang="en-US"/>
              <a:t>Brought by members from previous groups</a:t>
            </a:r>
          </a:p>
          <a:p>
            <a:r>
              <a:rPr lang="en-US" altLang="en-US"/>
              <a:t>Critical events</a:t>
            </a:r>
          </a:p>
          <a:p>
            <a:pPr lvl="1"/>
            <a:r>
              <a:rPr lang="en-US" altLang="en-US"/>
              <a:t>A sudden challenge to the group, such as a crisis</a:t>
            </a:r>
          </a:p>
        </p:txBody>
      </p:sp>
    </p:spTree>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573BEBFE-B86B-4CB8-9BA4-FC250317DE99}" type="slidenum">
              <a:rPr lang="en-US" altLang="en-US"/>
              <a:pPr/>
              <a:t>2</a:t>
            </a:fld>
            <a:endParaRPr lang="en-US" altLang="en-US"/>
          </a:p>
        </p:txBody>
      </p:sp>
      <p:sp>
        <p:nvSpPr>
          <p:cNvPr id="339970" name="Rectangle 2"/>
          <p:cNvSpPr>
            <a:spLocks noGrp="1" noChangeArrowheads="1"/>
          </p:cNvSpPr>
          <p:nvPr>
            <p:ph type="title"/>
          </p:nvPr>
        </p:nvSpPr>
        <p:spPr/>
        <p:txBody>
          <a:bodyPr/>
          <a:lstStyle/>
          <a:p>
            <a:r>
              <a:rPr lang="en-US" altLang="en-US"/>
              <a:t>Learning Objectives</a:t>
            </a:r>
          </a:p>
        </p:txBody>
      </p:sp>
      <p:sp>
        <p:nvSpPr>
          <p:cNvPr id="339971" name="Rectangle 3"/>
          <p:cNvSpPr>
            <a:spLocks noGrp="1" noChangeArrowheads="1"/>
          </p:cNvSpPr>
          <p:nvPr>
            <p:ph type="body" idx="1"/>
          </p:nvPr>
        </p:nvSpPr>
        <p:spPr>
          <a:xfrm>
            <a:off x="533400" y="1905000"/>
            <a:ext cx="8077200" cy="4419600"/>
          </a:xfrm>
        </p:spPr>
        <p:txBody>
          <a:bodyPr/>
          <a:lstStyle/>
          <a:p>
            <a:pPr marL="350838" indent="-350838">
              <a:lnSpc>
                <a:spcPct val="90000"/>
              </a:lnSpc>
              <a:buClr>
                <a:schemeClr val="folHlink"/>
              </a:buClr>
              <a:buSzPct val="60000"/>
              <a:buFont typeface="Wingdings" panose="05000000000000000000" pitchFamily="2" charset="2"/>
              <a:buNone/>
            </a:pPr>
            <a:r>
              <a:rPr lang="en-US" altLang="en-US"/>
              <a:t>After studying this chapter, you should be able to:</a:t>
            </a:r>
          </a:p>
          <a:p>
            <a:pPr marL="350838" indent="-350838"/>
            <a:r>
              <a:rPr lang="en-US" altLang="en-US"/>
              <a:t>Describe the similarities and differences between groups and teams</a:t>
            </a:r>
          </a:p>
          <a:p>
            <a:pPr marL="350838" indent="-350838"/>
            <a:r>
              <a:rPr lang="en-US" altLang="en-US"/>
              <a:t>Identify and compare different types of groups</a:t>
            </a:r>
          </a:p>
          <a:p>
            <a:pPr marL="350838" indent="-350838"/>
            <a:r>
              <a:rPr lang="en-US" altLang="en-US"/>
              <a:t>Name the factors that influence group formation and development</a:t>
            </a:r>
          </a:p>
          <a:p>
            <a:pPr marL="350838" indent="-350838"/>
            <a:r>
              <a:rPr lang="en-US" altLang="en-US"/>
              <a:t>Analyze the various structural and behavioral characteristics of groups</a:t>
            </a:r>
          </a:p>
        </p:txBody>
      </p:sp>
    </p:spTree>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lide Number Placeholder 4"/>
          <p:cNvSpPr>
            <a:spLocks noGrp="1"/>
          </p:cNvSpPr>
          <p:nvPr>
            <p:ph type="sldNum" sz="quarter" idx="10"/>
          </p:nvPr>
        </p:nvSpPr>
        <p:spPr/>
        <p:txBody>
          <a:bodyPr/>
          <a:lstStyle/>
          <a:p>
            <a:fld id="{A3D5DC40-1E2A-4572-AD82-A51655900595}" type="slidenum">
              <a:rPr lang="en-US" altLang="en-US"/>
              <a:pPr/>
              <a:t>20</a:t>
            </a:fld>
            <a:endParaRPr lang="en-US" altLang="en-US"/>
          </a:p>
        </p:txBody>
      </p:sp>
      <p:sp>
        <p:nvSpPr>
          <p:cNvPr id="1013767" name="Rectangle 7"/>
          <p:cNvSpPr>
            <a:spLocks noGrp="1" noChangeArrowheads="1"/>
          </p:cNvSpPr>
          <p:nvPr>
            <p:ph type="title"/>
          </p:nvPr>
        </p:nvSpPr>
        <p:spPr/>
        <p:txBody>
          <a:bodyPr/>
          <a:lstStyle/>
          <a:p>
            <a:r>
              <a:rPr lang="en-US" altLang="en-US" sz="3200"/>
              <a:t>Behavioral Characteristics of </a:t>
            </a:r>
            <a:br>
              <a:rPr lang="en-US" altLang="en-US" sz="3200"/>
            </a:br>
            <a:r>
              <a:rPr lang="en-US" altLang="en-US" sz="3200"/>
              <a:t>Groups and Teams</a:t>
            </a:r>
          </a:p>
        </p:txBody>
      </p:sp>
      <p:sp>
        <p:nvSpPr>
          <p:cNvPr id="1013763" name="Rectangle 3"/>
          <p:cNvSpPr>
            <a:spLocks noGrp="1" noChangeArrowheads="1"/>
          </p:cNvSpPr>
          <p:nvPr>
            <p:ph type="body" sz="half" idx="1"/>
          </p:nvPr>
        </p:nvSpPr>
        <p:spPr/>
        <p:txBody>
          <a:bodyPr/>
          <a:lstStyle/>
          <a:p>
            <a:pPr>
              <a:lnSpc>
                <a:spcPct val="90000"/>
              </a:lnSpc>
              <a:buFont typeface="Wingdings" panose="05000000000000000000" pitchFamily="2" charset="2"/>
              <a:buNone/>
            </a:pPr>
            <a:r>
              <a:rPr lang="en-US" altLang="en-US"/>
              <a:t>Cohesion –  the degree to which members are motivated to remain in the group</a:t>
            </a:r>
          </a:p>
        </p:txBody>
      </p:sp>
      <p:sp>
        <p:nvSpPr>
          <p:cNvPr id="1013769" name="Rectangle 9"/>
          <p:cNvSpPr>
            <a:spLocks noGrp="1" noChangeArrowheads="1"/>
          </p:cNvSpPr>
          <p:nvPr>
            <p:ph type="body" sz="half" idx="2"/>
          </p:nvPr>
        </p:nvSpPr>
        <p:spPr>
          <a:xfrm>
            <a:off x="4876800" y="1524000"/>
            <a:ext cx="3810000" cy="4800600"/>
          </a:xfrm>
        </p:spPr>
        <p:txBody>
          <a:bodyPr/>
          <a:lstStyle/>
          <a:p>
            <a:pPr marL="381000" indent="-381000">
              <a:buFont typeface="Wingdings" panose="05000000000000000000" pitchFamily="2" charset="2"/>
              <a:buNone/>
            </a:pPr>
            <a:r>
              <a:rPr lang="en-US" altLang="en-US"/>
              <a:t>Group cohesion</a:t>
            </a:r>
          </a:p>
          <a:p>
            <a:pPr marL="381000" indent="-381000">
              <a:buFont typeface="Wingdings" panose="05000000000000000000" pitchFamily="2" charset="2"/>
              <a:buChar char="§"/>
            </a:pPr>
            <a:r>
              <a:rPr lang="en-US" altLang="en-US"/>
              <a:t>Strengthens interpersonal attraction among group members</a:t>
            </a:r>
          </a:p>
          <a:p>
            <a:pPr marL="381000" indent="-381000">
              <a:buFont typeface="Wingdings" panose="05000000000000000000" pitchFamily="2" charset="2"/>
              <a:buChar char="§"/>
            </a:pPr>
            <a:r>
              <a:rPr lang="en-US" altLang="en-US"/>
              <a:t>Generates a record of high performance and past success of the group</a:t>
            </a:r>
          </a:p>
          <a:p>
            <a:pPr marL="381000" indent="-381000">
              <a:buFont typeface="Wingdings" panose="05000000000000000000" pitchFamily="2" charset="2"/>
              <a:buChar char="§"/>
            </a:pPr>
            <a:r>
              <a:rPr lang="en-US" altLang="en-US"/>
              <a:t>Fosters competition with other groups</a:t>
            </a:r>
          </a:p>
          <a:p>
            <a:pPr marL="381000" indent="-381000">
              <a:buFont typeface="Wingdings" panose="05000000000000000000" pitchFamily="2" charset="2"/>
              <a:buChar char="§"/>
            </a:pPr>
            <a:endParaRPr lang="en-US" altLang="en-US"/>
          </a:p>
        </p:txBody>
      </p:sp>
      <p:pic>
        <p:nvPicPr>
          <p:cNvPr id="1013768" name="Picture 8" descr="MPj0414103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4800" y="3733800"/>
            <a:ext cx="4038600" cy="26543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3"/>
          <p:cNvSpPr>
            <a:spLocks noGrp="1"/>
          </p:cNvSpPr>
          <p:nvPr>
            <p:ph type="sldNum" sz="quarter" idx="10"/>
          </p:nvPr>
        </p:nvSpPr>
        <p:spPr/>
        <p:txBody>
          <a:bodyPr/>
          <a:lstStyle/>
          <a:p>
            <a:fld id="{B6A4CDBE-9456-4453-ABA7-9178E57C66B1}" type="slidenum">
              <a:rPr lang="en-US" altLang="en-US"/>
              <a:pPr/>
              <a:t>21</a:t>
            </a:fld>
            <a:endParaRPr lang="en-US" altLang="en-US"/>
          </a:p>
        </p:txBody>
      </p:sp>
      <p:grpSp>
        <p:nvGrpSpPr>
          <p:cNvPr id="1015812" name="Group 4"/>
          <p:cNvGrpSpPr>
            <a:grpSpLocks/>
          </p:cNvGrpSpPr>
          <p:nvPr/>
        </p:nvGrpSpPr>
        <p:grpSpPr bwMode="auto">
          <a:xfrm>
            <a:off x="696913" y="1676400"/>
            <a:ext cx="3748087" cy="4310063"/>
            <a:chOff x="394" y="1209"/>
            <a:chExt cx="2361" cy="2562"/>
          </a:xfrm>
        </p:grpSpPr>
        <p:sp>
          <p:nvSpPr>
            <p:cNvPr id="1015813" name="Rectangle 5"/>
            <p:cNvSpPr>
              <a:spLocks noChangeArrowheads="1"/>
            </p:cNvSpPr>
            <p:nvPr/>
          </p:nvSpPr>
          <p:spPr bwMode="auto">
            <a:xfrm>
              <a:off x="394" y="1209"/>
              <a:ext cx="2313" cy="2523"/>
            </a:xfrm>
            <a:prstGeom prst="rect">
              <a:avLst/>
            </a:prstGeom>
            <a:noFill/>
            <a:ln>
              <a:noFill/>
            </a:ln>
            <a:effectLst>
              <a:outerShdw dist="35921" dir="2700000" algn="ctr" rotWithShape="0">
                <a:schemeClr val="tx1"/>
              </a:outerShdw>
            </a:effectLst>
            <a:extLst>
              <a:ext uri="{909E8E84-426E-40DD-AFC4-6F175D3DCCD1}">
                <a14:hiddenFill xmlns:a14="http://schemas.microsoft.com/office/drawing/2010/main">
                  <a:gradFill rotWithShape="1">
                    <a:gsLst>
                      <a:gs pos="0">
                        <a:srgbClr val="00CC00">
                          <a:gamma/>
                          <a:shade val="46275"/>
                          <a:invGamma/>
                        </a:srgbClr>
                      </a:gs>
                      <a:gs pos="50000">
                        <a:srgbClr val="00CC00"/>
                      </a:gs>
                      <a:gs pos="100000">
                        <a:srgbClr val="00CC00">
                          <a:gamma/>
                          <a:shade val="46275"/>
                          <a:invGamma/>
                        </a:srgbClr>
                      </a:gs>
                    </a:gsLst>
                    <a:lin ang="5400000" scaled="1"/>
                  </a:gra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defRPr>
                  <a:solidFill>
                    <a:schemeClr val="tx1"/>
                  </a:solidFill>
                  <a:latin typeface="Arial" panose="020B0604020202020204" pitchFamily="34" charset="0"/>
                </a:defRPr>
              </a:lvl1pPr>
              <a:lvl2pPr marL="341313" indent="-227013">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endParaRPr lang="en-US" altLang="en-US" sz="2000" b="1">
                <a:solidFill>
                  <a:schemeClr val="bg1"/>
                </a:solidFill>
              </a:endParaRPr>
            </a:p>
          </p:txBody>
        </p:sp>
        <p:sp>
          <p:nvSpPr>
            <p:cNvPr id="1015814" name="Rectangle 6"/>
            <p:cNvSpPr>
              <a:spLocks noChangeArrowheads="1"/>
            </p:cNvSpPr>
            <p:nvPr/>
          </p:nvSpPr>
          <p:spPr bwMode="auto">
            <a:xfrm>
              <a:off x="442" y="1248"/>
              <a:ext cx="2313" cy="2523"/>
            </a:xfrm>
            <a:prstGeom prst="rect">
              <a:avLst/>
            </a:prstGeom>
            <a:gradFill rotWithShape="1">
              <a:gsLst>
                <a:gs pos="0">
                  <a:srgbClr val="0000FF">
                    <a:gamma/>
                    <a:shade val="46275"/>
                    <a:invGamma/>
                  </a:srgbClr>
                </a:gs>
                <a:gs pos="50000">
                  <a:srgbClr val="0000FF"/>
                </a:gs>
                <a:gs pos="100000">
                  <a:srgbClr val="0000FF">
                    <a:gamma/>
                    <a:shade val="46275"/>
                    <a:invGamma/>
                  </a:srgbClr>
                </a:gs>
              </a:gsLst>
              <a:lin ang="5400000" scaled="1"/>
            </a:gradFill>
            <a:ln>
              <a:noFill/>
            </a:ln>
            <a:effectLst>
              <a:outerShdw dist="35921" dir="2700000" algn="ctr" rotWithShape="0">
                <a:schemeClr val="tx1"/>
              </a:outerShdw>
            </a:effectLst>
            <a:extLst>
              <a:ext uri="{91240B29-F687-4F45-9708-019B960494DF}">
                <a14:hiddenLine xmlns:a14="http://schemas.microsoft.com/office/drawing/2010/main" w="9525">
                  <a:solidFill>
                    <a:schemeClr val="tx1"/>
                  </a:solidFill>
                  <a:miter lim="800000"/>
                  <a:headEnd/>
                  <a:tailEnd/>
                </a14:hiddenLine>
              </a:ext>
            </a:extLst>
          </p:spPr>
          <p:txBody>
            <a:bodyPr/>
            <a:lstStyle>
              <a:lvl1pPr>
                <a:defRPr>
                  <a:solidFill>
                    <a:schemeClr val="tx1"/>
                  </a:solidFill>
                  <a:latin typeface="Arial" panose="020B0604020202020204" pitchFamily="34" charset="0"/>
                </a:defRPr>
              </a:lvl1pPr>
              <a:lvl2pPr marL="341313" indent="-227013">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r>
                <a:rPr lang="en-US" altLang="en-US" sz="2000" b="1">
                  <a:solidFill>
                    <a:schemeClr val="bg1"/>
                  </a:solidFill>
                </a:rPr>
                <a:t>Positive effects</a:t>
              </a:r>
            </a:p>
            <a:p>
              <a:pPr lvl="1">
                <a:spcBef>
                  <a:spcPct val="45000"/>
                </a:spcBef>
                <a:buClr>
                  <a:srgbClr val="00CC00"/>
                </a:buClr>
                <a:buFont typeface="Wingdings" panose="05000000000000000000" pitchFamily="2" charset="2"/>
                <a:buChar char="§"/>
              </a:pPr>
              <a:r>
                <a:rPr lang="en-US" altLang="en-US" sz="2000" b="1">
                  <a:solidFill>
                    <a:schemeClr val="bg1"/>
                  </a:solidFill>
                </a:rPr>
                <a:t>Increased quality and  quantity of group interactions</a:t>
              </a:r>
            </a:p>
            <a:p>
              <a:pPr lvl="1">
                <a:spcBef>
                  <a:spcPct val="45000"/>
                </a:spcBef>
                <a:buClr>
                  <a:srgbClr val="00CC00"/>
                </a:buClr>
                <a:buFont typeface="Wingdings" panose="05000000000000000000" pitchFamily="2" charset="2"/>
                <a:buChar char="§"/>
              </a:pPr>
              <a:r>
                <a:rPr lang="en-US" altLang="en-US" sz="2000" b="1">
                  <a:solidFill>
                    <a:schemeClr val="bg1"/>
                  </a:solidFill>
                </a:rPr>
                <a:t>Strengthened adherence to group norms</a:t>
              </a:r>
            </a:p>
            <a:p>
              <a:pPr lvl="1">
                <a:spcBef>
                  <a:spcPct val="45000"/>
                </a:spcBef>
                <a:buClr>
                  <a:srgbClr val="00CC00"/>
                </a:buClr>
                <a:buFont typeface="Wingdings" panose="05000000000000000000" pitchFamily="2" charset="2"/>
                <a:buChar char="§"/>
              </a:pPr>
              <a:r>
                <a:rPr lang="en-US" altLang="en-US" sz="2000" b="1">
                  <a:solidFill>
                    <a:schemeClr val="bg1"/>
                  </a:solidFill>
                </a:rPr>
                <a:t>Increased effectiveness in achieving group goals</a:t>
              </a:r>
            </a:p>
            <a:p>
              <a:pPr lvl="1">
                <a:spcBef>
                  <a:spcPct val="45000"/>
                </a:spcBef>
                <a:buClr>
                  <a:srgbClr val="00CC00"/>
                </a:buClr>
                <a:buFont typeface="Wingdings" panose="05000000000000000000" pitchFamily="2" charset="2"/>
                <a:buChar char="§"/>
              </a:pPr>
              <a:r>
                <a:rPr lang="en-US" altLang="en-US" sz="2000" b="1">
                  <a:solidFill>
                    <a:schemeClr val="bg1"/>
                  </a:solidFill>
                </a:rPr>
                <a:t>Augmented individual satisfaction with group membership</a:t>
              </a:r>
            </a:p>
          </p:txBody>
        </p:sp>
      </p:grpSp>
      <p:grpSp>
        <p:nvGrpSpPr>
          <p:cNvPr id="1015815" name="Group 7"/>
          <p:cNvGrpSpPr>
            <a:grpSpLocks/>
          </p:cNvGrpSpPr>
          <p:nvPr/>
        </p:nvGrpSpPr>
        <p:grpSpPr bwMode="auto">
          <a:xfrm>
            <a:off x="4581525" y="1676400"/>
            <a:ext cx="3748088" cy="4310063"/>
            <a:chOff x="2886" y="1209"/>
            <a:chExt cx="2361" cy="2562"/>
          </a:xfrm>
        </p:grpSpPr>
        <p:sp>
          <p:nvSpPr>
            <p:cNvPr id="1015816" name="Rectangle 8"/>
            <p:cNvSpPr>
              <a:spLocks noChangeArrowheads="1"/>
            </p:cNvSpPr>
            <p:nvPr/>
          </p:nvSpPr>
          <p:spPr bwMode="auto">
            <a:xfrm>
              <a:off x="2886" y="1209"/>
              <a:ext cx="2313" cy="2523"/>
            </a:xfrm>
            <a:prstGeom prst="rect">
              <a:avLst/>
            </a:prstGeom>
            <a:noFill/>
            <a:ln>
              <a:noFill/>
            </a:ln>
            <a:effectLst>
              <a:outerShdw dist="35921" dir="2700000" algn="ctr" rotWithShape="0">
                <a:schemeClr val="tx1"/>
              </a:outerShdw>
            </a:effectLst>
            <a:extLst>
              <a:ext uri="{909E8E84-426E-40DD-AFC4-6F175D3DCCD1}">
                <a14:hiddenFill xmlns:a14="http://schemas.microsoft.com/office/drawing/2010/main">
                  <a:gradFill rotWithShape="1">
                    <a:gsLst>
                      <a:gs pos="0">
                        <a:schemeClr val="bg2">
                          <a:gamma/>
                          <a:shade val="46275"/>
                          <a:invGamma/>
                        </a:schemeClr>
                      </a:gs>
                      <a:gs pos="50000">
                        <a:schemeClr val="bg2"/>
                      </a:gs>
                      <a:gs pos="100000">
                        <a:schemeClr val="bg2">
                          <a:gamma/>
                          <a:shade val="46275"/>
                          <a:invGamma/>
                        </a:schemeClr>
                      </a:gs>
                    </a:gsLst>
                    <a:lin ang="5400000" scaled="1"/>
                  </a:gra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defRPr>
                  <a:solidFill>
                    <a:schemeClr val="tx1"/>
                  </a:solidFill>
                  <a:latin typeface="Arial" panose="020B0604020202020204" pitchFamily="34" charset="0"/>
                </a:defRPr>
              </a:lvl1pPr>
              <a:lvl2pPr marL="341313" indent="-227013">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endParaRPr lang="en-US" altLang="en-US" sz="2000" b="1">
                <a:solidFill>
                  <a:schemeClr val="bg1"/>
                </a:solidFill>
              </a:endParaRPr>
            </a:p>
          </p:txBody>
        </p:sp>
        <p:sp>
          <p:nvSpPr>
            <p:cNvPr id="1015817" name="Rectangle 9"/>
            <p:cNvSpPr>
              <a:spLocks noChangeArrowheads="1"/>
            </p:cNvSpPr>
            <p:nvPr/>
          </p:nvSpPr>
          <p:spPr bwMode="auto">
            <a:xfrm>
              <a:off x="2934" y="1248"/>
              <a:ext cx="2313" cy="2523"/>
            </a:xfrm>
            <a:prstGeom prst="rect">
              <a:avLst/>
            </a:prstGeom>
            <a:gradFill rotWithShape="1">
              <a:gsLst>
                <a:gs pos="0">
                  <a:srgbClr val="FF3300">
                    <a:gamma/>
                    <a:shade val="46275"/>
                    <a:invGamma/>
                  </a:srgbClr>
                </a:gs>
                <a:gs pos="50000">
                  <a:srgbClr val="FF3300"/>
                </a:gs>
                <a:gs pos="100000">
                  <a:srgbClr val="FF3300">
                    <a:gamma/>
                    <a:shade val="46275"/>
                    <a:invGamma/>
                  </a:srgbClr>
                </a:gs>
              </a:gsLst>
              <a:lin ang="5400000" scaled="1"/>
            </a:gradFill>
            <a:ln>
              <a:noFill/>
            </a:ln>
            <a:effectLst>
              <a:outerShdw dist="35921" dir="2700000" algn="ctr" rotWithShape="0">
                <a:schemeClr val="tx1"/>
              </a:outerShdw>
            </a:effectLst>
            <a:extLst>
              <a:ext uri="{91240B29-F687-4F45-9708-019B960494DF}">
                <a14:hiddenLine xmlns:a14="http://schemas.microsoft.com/office/drawing/2010/main" w="9525">
                  <a:solidFill>
                    <a:schemeClr val="tx1"/>
                  </a:solidFill>
                  <a:miter lim="800000"/>
                  <a:headEnd/>
                  <a:tailEnd/>
                </a14:hiddenLine>
              </a:ext>
            </a:extLst>
          </p:spPr>
          <p:txBody>
            <a:bodyPr/>
            <a:lstStyle>
              <a:lvl1pPr>
                <a:defRPr>
                  <a:solidFill>
                    <a:schemeClr val="tx1"/>
                  </a:solidFill>
                  <a:latin typeface="Arial" panose="020B0604020202020204" pitchFamily="34" charset="0"/>
                </a:defRPr>
              </a:lvl1pPr>
              <a:lvl2pPr marL="341313" indent="-227013">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r>
                <a:rPr lang="en-US" altLang="en-US" sz="2000" b="1">
                  <a:solidFill>
                    <a:schemeClr val="bg1"/>
                  </a:solidFill>
                </a:rPr>
                <a:t>Negative effects</a:t>
              </a:r>
            </a:p>
            <a:p>
              <a:pPr lvl="1">
                <a:spcBef>
                  <a:spcPct val="45000"/>
                </a:spcBef>
                <a:buClr>
                  <a:srgbClr val="00CC00"/>
                </a:buClr>
                <a:buFont typeface="Wingdings" panose="05000000000000000000" pitchFamily="2" charset="2"/>
                <a:buChar char="§"/>
              </a:pPr>
              <a:r>
                <a:rPr lang="en-US" altLang="en-US" sz="2000" b="1">
                  <a:solidFill>
                    <a:schemeClr val="bg1"/>
                  </a:solidFill>
                </a:rPr>
                <a:t>Useful or creative ideas may be ignored if they deviate from established norms or values</a:t>
              </a:r>
            </a:p>
            <a:p>
              <a:pPr lvl="1">
                <a:spcBef>
                  <a:spcPct val="45000"/>
                </a:spcBef>
                <a:buClr>
                  <a:srgbClr val="00CC00"/>
                </a:buClr>
                <a:buFont typeface="Wingdings" panose="05000000000000000000" pitchFamily="2" charset="2"/>
                <a:buChar char="§"/>
              </a:pPr>
              <a:r>
                <a:rPr lang="en-US" altLang="en-US" sz="2000" b="1">
                  <a:solidFill>
                    <a:schemeClr val="bg1"/>
                  </a:solidFill>
                </a:rPr>
                <a:t>Increased probability of developing groupthink</a:t>
              </a:r>
            </a:p>
            <a:p>
              <a:pPr lvl="1">
                <a:spcBef>
                  <a:spcPct val="45000"/>
                </a:spcBef>
                <a:buClr>
                  <a:srgbClr val="00CC00"/>
                </a:buClr>
                <a:buFont typeface="Wingdings" panose="05000000000000000000" pitchFamily="2" charset="2"/>
                <a:buChar char="§"/>
              </a:pPr>
              <a:r>
                <a:rPr lang="en-US" altLang="en-US" sz="2000" b="1">
                  <a:solidFill>
                    <a:schemeClr val="bg1"/>
                  </a:solidFill>
                </a:rPr>
                <a:t>Potential decrease in intergroup cooperation</a:t>
              </a:r>
            </a:p>
            <a:p>
              <a:pPr lvl="1">
                <a:spcBef>
                  <a:spcPct val="45000"/>
                </a:spcBef>
                <a:buClr>
                  <a:srgbClr val="00CC00"/>
                </a:buClr>
                <a:buFont typeface="Wingdings" panose="05000000000000000000" pitchFamily="2" charset="2"/>
                <a:buChar char="§"/>
              </a:pPr>
              <a:r>
                <a:rPr lang="en-US" altLang="en-US" sz="2000" b="1">
                  <a:solidFill>
                    <a:schemeClr val="bg1"/>
                  </a:solidFill>
                </a:rPr>
                <a:t>Counterproductive norms may be emphasized</a:t>
              </a:r>
            </a:p>
          </p:txBody>
        </p:sp>
      </p:grpSp>
      <p:sp>
        <p:nvSpPr>
          <p:cNvPr id="1015818" name="Line 10"/>
          <p:cNvSpPr>
            <a:spLocks noChangeShapeType="1"/>
          </p:cNvSpPr>
          <p:nvPr/>
        </p:nvSpPr>
        <p:spPr bwMode="auto">
          <a:xfrm flipH="1" flipV="1">
            <a:off x="457200" y="1752600"/>
            <a:ext cx="50800" cy="4233863"/>
          </a:xfrm>
          <a:prstGeom prst="line">
            <a:avLst/>
          </a:prstGeom>
          <a:noFill/>
          <a:ln w="38100">
            <a:solidFill>
              <a:schemeClr val="bg1"/>
            </a:solidFill>
            <a:prstDash val="sysDot"/>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GB"/>
          </a:p>
        </p:txBody>
      </p:sp>
      <p:sp>
        <p:nvSpPr>
          <p:cNvPr id="1015819" name="Line 11"/>
          <p:cNvSpPr>
            <a:spLocks noChangeShapeType="1"/>
          </p:cNvSpPr>
          <p:nvPr/>
        </p:nvSpPr>
        <p:spPr bwMode="auto">
          <a:xfrm>
            <a:off x="8534400" y="1676400"/>
            <a:ext cx="7938" cy="4310063"/>
          </a:xfrm>
          <a:prstGeom prst="line">
            <a:avLst/>
          </a:prstGeom>
          <a:noFill/>
          <a:ln w="38100">
            <a:solidFill>
              <a:schemeClr val="bg1"/>
            </a:solidFill>
            <a:prstDash val="sysDot"/>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GB"/>
          </a:p>
        </p:txBody>
      </p:sp>
      <p:sp>
        <p:nvSpPr>
          <p:cNvPr id="1015820" name="Text Box 12"/>
          <p:cNvSpPr txBox="1">
            <a:spLocks noChangeArrowheads="1"/>
          </p:cNvSpPr>
          <p:nvPr/>
        </p:nvSpPr>
        <p:spPr bwMode="auto">
          <a:xfrm>
            <a:off x="6477000" y="6248400"/>
            <a:ext cx="2203450" cy="257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lnSpc>
                <a:spcPct val="90000"/>
              </a:lnSpc>
              <a:spcBef>
                <a:spcPct val="20000"/>
              </a:spcBef>
              <a:buClr>
                <a:schemeClr val="tx1"/>
              </a:buClr>
              <a:buSzPct val="85000"/>
              <a:buFont typeface="Wingdings" panose="05000000000000000000" pitchFamily="2" charset="2"/>
              <a:buNone/>
            </a:pPr>
            <a:r>
              <a:rPr lang="en-US" altLang="en-US" sz="1200">
                <a:solidFill>
                  <a:schemeClr val="bg1"/>
                </a:solidFill>
              </a:rPr>
              <a:t>Adapted from Exhibit 11.7</a:t>
            </a:r>
          </a:p>
        </p:txBody>
      </p:sp>
      <p:sp>
        <p:nvSpPr>
          <p:cNvPr id="1015821" name="Rectangle 13"/>
          <p:cNvSpPr>
            <a:spLocks noGrp="1" noChangeArrowheads="1"/>
          </p:cNvSpPr>
          <p:nvPr>
            <p:ph type="title"/>
          </p:nvPr>
        </p:nvSpPr>
        <p:spPr/>
        <p:txBody>
          <a:bodyPr/>
          <a:lstStyle/>
          <a:p>
            <a:r>
              <a:rPr lang="en-US" altLang="en-US"/>
              <a:t>Effects of Group Cohesion</a:t>
            </a:r>
          </a:p>
        </p:txBody>
      </p:sp>
    </p:spTree>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Slide Number Placeholder 3"/>
          <p:cNvSpPr>
            <a:spLocks noGrp="1"/>
          </p:cNvSpPr>
          <p:nvPr>
            <p:ph type="sldNum" sz="quarter" idx="10"/>
          </p:nvPr>
        </p:nvSpPr>
        <p:spPr/>
        <p:txBody>
          <a:bodyPr/>
          <a:lstStyle/>
          <a:p>
            <a:fld id="{AFB80B61-6E1C-415D-AA8D-5723B08B4E28}" type="slidenum">
              <a:rPr lang="en-US" altLang="en-US"/>
              <a:pPr/>
              <a:t>22</a:t>
            </a:fld>
            <a:endParaRPr lang="en-US" altLang="en-US"/>
          </a:p>
        </p:txBody>
      </p:sp>
      <p:sp>
        <p:nvSpPr>
          <p:cNvPr id="1062918" name="Rectangle 6"/>
          <p:cNvSpPr>
            <a:spLocks noGrp="1" noChangeArrowheads="1"/>
          </p:cNvSpPr>
          <p:nvPr>
            <p:ph type="title"/>
          </p:nvPr>
        </p:nvSpPr>
        <p:spPr>
          <a:xfrm>
            <a:off x="381000" y="0"/>
            <a:ext cx="8610600" cy="1066800"/>
          </a:xfrm>
        </p:spPr>
        <p:txBody>
          <a:bodyPr/>
          <a:lstStyle/>
          <a:p>
            <a:r>
              <a:rPr lang="en-US" altLang="en-US" sz="3200"/>
              <a:t>Prominent Groups and Teams in Today’s Organizations</a:t>
            </a:r>
          </a:p>
        </p:txBody>
      </p:sp>
      <p:sp>
        <p:nvSpPr>
          <p:cNvPr id="1062916" name="Text Box 4"/>
          <p:cNvSpPr txBox="1">
            <a:spLocks noChangeArrowheads="1"/>
          </p:cNvSpPr>
          <p:nvPr/>
        </p:nvSpPr>
        <p:spPr bwMode="auto">
          <a:xfrm>
            <a:off x="6477000" y="6248400"/>
            <a:ext cx="2203450" cy="257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lnSpc>
                <a:spcPct val="90000"/>
              </a:lnSpc>
              <a:spcBef>
                <a:spcPct val="20000"/>
              </a:spcBef>
              <a:buClr>
                <a:schemeClr val="tx1"/>
              </a:buClr>
              <a:buSzPct val="85000"/>
              <a:buFont typeface="Wingdings" panose="05000000000000000000" pitchFamily="2" charset="2"/>
              <a:buNone/>
            </a:pPr>
            <a:r>
              <a:rPr lang="en-US" altLang="en-US" sz="1200">
                <a:solidFill>
                  <a:schemeClr val="bg1"/>
                </a:solidFill>
              </a:rPr>
              <a:t>Adapted from Exhibit 11.8</a:t>
            </a:r>
          </a:p>
        </p:txBody>
      </p:sp>
      <p:graphicFrame>
        <p:nvGraphicFramePr>
          <p:cNvPr id="1063008" name="Group 96"/>
          <p:cNvGraphicFramePr>
            <a:graphicFrameLocks noGrp="1"/>
          </p:cNvGraphicFramePr>
          <p:nvPr>
            <p:ph type="tbl" idx="1"/>
          </p:nvPr>
        </p:nvGraphicFramePr>
        <p:xfrm>
          <a:off x="381000" y="1828800"/>
          <a:ext cx="8305800" cy="4224338"/>
        </p:xfrm>
        <a:graphic>
          <a:graphicData uri="http://schemas.openxmlformats.org/drawingml/2006/table">
            <a:tbl>
              <a:tblPr/>
              <a:tblGrid>
                <a:gridCol w="1752600">
                  <a:extLst>
                    <a:ext uri="{9D8B030D-6E8A-4147-A177-3AD203B41FA5}">
                      <a16:colId xmlns:a16="http://schemas.microsoft.com/office/drawing/2014/main" val="3020324021"/>
                    </a:ext>
                  </a:extLst>
                </a:gridCol>
                <a:gridCol w="3276600">
                  <a:extLst>
                    <a:ext uri="{9D8B030D-6E8A-4147-A177-3AD203B41FA5}">
                      <a16:colId xmlns:a16="http://schemas.microsoft.com/office/drawing/2014/main" val="327028989"/>
                    </a:ext>
                  </a:extLst>
                </a:gridCol>
                <a:gridCol w="3276600">
                  <a:extLst>
                    <a:ext uri="{9D8B030D-6E8A-4147-A177-3AD203B41FA5}">
                      <a16:colId xmlns:a16="http://schemas.microsoft.com/office/drawing/2014/main" val="2652168403"/>
                    </a:ext>
                  </a:extLst>
                </a:gridCol>
              </a:tblGrid>
              <a:tr h="430213">
                <a:tc>
                  <a:txBody>
                    <a:bodyPr/>
                    <a:lstStyle>
                      <a:lvl1pPr>
                        <a:spcBef>
                          <a:spcPct val="40000"/>
                        </a:spcBef>
                        <a:buClr>
                          <a:srgbClr val="CC3300"/>
                        </a:buClr>
                        <a:buSzPct val="55000"/>
                        <a:buFont typeface="Wingdings" panose="05000000000000000000" pitchFamily="2" charset="2"/>
                        <a:defRPr sz="2000" b="1">
                          <a:solidFill>
                            <a:schemeClr val="bg1"/>
                          </a:solidFill>
                          <a:latin typeface="Arial" panose="020B0604020202020204" pitchFamily="34" charset="0"/>
                        </a:defRPr>
                      </a:lvl1pPr>
                      <a:lvl2pPr>
                        <a:buFont typeface="Arial" panose="020B0604020202020204" pitchFamily="34" charset="0"/>
                        <a:defRPr sz="2000" b="1">
                          <a:solidFill>
                            <a:schemeClr val="bg1"/>
                          </a:solidFill>
                          <a:latin typeface="Arial" panose="020B0604020202020204" pitchFamily="34" charset="0"/>
                        </a:defRPr>
                      </a:lvl2pPr>
                      <a:lvl3pPr>
                        <a:buFont typeface="Arial" panose="020B0604020202020204" pitchFamily="34" charset="0"/>
                        <a:defRPr sz="2000" b="1">
                          <a:solidFill>
                            <a:schemeClr val="bg1"/>
                          </a:solidFill>
                          <a:latin typeface="Arial" panose="020B0604020202020204" pitchFamily="34" charset="0"/>
                        </a:defRPr>
                      </a:lvl3pPr>
                      <a:lvl4pPr>
                        <a:buFont typeface="Arial" panose="020B0604020202020204" pitchFamily="34" charset="0"/>
                        <a:defRPr sz="2000" b="1">
                          <a:solidFill>
                            <a:schemeClr val="bg1"/>
                          </a:solidFill>
                          <a:latin typeface="Arial" panose="020B0604020202020204" pitchFamily="34" charset="0"/>
                        </a:defRPr>
                      </a:lvl4pPr>
                      <a:lvl5pPr>
                        <a:buFont typeface="Arial" panose="020B0604020202020204" pitchFamily="34" charset="0"/>
                        <a:defRPr sz="2000" b="1">
                          <a:solidFill>
                            <a:schemeClr val="bg1"/>
                          </a:solidFill>
                          <a:latin typeface="Arial" panose="020B0604020202020204" pitchFamily="34" charset="0"/>
                        </a:defRPr>
                      </a:lvl5pPr>
                      <a:lvl6pPr fontAlgn="base">
                        <a:spcBef>
                          <a:spcPct val="0"/>
                        </a:spcBef>
                        <a:spcAft>
                          <a:spcPct val="0"/>
                        </a:spcAft>
                        <a:buFont typeface="Arial" panose="020B0604020202020204" pitchFamily="34" charset="0"/>
                        <a:defRPr sz="2000" b="1">
                          <a:solidFill>
                            <a:schemeClr val="bg1"/>
                          </a:solidFill>
                          <a:latin typeface="Arial" panose="020B0604020202020204" pitchFamily="34" charset="0"/>
                        </a:defRPr>
                      </a:lvl6pPr>
                      <a:lvl7pPr fontAlgn="base">
                        <a:spcBef>
                          <a:spcPct val="0"/>
                        </a:spcBef>
                        <a:spcAft>
                          <a:spcPct val="0"/>
                        </a:spcAft>
                        <a:buFont typeface="Arial" panose="020B0604020202020204" pitchFamily="34" charset="0"/>
                        <a:defRPr sz="2000" b="1">
                          <a:solidFill>
                            <a:schemeClr val="bg1"/>
                          </a:solidFill>
                          <a:latin typeface="Arial" panose="020B0604020202020204" pitchFamily="34" charset="0"/>
                        </a:defRPr>
                      </a:lvl7pPr>
                      <a:lvl8pPr fontAlgn="base">
                        <a:spcBef>
                          <a:spcPct val="0"/>
                        </a:spcBef>
                        <a:spcAft>
                          <a:spcPct val="0"/>
                        </a:spcAft>
                        <a:buFont typeface="Arial" panose="020B0604020202020204" pitchFamily="34" charset="0"/>
                        <a:defRPr sz="2000" b="1">
                          <a:solidFill>
                            <a:schemeClr val="bg1"/>
                          </a:solidFill>
                          <a:latin typeface="Arial" panose="020B0604020202020204" pitchFamily="34" charset="0"/>
                        </a:defRPr>
                      </a:lvl8pPr>
                      <a:lvl9pPr fontAlgn="base">
                        <a:spcBef>
                          <a:spcPct val="0"/>
                        </a:spcBef>
                        <a:spcAft>
                          <a:spcPct val="0"/>
                        </a:spcAft>
                        <a:buFont typeface="Arial" panose="020B0604020202020204" pitchFamily="34" charset="0"/>
                        <a:defRPr sz="2000" b="1">
                          <a:solidFill>
                            <a:schemeClr val="bg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
                          <a:srgbClr val="CC3300"/>
                        </a:buClr>
                        <a:buSzPct val="55000"/>
                        <a:buFont typeface="Wingdings" panose="05000000000000000000" pitchFamily="2" charset="2"/>
                        <a:buNone/>
                        <a:tabLst/>
                      </a:pPr>
                      <a:r>
                        <a:rPr kumimoji="0" lang="en-US" altLang="en-US" sz="1800" b="1" i="0" u="none" strike="noStrike" cap="none" normalizeH="0" baseline="0" smtClean="0">
                          <a:ln>
                            <a:noFill/>
                          </a:ln>
                          <a:solidFill>
                            <a:schemeClr val="bg1"/>
                          </a:solidFill>
                          <a:effectLst/>
                          <a:latin typeface="Arial" panose="020B0604020202020204" pitchFamily="34" charset="0"/>
                        </a:rPr>
                        <a:t>Type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1">
                      <a:gsLst>
                        <a:gs pos="0">
                          <a:schemeClr val="bg2">
                            <a:gamma/>
                            <a:shade val="46275"/>
                            <a:invGamma/>
                          </a:schemeClr>
                        </a:gs>
                        <a:gs pos="50000">
                          <a:schemeClr val="bg2"/>
                        </a:gs>
                        <a:gs pos="100000">
                          <a:schemeClr val="bg2">
                            <a:gamma/>
                            <a:shade val="46275"/>
                            <a:invGamma/>
                          </a:schemeClr>
                        </a:gs>
                      </a:gsLst>
                      <a:lin ang="5400000" scaled="1"/>
                    </a:gradFill>
                  </a:tcPr>
                </a:tc>
                <a:tc>
                  <a:txBody>
                    <a:bodyPr/>
                    <a:lstStyle>
                      <a:lvl1pPr>
                        <a:spcBef>
                          <a:spcPct val="40000"/>
                        </a:spcBef>
                        <a:buClr>
                          <a:srgbClr val="CC3300"/>
                        </a:buClr>
                        <a:buSzPct val="55000"/>
                        <a:buFont typeface="Wingdings" panose="05000000000000000000" pitchFamily="2" charset="2"/>
                        <a:defRPr sz="2000" b="1">
                          <a:solidFill>
                            <a:schemeClr val="bg1"/>
                          </a:solidFill>
                          <a:latin typeface="Arial" panose="020B0604020202020204" pitchFamily="34" charset="0"/>
                        </a:defRPr>
                      </a:lvl1pPr>
                      <a:lvl2pPr>
                        <a:buFont typeface="Arial" panose="020B0604020202020204" pitchFamily="34" charset="0"/>
                        <a:defRPr sz="2000" b="1">
                          <a:solidFill>
                            <a:schemeClr val="bg1"/>
                          </a:solidFill>
                          <a:latin typeface="Arial" panose="020B0604020202020204" pitchFamily="34" charset="0"/>
                        </a:defRPr>
                      </a:lvl2pPr>
                      <a:lvl3pPr>
                        <a:buFont typeface="Arial" panose="020B0604020202020204" pitchFamily="34" charset="0"/>
                        <a:defRPr sz="2000" b="1">
                          <a:solidFill>
                            <a:schemeClr val="bg1"/>
                          </a:solidFill>
                          <a:latin typeface="Arial" panose="020B0604020202020204" pitchFamily="34" charset="0"/>
                        </a:defRPr>
                      </a:lvl3pPr>
                      <a:lvl4pPr>
                        <a:buFont typeface="Arial" panose="020B0604020202020204" pitchFamily="34" charset="0"/>
                        <a:defRPr sz="2000" b="1">
                          <a:solidFill>
                            <a:schemeClr val="bg1"/>
                          </a:solidFill>
                          <a:latin typeface="Arial" panose="020B0604020202020204" pitchFamily="34" charset="0"/>
                        </a:defRPr>
                      </a:lvl4pPr>
                      <a:lvl5pPr>
                        <a:buFont typeface="Arial" panose="020B0604020202020204" pitchFamily="34" charset="0"/>
                        <a:defRPr sz="2000" b="1">
                          <a:solidFill>
                            <a:schemeClr val="bg1"/>
                          </a:solidFill>
                          <a:latin typeface="Arial" panose="020B0604020202020204" pitchFamily="34" charset="0"/>
                        </a:defRPr>
                      </a:lvl5pPr>
                      <a:lvl6pPr fontAlgn="base">
                        <a:spcBef>
                          <a:spcPct val="0"/>
                        </a:spcBef>
                        <a:spcAft>
                          <a:spcPct val="0"/>
                        </a:spcAft>
                        <a:buFont typeface="Arial" panose="020B0604020202020204" pitchFamily="34" charset="0"/>
                        <a:defRPr sz="2000" b="1">
                          <a:solidFill>
                            <a:schemeClr val="bg1"/>
                          </a:solidFill>
                          <a:latin typeface="Arial" panose="020B0604020202020204" pitchFamily="34" charset="0"/>
                        </a:defRPr>
                      </a:lvl6pPr>
                      <a:lvl7pPr fontAlgn="base">
                        <a:spcBef>
                          <a:spcPct val="0"/>
                        </a:spcBef>
                        <a:spcAft>
                          <a:spcPct val="0"/>
                        </a:spcAft>
                        <a:buFont typeface="Arial" panose="020B0604020202020204" pitchFamily="34" charset="0"/>
                        <a:defRPr sz="2000" b="1">
                          <a:solidFill>
                            <a:schemeClr val="bg1"/>
                          </a:solidFill>
                          <a:latin typeface="Arial" panose="020B0604020202020204" pitchFamily="34" charset="0"/>
                        </a:defRPr>
                      </a:lvl7pPr>
                      <a:lvl8pPr fontAlgn="base">
                        <a:spcBef>
                          <a:spcPct val="0"/>
                        </a:spcBef>
                        <a:spcAft>
                          <a:spcPct val="0"/>
                        </a:spcAft>
                        <a:buFont typeface="Arial" panose="020B0604020202020204" pitchFamily="34" charset="0"/>
                        <a:defRPr sz="2000" b="1">
                          <a:solidFill>
                            <a:schemeClr val="bg1"/>
                          </a:solidFill>
                          <a:latin typeface="Arial" panose="020B0604020202020204" pitchFamily="34" charset="0"/>
                        </a:defRPr>
                      </a:lvl8pPr>
                      <a:lvl9pPr fontAlgn="base">
                        <a:spcBef>
                          <a:spcPct val="0"/>
                        </a:spcBef>
                        <a:spcAft>
                          <a:spcPct val="0"/>
                        </a:spcAft>
                        <a:buFont typeface="Arial" panose="020B0604020202020204" pitchFamily="34" charset="0"/>
                        <a:defRPr sz="2000" b="1">
                          <a:solidFill>
                            <a:schemeClr val="bg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
                          <a:srgbClr val="CC3300"/>
                        </a:buClr>
                        <a:buSzPct val="55000"/>
                        <a:buFont typeface="Wingdings" panose="05000000000000000000" pitchFamily="2" charset="2"/>
                        <a:buNone/>
                        <a:tabLst/>
                      </a:pPr>
                      <a:r>
                        <a:rPr kumimoji="0" lang="en-US" altLang="en-US" sz="1800" b="1" i="0" u="none" strike="noStrike" cap="none" normalizeH="0" baseline="0" smtClean="0">
                          <a:ln>
                            <a:noFill/>
                          </a:ln>
                          <a:solidFill>
                            <a:schemeClr val="bg1"/>
                          </a:solidFill>
                          <a:effectLst/>
                          <a:latin typeface="Arial" panose="020B0604020202020204" pitchFamily="34" charset="0"/>
                        </a:rPr>
                        <a:t>Potential Advantages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1">
                      <a:gsLst>
                        <a:gs pos="0">
                          <a:schemeClr val="bg2">
                            <a:gamma/>
                            <a:shade val="46275"/>
                            <a:invGamma/>
                          </a:schemeClr>
                        </a:gs>
                        <a:gs pos="50000">
                          <a:schemeClr val="bg2"/>
                        </a:gs>
                        <a:gs pos="100000">
                          <a:schemeClr val="bg2">
                            <a:gamma/>
                            <a:shade val="46275"/>
                            <a:invGamma/>
                          </a:schemeClr>
                        </a:gs>
                      </a:gsLst>
                      <a:lin ang="5400000" scaled="1"/>
                    </a:gradFill>
                  </a:tcPr>
                </a:tc>
                <a:tc>
                  <a:txBody>
                    <a:bodyPr/>
                    <a:lstStyle>
                      <a:lvl1pPr>
                        <a:spcBef>
                          <a:spcPct val="40000"/>
                        </a:spcBef>
                        <a:buClr>
                          <a:srgbClr val="CC3300"/>
                        </a:buClr>
                        <a:buSzPct val="55000"/>
                        <a:buFont typeface="Wingdings" panose="05000000000000000000" pitchFamily="2" charset="2"/>
                        <a:defRPr sz="2000" b="1">
                          <a:solidFill>
                            <a:schemeClr val="bg1"/>
                          </a:solidFill>
                          <a:latin typeface="Arial" panose="020B0604020202020204" pitchFamily="34" charset="0"/>
                        </a:defRPr>
                      </a:lvl1pPr>
                      <a:lvl2pPr>
                        <a:buFont typeface="Arial" panose="020B0604020202020204" pitchFamily="34" charset="0"/>
                        <a:defRPr sz="2000" b="1">
                          <a:solidFill>
                            <a:schemeClr val="bg1"/>
                          </a:solidFill>
                          <a:latin typeface="Arial" panose="020B0604020202020204" pitchFamily="34" charset="0"/>
                        </a:defRPr>
                      </a:lvl2pPr>
                      <a:lvl3pPr>
                        <a:buFont typeface="Arial" panose="020B0604020202020204" pitchFamily="34" charset="0"/>
                        <a:defRPr sz="2000" b="1">
                          <a:solidFill>
                            <a:schemeClr val="bg1"/>
                          </a:solidFill>
                          <a:latin typeface="Arial" panose="020B0604020202020204" pitchFamily="34" charset="0"/>
                        </a:defRPr>
                      </a:lvl3pPr>
                      <a:lvl4pPr>
                        <a:buFont typeface="Arial" panose="020B0604020202020204" pitchFamily="34" charset="0"/>
                        <a:defRPr sz="2000" b="1">
                          <a:solidFill>
                            <a:schemeClr val="bg1"/>
                          </a:solidFill>
                          <a:latin typeface="Arial" panose="020B0604020202020204" pitchFamily="34" charset="0"/>
                        </a:defRPr>
                      </a:lvl4pPr>
                      <a:lvl5pPr>
                        <a:buFont typeface="Arial" panose="020B0604020202020204" pitchFamily="34" charset="0"/>
                        <a:defRPr sz="2000" b="1">
                          <a:solidFill>
                            <a:schemeClr val="bg1"/>
                          </a:solidFill>
                          <a:latin typeface="Arial" panose="020B0604020202020204" pitchFamily="34" charset="0"/>
                        </a:defRPr>
                      </a:lvl5pPr>
                      <a:lvl6pPr fontAlgn="base">
                        <a:spcBef>
                          <a:spcPct val="0"/>
                        </a:spcBef>
                        <a:spcAft>
                          <a:spcPct val="0"/>
                        </a:spcAft>
                        <a:buFont typeface="Arial" panose="020B0604020202020204" pitchFamily="34" charset="0"/>
                        <a:defRPr sz="2000" b="1">
                          <a:solidFill>
                            <a:schemeClr val="bg1"/>
                          </a:solidFill>
                          <a:latin typeface="Arial" panose="020B0604020202020204" pitchFamily="34" charset="0"/>
                        </a:defRPr>
                      </a:lvl6pPr>
                      <a:lvl7pPr fontAlgn="base">
                        <a:spcBef>
                          <a:spcPct val="0"/>
                        </a:spcBef>
                        <a:spcAft>
                          <a:spcPct val="0"/>
                        </a:spcAft>
                        <a:buFont typeface="Arial" panose="020B0604020202020204" pitchFamily="34" charset="0"/>
                        <a:defRPr sz="2000" b="1">
                          <a:solidFill>
                            <a:schemeClr val="bg1"/>
                          </a:solidFill>
                          <a:latin typeface="Arial" panose="020B0604020202020204" pitchFamily="34" charset="0"/>
                        </a:defRPr>
                      </a:lvl7pPr>
                      <a:lvl8pPr fontAlgn="base">
                        <a:spcBef>
                          <a:spcPct val="0"/>
                        </a:spcBef>
                        <a:spcAft>
                          <a:spcPct val="0"/>
                        </a:spcAft>
                        <a:buFont typeface="Arial" panose="020B0604020202020204" pitchFamily="34" charset="0"/>
                        <a:defRPr sz="2000" b="1">
                          <a:solidFill>
                            <a:schemeClr val="bg1"/>
                          </a:solidFill>
                          <a:latin typeface="Arial" panose="020B0604020202020204" pitchFamily="34" charset="0"/>
                        </a:defRPr>
                      </a:lvl8pPr>
                      <a:lvl9pPr fontAlgn="base">
                        <a:spcBef>
                          <a:spcPct val="0"/>
                        </a:spcBef>
                        <a:spcAft>
                          <a:spcPct val="0"/>
                        </a:spcAft>
                        <a:buFont typeface="Arial" panose="020B0604020202020204" pitchFamily="34" charset="0"/>
                        <a:defRPr sz="2000" b="1">
                          <a:solidFill>
                            <a:schemeClr val="bg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
                          <a:srgbClr val="CC3300"/>
                        </a:buClr>
                        <a:buSzPct val="55000"/>
                        <a:buFont typeface="Wingdings" panose="05000000000000000000" pitchFamily="2" charset="2"/>
                        <a:buNone/>
                        <a:tabLst/>
                      </a:pPr>
                      <a:r>
                        <a:rPr kumimoji="0" lang="en-US" altLang="en-US" sz="1800" b="1" i="0" u="none" strike="noStrike" cap="none" normalizeH="0" baseline="0" smtClean="0">
                          <a:ln>
                            <a:noFill/>
                          </a:ln>
                          <a:solidFill>
                            <a:schemeClr val="bg1"/>
                          </a:solidFill>
                          <a:effectLst/>
                          <a:latin typeface="Arial" panose="020B0604020202020204" pitchFamily="34" charset="0"/>
                        </a:rPr>
                        <a:t>Potential Disadvantages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1">
                      <a:gsLst>
                        <a:gs pos="0">
                          <a:schemeClr val="bg2">
                            <a:gamma/>
                            <a:shade val="46275"/>
                            <a:invGamma/>
                          </a:schemeClr>
                        </a:gs>
                        <a:gs pos="50000">
                          <a:schemeClr val="bg2"/>
                        </a:gs>
                        <a:gs pos="100000">
                          <a:schemeClr val="bg2">
                            <a:gamma/>
                            <a:shade val="46275"/>
                            <a:invGamma/>
                          </a:schemeClr>
                        </a:gs>
                      </a:gsLst>
                      <a:lin ang="5400000" scaled="1"/>
                    </a:gradFill>
                  </a:tcPr>
                </a:tc>
                <a:extLst>
                  <a:ext uri="{0D108BD9-81ED-4DB2-BD59-A6C34878D82A}">
                    <a16:rowId xmlns:a16="http://schemas.microsoft.com/office/drawing/2014/main" val="5871046"/>
                  </a:ext>
                </a:extLst>
              </a:tr>
              <a:tr h="944563">
                <a:tc>
                  <a:txBody>
                    <a:bodyPr/>
                    <a:lstStyle>
                      <a:lvl1pPr>
                        <a:spcBef>
                          <a:spcPct val="40000"/>
                        </a:spcBef>
                        <a:buClr>
                          <a:srgbClr val="CC3300"/>
                        </a:buClr>
                        <a:buSzPct val="55000"/>
                        <a:buFont typeface="Wingdings" panose="05000000000000000000" pitchFamily="2" charset="2"/>
                        <a:defRPr sz="2000" b="1">
                          <a:solidFill>
                            <a:schemeClr val="bg1"/>
                          </a:solidFill>
                          <a:latin typeface="Arial" panose="020B0604020202020204" pitchFamily="34" charset="0"/>
                        </a:defRPr>
                      </a:lvl1pPr>
                      <a:lvl2pPr>
                        <a:buFont typeface="Arial" panose="020B0604020202020204" pitchFamily="34" charset="0"/>
                        <a:defRPr sz="2000" b="1">
                          <a:solidFill>
                            <a:schemeClr val="bg1"/>
                          </a:solidFill>
                          <a:latin typeface="Arial" panose="020B0604020202020204" pitchFamily="34" charset="0"/>
                        </a:defRPr>
                      </a:lvl2pPr>
                      <a:lvl3pPr>
                        <a:buFont typeface="Arial" panose="020B0604020202020204" pitchFamily="34" charset="0"/>
                        <a:defRPr sz="2000" b="1">
                          <a:solidFill>
                            <a:schemeClr val="bg1"/>
                          </a:solidFill>
                          <a:latin typeface="Arial" panose="020B0604020202020204" pitchFamily="34" charset="0"/>
                        </a:defRPr>
                      </a:lvl3pPr>
                      <a:lvl4pPr>
                        <a:buFont typeface="Arial" panose="020B0604020202020204" pitchFamily="34" charset="0"/>
                        <a:defRPr sz="2000" b="1">
                          <a:solidFill>
                            <a:schemeClr val="bg1"/>
                          </a:solidFill>
                          <a:latin typeface="Arial" panose="020B0604020202020204" pitchFamily="34" charset="0"/>
                        </a:defRPr>
                      </a:lvl4pPr>
                      <a:lvl5pPr>
                        <a:buFont typeface="Arial" panose="020B0604020202020204" pitchFamily="34" charset="0"/>
                        <a:defRPr sz="2000" b="1">
                          <a:solidFill>
                            <a:schemeClr val="bg1"/>
                          </a:solidFill>
                          <a:latin typeface="Arial" panose="020B0604020202020204" pitchFamily="34" charset="0"/>
                        </a:defRPr>
                      </a:lvl5pPr>
                      <a:lvl6pPr fontAlgn="base">
                        <a:spcBef>
                          <a:spcPct val="0"/>
                        </a:spcBef>
                        <a:spcAft>
                          <a:spcPct val="0"/>
                        </a:spcAft>
                        <a:buFont typeface="Arial" panose="020B0604020202020204" pitchFamily="34" charset="0"/>
                        <a:defRPr sz="2000" b="1">
                          <a:solidFill>
                            <a:schemeClr val="bg1"/>
                          </a:solidFill>
                          <a:latin typeface="Arial" panose="020B0604020202020204" pitchFamily="34" charset="0"/>
                        </a:defRPr>
                      </a:lvl6pPr>
                      <a:lvl7pPr fontAlgn="base">
                        <a:spcBef>
                          <a:spcPct val="0"/>
                        </a:spcBef>
                        <a:spcAft>
                          <a:spcPct val="0"/>
                        </a:spcAft>
                        <a:buFont typeface="Arial" panose="020B0604020202020204" pitchFamily="34" charset="0"/>
                        <a:defRPr sz="2000" b="1">
                          <a:solidFill>
                            <a:schemeClr val="bg1"/>
                          </a:solidFill>
                          <a:latin typeface="Arial" panose="020B0604020202020204" pitchFamily="34" charset="0"/>
                        </a:defRPr>
                      </a:lvl7pPr>
                      <a:lvl8pPr fontAlgn="base">
                        <a:spcBef>
                          <a:spcPct val="0"/>
                        </a:spcBef>
                        <a:spcAft>
                          <a:spcPct val="0"/>
                        </a:spcAft>
                        <a:buFont typeface="Arial" panose="020B0604020202020204" pitchFamily="34" charset="0"/>
                        <a:defRPr sz="2000" b="1">
                          <a:solidFill>
                            <a:schemeClr val="bg1"/>
                          </a:solidFill>
                          <a:latin typeface="Arial" panose="020B0604020202020204" pitchFamily="34" charset="0"/>
                        </a:defRPr>
                      </a:lvl8pPr>
                      <a:lvl9pPr fontAlgn="base">
                        <a:spcBef>
                          <a:spcPct val="0"/>
                        </a:spcBef>
                        <a:spcAft>
                          <a:spcPct val="0"/>
                        </a:spcAft>
                        <a:buFont typeface="Arial" panose="020B0604020202020204" pitchFamily="34" charset="0"/>
                        <a:defRPr sz="2000" b="1">
                          <a:solidFill>
                            <a:schemeClr val="bg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
                          <a:srgbClr val="CC3300"/>
                        </a:buClr>
                        <a:buSzPct val="55000"/>
                        <a:buFont typeface="Wingdings" panose="05000000000000000000" pitchFamily="2" charset="2"/>
                        <a:buNone/>
                        <a:tabLst/>
                      </a:pPr>
                      <a:r>
                        <a:rPr kumimoji="0" lang="en-US" altLang="en-US" sz="1800" b="1" i="0" u="none" strike="noStrike" cap="none" normalizeH="0" baseline="0" smtClean="0">
                          <a:ln>
                            <a:noFill/>
                          </a:ln>
                          <a:solidFill>
                            <a:schemeClr val="bg1"/>
                          </a:solidFill>
                          <a:effectLst/>
                          <a:latin typeface="Arial" panose="020B0604020202020204" pitchFamily="34" charset="0"/>
                        </a:rPr>
                        <a:t>Self-Managing</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1">
                      <a:gsLst>
                        <a:gs pos="0">
                          <a:srgbClr val="FF0000">
                            <a:gamma/>
                            <a:shade val="46275"/>
                            <a:invGamma/>
                          </a:srgbClr>
                        </a:gs>
                        <a:gs pos="50000">
                          <a:srgbClr val="FF0000"/>
                        </a:gs>
                        <a:gs pos="100000">
                          <a:srgbClr val="FF0000">
                            <a:gamma/>
                            <a:shade val="46275"/>
                            <a:invGamma/>
                          </a:srgbClr>
                        </a:gs>
                      </a:gsLst>
                      <a:lin ang="5400000" scaled="1"/>
                    </a:gradFill>
                  </a:tcPr>
                </a:tc>
                <a:tc>
                  <a:txBody>
                    <a:bodyPr/>
                    <a:lstStyle>
                      <a:lvl1pPr>
                        <a:spcBef>
                          <a:spcPct val="40000"/>
                        </a:spcBef>
                        <a:buClr>
                          <a:srgbClr val="CC3300"/>
                        </a:buClr>
                        <a:buSzPct val="55000"/>
                        <a:buFont typeface="Wingdings" panose="05000000000000000000" pitchFamily="2" charset="2"/>
                        <a:defRPr sz="2000" b="1">
                          <a:solidFill>
                            <a:schemeClr val="bg1"/>
                          </a:solidFill>
                          <a:latin typeface="Arial" panose="020B0604020202020204" pitchFamily="34" charset="0"/>
                        </a:defRPr>
                      </a:lvl1pPr>
                      <a:lvl2pPr>
                        <a:buFont typeface="Arial" panose="020B0604020202020204" pitchFamily="34" charset="0"/>
                        <a:defRPr sz="2000" b="1">
                          <a:solidFill>
                            <a:schemeClr val="bg1"/>
                          </a:solidFill>
                          <a:latin typeface="Arial" panose="020B0604020202020204" pitchFamily="34" charset="0"/>
                        </a:defRPr>
                      </a:lvl2pPr>
                      <a:lvl3pPr>
                        <a:buFont typeface="Arial" panose="020B0604020202020204" pitchFamily="34" charset="0"/>
                        <a:defRPr sz="2000" b="1">
                          <a:solidFill>
                            <a:schemeClr val="bg1"/>
                          </a:solidFill>
                          <a:latin typeface="Arial" panose="020B0604020202020204" pitchFamily="34" charset="0"/>
                        </a:defRPr>
                      </a:lvl3pPr>
                      <a:lvl4pPr>
                        <a:buFont typeface="Arial" panose="020B0604020202020204" pitchFamily="34" charset="0"/>
                        <a:defRPr sz="2000" b="1">
                          <a:solidFill>
                            <a:schemeClr val="bg1"/>
                          </a:solidFill>
                          <a:latin typeface="Arial" panose="020B0604020202020204" pitchFamily="34" charset="0"/>
                        </a:defRPr>
                      </a:lvl4pPr>
                      <a:lvl5pPr>
                        <a:buFont typeface="Arial" panose="020B0604020202020204" pitchFamily="34" charset="0"/>
                        <a:defRPr sz="2000" b="1">
                          <a:solidFill>
                            <a:schemeClr val="bg1"/>
                          </a:solidFill>
                          <a:latin typeface="Arial" panose="020B0604020202020204" pitchFamily="34" charset="0"/>
                        </a:defRPr>
                      </a:lvl5pPr>
                      <a:lvl6pPr fontAlgn="base">
                        <a:spcBef>
                          <a:spcPct val="0"/>
                        </a:spcBef>
                        <a:spcAft>
                          <a:spcPct val="0"/>
                        </a:spcAft>
                        <a:buFont typeface="Arial" panose="020B0604020202020204" pitchFamily="34" charset="0"/>
                        <a:defRPr sz="2000" b="1">
                          <a:solidFill>
                            <a:schemeClr val="bg1"/>
                          </a:solidFill>
                          <a:latin typeface="Arial" panose="020B0604020202020204" pitchFamily="34" charset="0"/>
                        </a:defRPr>
                      </a:lvl6pPr>
                      <a:lvl7pPr fontAlgn="base">
                        <a:spcBef>
                          <a:spcPct val="0"/>
                        </a:spcBef>
                        <a:spcAft>
                          <a:spcPct val="0"/>
                        </a:spcAft>
                        <a:buFont typeface="Arial" panose="020B0604020202020204" pitchFamily="34" charset="0"/>
                        <a:defRPr sz="2000" b="1">
                          <a:solidFill>
                            <a:schemeClr val="bg1"/>
                          </a:solidFill>
                          <a:latin typeface="Arial" panose="020B0604020202020204" pitchFamily="34" charset="0"/>
                        </a:defRPr>
                      </a:lvl7pPr>
                      <a:lvl8pPr fontAlgn="base">
                        <a:spcBef>
                          <a:spcPct val="0"/>
                        </a:spcBef>
                        <a:spcAft>
                          <a:spcPct val="0"/>
                        </a:spcAft>
                        <a:buFont typeface="Arial" panose="020B0604020202020204" pitchFamily="34" charset="0"/>
                        <a:defRPr sz="2000" b="1">
                          <a:solidFill>
                            <a:schemeClr val="bg1"/>
                          </a:solidFill>
                          <a:latin typeface="Arial" panose="020B0604020202020204" pitchFamily="34" charset="0"/>
                        </a:defRPr>
                      </a:lvl8pPr>
                      <a:lvl9pPr fontAlgn="base">
                        <a:spcBef>
                          <a:spcPct val="0"/>
                        </a:spcBef>
                        <a:spcAft>
                          <a:spcPct val="0"/>
                        </a:spcAft>
                        <a:buFont typeface="Arial" panose="020B0604020202020204" pitchFamily="34" charset="0"/>
                        <a:defRPr sz="2000" b="1">
                          <a:solidFill>
                            <a:schemeClr val="bg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
                          <a:srgbClr val="CC3300"/>
                        </a:buClr>
                        <a:buSzPct val="55000"/>
                        <a:buFont typeface="Wingdings" panose="05000000000000000000" pitchFamily="2" charset="2"/>
                        <a:buNone/>
                        <a:tabLst/>
                      </a:pPr>
                      <a:r>
                        <a:rPr kumimoji="0" lang="en-US" altLang="en-US" sz="1800" b="1" i="0" u="none" strike="noStrike" cap="none" normalizeH="0" baseline="0" smtClean="0">
                          <a:ln>
                            <a:noFill/>
                          </a:ln>
                          <a:solidFill>
                            <a:schemeClr val="bg1"/>
                          </a:solidFill>
                          <a:effectLst/>
                          <a:latin typeface="Arial" panose="020B0604020202020204" pitchFamily="34" charset="0"/>
                        </a:rPr>
                        <a:t>More team-like behavior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1">
                      <a:gsLst>
                        <a:gs pos="0">
                          <a:srgbClr val="FF0000">
                            <a:gamma/>
                            <a:shade val="46275"/>
                            <a:invGamma/>
                          </a:srgbClr>
                        </a:gs>
                        <a:gs pos="50000">
                          <a:srgbClr val="FF0000"/>
                        </a:gs>
                        <a:gs pos="100000">
                          <a:srgbClr val="FF0000">
                            <a:gamma/>
                            <a:shade val="46275"/>
                            <a:invGamma/>
                          </a:srgbClr>
                        </a:gs>
                      </a:gsLst>
                      <a:lin ang="5400000" scaled="1"/>
                    </a:gradFill>
                  </a:tcPr>
                </a:tc>
                <a:tc>
                  <a:txBody>
                    <a:bodyPr/>
                    <a:lstStyle>
                      <a:lvl1pPr>
                        <a:spcBef>
                          <a:spcPct val="40000"/>
                        </a:spcBef>
                        <a:buClr>
                          <a:srgbClr val="CC3300"/>
                        </a:buClr>
                        <a:buSzPct val="55000"/>
                        <a:buFont typeface="Wingdings" panose="05000000000000000000" pitchFamily="2" charset="2"/>
                        <a:defRPr sz="2000" b="1">
                          <a:solidFill>
                            <a:schemeClr val="bg1"/>
                          </a:solidFill>
                          <a:latin typeface="Arial" panose="020B0604020202020204" pitchFamily="34" charset="0"/>
                        </a:defRPr>
                      </a:lvl1pPr>
                      <a:lvl2pPr>
                        <a:buFont typeface="Arial" panose="020B0604020202020204" pitchFamily="34" charset="0"/>
                        <a:defRPr sz="2000" b="1">
                          <a:solidFill>
                            <a:schemeClr val="bg1"/>
                          </a:solidFill>
                          <a:latin typeface="Arial" panose="020B0604020202020204" pitchFamily="34" charset="0"/>
                        </a:defRPr>
                      </a:lvl2pPr>
                      <a:lvl3pPr>
                        <a:buFont typeface="Arial" panose="020B0604020202020204" pitchFamily="34" charset="0"/>
                        <a:defRPr sz="2000" b="1">
                          <a:solidFill>
                            <a:schemeClr val="bg1"/>
                          </a:solidFill>
                          <a:latin typeface="Arial" panose="020B0604020202020204" pitchFamily="34" charset="0"/>
                        </a:defRPr>
                      </a:lvl3pPr>
                      <a:lvl4pPr>
                        <a:buFont typeface="Arial" panose="020B0604020202020204" pitchFamily="34" charset="0"/>
                        <a:defRPr sz="2000" b="1">
                          <a:solidFill>
                            <a:schemeClr val="bg1"/>
                          </a:solidFill>
                          <a:latin typeface="Arial" panose="020B0604020202020204" pitchFamily="34" charset="0"/>
                        </a:defRPr>
                      </a:lvl4pPr>
                      <a:lvl5pPr>
                        <a:buFont typeface="Arial" panose="020B0604020202020204" pitchFamily="34" charset="0"/>
                        <a:defRPr sz="2000" b="1">
                          <a:solidFill>
                            <a:schemeClr val="bg1"/>
                          </a:solidFill>
                          <a:latin typeface="Arial" panose="020B0604020202020204" pitchFamily="34" charset="0"/>
                        </a:defRPr>
                      </a:lvl5pPr>
                      <a:lvl6pPr fontAlgn="base">
                        <a:spcBef>
                          <a:spcPct val="0"/>
                        </a:spcBef>
                        <a:spcAft>
                          <a:spcPct val="0"/>
                        </a:spcAft>
                        <a:buFont typeface="Arial" panose="020B0604020202020204" pitchFamily="34" charset="0"/>
                        <a:defRPr sz="2000" b="1">
                          <a:solidFill>
                            <a:schemeClr val="bg1"/>
                          </a:solidFill>
                          <a:latin typeface="Arial" panose="020B0604020202020204" pitchFamily="34" charset="0"/>
                        </a:defRPr>
                      </a:lvl6pPr>
                      <a:lvl7pPr fontAlgn="base">
                        <a:spcBef>
                          <a:spcPct val="0"/>
                        </a:spcBef>
                        <a:spcAft>
                          <a:spcPct val="0"/>
                        </a:spcAft>
                        <a:buFont typeface="Arial" panose="020B0604020202020204" pitchFamily="34" charset="0"/>
                        <a:defRPr sz="2000" b="1">
                          <a:solidFill>
                            <a:schemeClr val="bg1"/>
                          </a:solidFill>
                          <a:latin typeface="Arial" panose="020B0604020202020204" pitchFamily="34" charset="0"/>
                        </a:defRPr>
                      </a:lvl7pPr>
                      <a:lvl8pPr fontAlgn="base">
                        <a:spcBef>
                          <a:spcPct val="0"/>
                        </a:spcBef>
                        <a:spcAft>
                          <a:spcPct val="0"/>
                        </a:spcAft>
                        <a:buFont typeface="Arial" panose="020B0604020202020204" pitchFamily="34" charset="0"/>
                        <a:defRPr sz="2000" b="1">
                          <a:solidFill>
                            <a:schemeClr val="bg1"/>
                          </a:solidFill>
                          <a:latin typeface="Arial" panose="020B0604020202020204" pitchFamily="34" charset="0"/>
                        </a:defRPr>
                      </a:lvl8pPr>
                      <a:lvl9pPr fontAlgn="base">
                        <a:spcBef>
                          <a:spcPct val="0"/>
                        </a:spcBef>
                        <a:spcAft>
                          <a:spcPct val="0"/>
                        </a:spcAft>
                        <a:buFont typeface="Arial" panose="020B0604020202020204" pitchFamily="34" charset="0"/>
                        <a:defRPr sz="2000" b="1">
                          <a:solidFill>
                            <a:schemeClr val="bg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
                          <a:srgbClr val="CC3300"/>
                        </a:buClr>
                        <a:buSzPct val="55000"/>
                        <a:buFont typeface="Wingdings" panose="05000000000000000000" pitchFamily="2" charset="2"/>
                        <a:buNone/>
                        <a:tabLst/>
                      </a:pPr>
                      <a:r>
                        <a:rPr kumimoji="0" lang="en-US" altLang="en-US" sz="1800" b="1" i="0" u="none" strike="noStrike" cap="none" normalizeH="0" baseline="0" smtClean="0">
                          <a:ln>
                            <a:noFill/>
                          </a:ln>
                          <a:solidFill>
                            <a:schemeClr val="bg1"/>
                          </a:solidFill>
                          <a:effectLst/>
                          <a:latin typeface="Arial" panose="020B0604020202020204" pitchFamily="34" charset="0"/>
                        </a:rPr>
                        <a:t>Not all employees want to</a:t>
                      </a:r>
                    </a:p>
                    <a:p>
                      <a:pPr marL="0" marR="0" lvl="0" indent="0" algn="l" defTabSz="914400" rtl="0" eaLnBrk="1" fontAlgn="base" latinLnBrk="0" hangingPunct="1">
                        <a:lnSpc>
                          <a:spcPct val="100000"/>
                        </a:lnSpc>
                        <a:spcBef>
                          <a:spcPct val="0"/>
                        </a:spcBef>
                        <a:spcAft>
                          <a:spcPct val="0"/>
                        </a:spcAft>
                        <a:buClr>
                          <a:srgbClr val="CC3300"/>
                        </a:buClr>
                        <a:buSzPct val="55000"/>
                        <a:buFont typeface="Wingdings" panose="05000000000000000000" pitchFamily="2" charset="2"/>
                        <a:buNone/>
                        <a:tabLst/>
                      </a:pPr>
                      <a:r>
                        <a:rPr kumimoji="0" lang="en-US" altLang="en-US" sz="1800" b="1" i="0" u="none" strike="noStrike" cap="none" normalizeH="0" baseline="0" smtClean="0">
                          <a:ln>
                            <a:noFill/>
                          </a:ln>
                          <a:solidFill>
                            <a:schemeClr val="bg1"/>
                          </a:solidFill>
                          <a:effectLst/>
                          <a:latin typeface="Arial" panose="020B0604020202020204" pitchFamily="34" charset="0"/>
                        </a:rPr>
                        <a:t>manage themselves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1">
                      <a:gsLst>
                        <a:gs pos="0">
                          <a:srgbClr val="FF0000">
                            <a:gamma/>
                            <a:shade val="46275"/>
                            <a:invGamma/>
                          </a:srgbClr>
                        </a:gs>
                        <a:gs pos="50000">
                          <a:srgbClr val="FF0000"/>
                        </a:gs>
                        <a:gs pos="100000">
                          <a:srgbClr val="FF0000">
                            <a:gamma/>
                            <a:shade val="46275"/>
                            <a:invGamma/>
                          </a:srgbClr>
                        </a:gs>
                      </a:gsLst>
                      <a:lin ang="5400000" scaled="1"/>
                    </a:gradFill>
                  </a:tcPr>
                </a:tc>
                <a:extLst>
                  <a:ext uri="{0D108BD9-81ED-4DB2-BD59-A6C34878D82A}">
                    <a16:rowId xmlns:a16="http://schemas.microsoft.com/office/drawing/2014/main" val="1391904247"/>
                  </a:ext>
                </a:extLst>
              </a:tr>
              <a:tr h="944563">
                <a:tc>
                  <a:txBody>
                    <a:bodyPr/>
                    <a:lstStyle>
                      <a:lvl1pPr>
                        <a:spcBef>
                          <a:spcPct val="40000"/>
                        </a:spcBef>
                        <a:buClr>
                          <a:srgbClr val="CC3300"/>
                        </a:buClr>
                        <a:buSzPct val="55000"/>
                        <a:buFont typeface="Wingdings" panose="05000000000000000000" pitchFamily="2" charset="2"/>
                        <a:defRPr sz="2000" b="1">
                          <a:solidFill>
                            <a:schemeClr val="bg1"/>
                          </a:solidFill>
                          <a:latin typeface="Arial" panose="020B0604020202020204" pitchFamily="34" charset="0"/>
                        </a:defRPr>
                      </a:lvl1pPr>
                      <a:lvl2pPr>
                        <a:buFont typeface="Arial" panose="020B0604020202020204" pitchFamily="34" charset="0"/>
                        <a:defRPr sz="2000" b="1">
                          <a:solidFill>
                            <a:schemeClr val="bg1"/>
                          </a:solidFill>
                          <a:latin typeface="Arial" panose="020B0604020202020204" pitchFamily="34" charset="0"/>
                        </a:defRPr>
                      </a:lvl2pPr>
                      <a:lvl3pPr>
                        <a:buFont typeface="Arial" panose="020B0604020202020204" pitchFamily="34" charset="0"/>
                        <a:defRPr sz="2000" b="1">
                          <a:solidFill>
                            <a:schemeClr val="bg1"/>
                          </a:solidFill>
                          <a:latin typeface="Arial" panose="020B0604020202020204" pitchFamily="34" charset="0"/>
                        </a:defRPr>
                      </a:lvl3pPr>
                      <a:lvl4pPr>
                        <a:buFont typeface="Arial" panose="020B0604020202020204" pitchFamily="34" charset="0"/>
                        <a:defRPr sz="2000" b="1">
                          <a:solidFill>
                            <a:schemeClr val="bg1"/>
                          </a:solidFill>
                          <a:latin typeface="Arial" panose="020B0604020202020204" pitchFamily="34" charset="0"/>
                        </a:defRPr>
                      </a:lvl4pPr>
                      <a:lvl5pPr>
                        <a:buFont typeface="Arial" panose="020B0604020202020204" pitchFamily="34" charset="0"/>
                        <a:defRPr sz="2000" b="1">
                          <a:solidFill>
                            <a:schemeClr val="bg1"/>
                          </a:solidFill>
                          <a:latin typeface="Arial" panose="020B0604020202020204" pitchFamily="34" charset="0"/>
                        </a:defRPr>
                      </a:lvl5pPr>
                      <a:lvl6pPr fontAlgn="base">
                        <a:spcBef>
                          <a:spcPct val="0"/>
                        </a:spcBef>
                        <a:spcAft>
                          <a:spcPct val="0"/>
                        </a:spcAft>
                        <a:buFont typeface="Arial" panose="020B0604020202020204" pitchFamily="34" charset="0"/>
                        <a:defRPr sz="2000" b="1">
                          <a:solidFill>
                            <a:schemeClr val="bg1"/>
                          </a:solidFill>
                          <a:latin typeface="Arial" panose="020B0604020202020204" pitchFamily="34" charset="0"/>
                        </a:defRPr>
                      </a:lvl6pPr>
                      <a:lvl7pPr fontAlgn="base">
                        <a:spcBef>
                          <a:spcPct val="0"/>
                        </a:spcBef>
                        <a:spcAft>
                          <a:spcPct val="0"/>
                        </a:spcAft>
                        <a:buFont typeface="Arial" panose="020B0604020202020204" pitchFamily="34" charset="0"/>
                        <a:defRPr sz="2000" b="1">
                          <a:solidFill>
                            <a:schemeClr val="bg1"/>
                          </a:solidFill>
                          <a:latin typeface="Arial" panose="020B0604020202020204" pitchFamily="34" charset="0"/>
                        </a:defRPr>
                      </a:lvl7pPr>
                      <a:lvl8pPr fontAlgn="base">
                        <a:spcBef>
                          <a:spcPct val="0"/>
                        </a:spcBef>
                        <a:spcAft>
                          <a:spcPct val="0"/>
                        </a:spcAft>
                        <a:buFont typeface="Arial" panose="020B0604020202020204" pitchFamily="34" charset="0"/>
                        <a:defRPr sz="2000" b="1">
                          <a:solidFill>
                            <a:schemeClr val="bg1"/>
                          </a:solidFill>
                          <a:latin typeface="Arial" panose="020B0604020202020204" pitchFamily="34" charset="0"/>
                        </a:defRPr>
                      </a:lvl8pPr>
                      <a:lvl9pPr fontAlgn="base">
                        <a:spcBef>
                          <a:spcPct val="0"/>
                        </a:spcBef>
                        <a:spcAft>
                          <a:spcPct val="0"/>
                        </a:spcAft>
                        <a:buFont typeface="Arial" panose="020B0604020202020204" pitchFamily="34" charset="0"/>
                        <a:defRPr sz="2000" b="1">
                          <a:solidFill>
                            <a:schemeClr val="bg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
                          <a:srgbClr val="CC3300"/>
                        </a:buClr>
                        <a:buSzPct val="55000"/>
                        <a:buFont typeface="Wingdings" panose="05000000000000000000" pitchFamily="2" charset="2"/>
                        <a:buNone/>
                        <a:tabLst/>
                      </a:pPr>
                      <a:r>
                        <a:rPr kumimoji="0" lang="en-US" altLang="en-US" sz="1800" b="1" i="0" u="none" strike="noStrike" cap="none" normalizeH="0" baseline="0" smtClean="0">
                          <a:ln>
                            <a:noFill/>
                          </a:ln>
                          <a:solidFill>
                            <a:schemeClr val="bg1"/>
                          </a:solidFill>
                          <a:effectLst/>
                          <a:latin typeface="Arial" panose="020B0604020202020204" pitchFamily="34" charset="0"/>
                        </a:rPr>
                        <a:t>Cross-Functional/</a:t>
                      </a:r>
                    </a:p>
                    <a:p>
                      <a:pPr marL="0" marR="0" lvl="0" indent="0" algn="l" defTabSz="914400" rtl="0" eaLnBrk="1" fontAlgn="base" latinLnBrk="0" hangingPunct="1">
                        <a:lnSpc>
                          <a:spcPct val="100000"/>
                        </a:lnSpc>
                        <a:spcBef>
                          <a:spcPct val="0"/>
                        </a:spcBef>
                        <a:spcAft>
                          <a:spcPct val="0"/>
                        </a:spcAft>
                        <a:buClr>
                          <a:srgbClr val="CC3300"/>
                        </a:buClr>
                        <a:buSzPct val="55000"/>
                        <a:buFont typeface="Wingdings" panose="05000000000000000000" pitchFamily="2" charset="2"/>
                        <a:buNone/>
                        <a:tabLst/>
                      </a:pPr>
                      <a:r>
                        <a:rPr kumimoji="0" lang="en-US" altLang="en-US" sz="1800" b="1" i="0" u="none" strike="noStrike" cap="none" normalizeH="0" baseline="0" smtClean="0">
                          <a:ln>
                            <a:noFill/>
                          </a:ln>
                          <a:solidFill>
                            <a:schemeClr val="bg1"/>
                          </a:solidFill>
                          <a:effectLst/>
                          <a:latin typeface="Arial" panose="020B0604020202020204" pitchFamily="34" charset="0"/>
                        </a:rPr>
                        <a:t>New Product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1">
                      <a:gsLst>
                        <a:gs pos="0">
                          <a:srgbClr val="9933FF">
                            <a:gamma/>
                            <a:shade val="46275"/>
                            <a:invGamma/>
                          </a:srgbClr>
                        </a:gs>
                        <a:gs pos="50000">
                          <a:srgbClr val="9933FF"/>
                        </a:gs>
                        <a:gs pos="100000">
                          <a:srgbClr val="9933FF">
                            <a:gamma/>
                            <a:shade val="46275"/>
                            <a:invGamma/>
                          </a:srgbClr>
                        </a:gs>
                      </a:gsLst>
                      <a:lin ang="5400000" scaled="1"/>
                    </a:gradFill>
                  </a:tcPr>
                </a:tc>
                <a:tc>
                  <a:txBody>
                    <a:bodyPr/>
                    <a:lstStyle>
                      <a:lvl1pPr>
                        <a:spcBef>
                          <a:spcPct val="40000"/>
                        </a:spcBef>
                        <a:buClr>
                          <a:srgbClr val="CC3300"/>
                        </a:buClr>
                        <a:buSzPct val="55000"/>
                        <a:buFont typeface="Wingdings" panose="05000000000000000000" pitchFamily="2" charset="2"/>
                        <a:defRPr sz="2000" b="1">
                          <a:solidFill>
                            <a:schemeClr val="bg1"/>
                          </a:solidFill>
                          <a:latin typeface="Arial" panose="020B0604020202020204" pitchFamily="34" charset="0"/>
                        </a:defRPr>
                      </a:lvl1pPr>
                      <a:lvl2pPr>
                        <a:buFont typeface="Arial" panose="020B0604020202020204" pitchFamily="34" charset="0"/>
                        <a:defRPr sz="2000" b="1">
                          <a:solidFill>
                            <a:schemeClr val="bg1"/>
                          </a:solidFill>
                          <a:latin typeface="Arial" panose="020B0604020202020204" pitchFamily="34" charset="0"/>
                        </a:defRPr>
                      </a:lvl2pPr>
                      <a:lvl3pPr>
                        <a:buFont typeface="Arial" panose="020B0604020202020204" pitchFamily="34" charset="0"/>
                        <a:defRPr sz="2000" b="1">
                          <a:solidFill>
                            <a:schemeClr val="bg1"/>
                          </a:solidFill>
                          <a:latin typeface="Arial" panose="020B0604020202020204" pitchFamily="34" charset="0"/>
                        </a:defRPr>
                      </a:lvl3pPr>
                      <a:lvl4pPr>
                        <a:buFont typeface="Arial" panose="020B0604020202020204" pitchFamily="34" charset="0"/>
                        <a:defRPr sz="2000" b="1">
                          <a:solidFill>
                            <a:schemeClr val="bg1"/>
                          </a:solidFill>
                          <a:latin typeface="Arial" panose="020B0604020202020204" pitchFamily="34" charset="0"/>
                        </a:defRPr>
                      </a:lvl4pPr>
                      <a:lvl5pPr>
                        <a:buFont typeface="Arial" panose="020B0604020202020204" pitchFamily="34" charset="0"/>
                        <a:defRPr sz="2000" b="1">
                          <a:solidFill>
                            <a:schemeClr val="bg1"/>
                          </a:solidFill>
                          <a:latin typeface="Arial" panose="020B0604020202020204" pitchFamily="34" charset="0"/>
                        </a:defRPr>
                      </a:lvl5pPr>
                      <a:lvl6pPr fontAlgn="base">
                        <a:spcBef>
                          <a:spcPct val="0"/>
                        </a:spcBef>
                        <a:spcAft>
                          <a:spcPct val="0"/>
                        </a:spcAft>
                        <a:buFont typeface="Arial" panose="020B0604020202020204" pitchFamily="34" charset="0"/>
                        <a:defRPr sz="2000" b="1">
                          <a:solidFill>
                            <a:schemeClr val="bg1"/>
                          </a:solidFill>
                          <a:latin typeface="Arial" panose="020B0604020202020204" pitchFamily="34" charset="0"/>
                        </a:defRPr>
                      </a:lvl6pPr>
                      <a:lvl7pPr fontAlgn="base">
                        <a:spcBef>
                          <a:spcPct val="0"/>
                        </a:spcBef>
                        <a:spcAft>
                          <a:spcPct val="0"/>
                        </a:spcAft>
                        <a:buFont typeface="Arial" panose="020B0604020202020204" pitchFamily="34" charset="0"/>
                        <a:defRPr sz="2000" b="1">
                          <a:solidFill>
                            <a:schemeClr val="bg1"/>
                          </a:solidFill>
                          <a:latin typeface="Arial" panose="020B0604020202020204" pitchFamily="34" charset="0"/>
                        </a:defRPr>
                      </a:lvl7pPr>
                      <a:lvl8pPr fontAlgn="base">
                        <a:spcBef>
                          <a:spcPct val="0"/>
                        </a:spcBef>
                        <a:spcAft>
                          <a:spcPct val="0"/>
                        </a:spcAft>
                        <a:buFont typeface="Arial" panose="020B0604020202020204" pitchFamily="34" charset="0"/>
                        <a:defRPr sz="2000" b="1">
                          <a:solidFill>
                            <a:schemeClr val="bg1"/>
                          </a:solidFill>
                          <a:latin typeface="Arial" panose="020B0604020202020204" pitchFamily="34" charset="0"/>
                        </a:defRPr>
                      </a:lvl8pPr>
                      <a:lvl9pPr fontAlgn="base">
                        <a:spcBef>
                          <a:spcPct val="0"/>
                        </a:spcBef>
                        <a:spcAft>
                          <a:spcPct val="0"/>
                        </a:spcAft>
                        <a:buFont typeface="Arial" panose="020B0604020202020204" pitchFamily="34" charset="0"/>
                        <a:defRPr sz="2000" b="1">
                          <a:solidFill>
                            <a:schemeClr val="bg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
                          <a:srgbClr val="CC3300"/>
                        </a:buClr>
                        <a:buSzPct val="55000"/>
                        <a:buFont typeface="Wingdings" panose="05000000000000000000" pitchFamily="2" charset="2"/>
                        <a:buNone/>
                        <a:tabLst/>
                      </a:pPr>
                      <a:r>
                        <a:rPr kumimoji="0" lang="en-US" altLang="en-US" sz="1800" b="1" i="0" u="none" strike="noStrike" cap="none" normalizeH="0" baseline="0" smtClean="0">
                          <a:ln>
                            <a:noFill/>
                          </a:ln>
                          <a:solidFill>
                            <a:schemeClr val="bg1"/>
                          </a:solidFill>
                          <a:effectLst/>
                          <a:latin typeface="Arial" panose="020B0604020202020204" pitchFamily="34" charset="0"/>
                        </a:rPr>
                        <a:t>Increased creativity</a:t>
                      </a:r>
                    </a:p>
                    <a:p>
                      <a:pPr marL="0" marR="0" lvl="0" indent="0" algn="l" defTabSz="914400" rtl="0" eaLnBrk="1" fontAlgn="base" latinLnBrk="0" hangingPunct="1">
                        <a:lnSpc>
                          <a:spcPct val="100000"/>
                        </a:lnSpc>
                        <a:spcBef>
                          <a:spcPct val="0"/>
                        </a:spcBef>
                        <a:spcAft>
                          <a:spcPct val="0"/>
                        </a:spcAft>
                        <a:buClr>
                          <a:srgbClr val="CC3300"/>
                        </a:buClr>
                        <a:buSzPct val="55000"/>
                        <a:buFont typeface="Wingdings" panose="05000000000000000000" pitchFamily="2" charset="2"/>
                        <a:buNone/>
                        <a:tabLst/>
                      </a:pPr>
                      <a:r>
                        <a:rPr kumimoji="0" lang="en-US" altLang="en-US" sz="1800" b="1" i="0" u="none" strike="noStrike" cap="none" normalizeH="0" baseline="0" smtClean="0">
                          <a:ln>
                            <a:noFill/>
                          </a:ln>
                          <a:solidFill>
                            <a:schemeClr val="bg1"/>
                          </a:solidFill>
                          <a:effectLst/>
                          <a:latin typeface="Arial" panose="020B0604020202020204" pitchFamily="34" charset="0"/>
                        </a:rPr>
                        <a:t>Dispersed knowledge</a:t>
                      </a:r>
                    </a:p>
                    <a:p>
                      <a:pPr marL="0" marR="0" lvl="0" indent="0" algn="l" defTabSz="914400" rtl="0" eaLnBrk="1" fontAlgn="base" latinLnBrk="0" hangingPunct="1">
                        <a:lnSpc>
                          <a:spcPct val="100000"/>
                        </a:lnSpc>
                        <a:spcBef>
                          <a:spcPct val="0"/>
                        </a:spcBef>
                        <a:spcAft>
                          <a:spcPct val="0"/>
                        </a:spcAft>
                        <a:buClr>
                          <a:srgbClr val="CC3300"/>
                        </a:buClr>
                        <a:buSzPct val="55000"/>
                        <a:buFont typeface="Wingdings" panose="05000000000000000000" pitchFamily="2" charset="2"/>
                        <a:buNone/>
                        <a:tabLst/>
                      </a:pPr>
                      <a:r>
                        <a:rPr kumimoji="0" lang="en-US" altLang="en-US" sz="1800" b="1" i="0" u="none" strike="noStrike" cap="none" normalizeH="0" baseline="0" smtClean="0">
                          <a:ln>
                            <a:noFill/>
                          </a:ln>
                          <a:solidFill>
                            <a:schemeClr val="bg1"/>
                          </a:solidFill>
                          <a:effectLst/>
                          <a:latin typeface="Arial" panose="020B0604020202020204" pitchFamily="34" charset="0"/>
                        </a:rPr>
                        <a:t>Speed to market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1">
                      <a:gsLst>
                        <a:gs pos="0">
                          <a:srgbClr val="9933FF">
                            <a:gamma/>
                            <a:shade val="46275"/>
                            <a:invGamma/>
                          </a:srgbClr>
                        </a:gs>
                        <a:gs pos="50000">
                          <a:srgbClr val="9933FF"/>
                        </a:gs>
                        <a:gs pos="100000">
                          <a:srgbClr val="9933FF">
                            <a:gamma/>
                            <a:shade val="46275"/>
                            <a:invGamma/>
                          </a:srgbClr>
                        </a:gs>
                      </a:gsLst>
                      <a:lin ang="5400000" scaled="1"/>
                    </a:gradFill>
                  </a:tcPr>
                </a:tc>
                <a:tc>
                  <a:txBody>
                    <a:bodyPr/>
                    <a:lstStyle>
                      <a:lvl1pPr>
                        <a:spcBef>
                          <a:spcPct val="40000"/>
                        </a:spcBef>
                        <a:buClr>
                          <a:srgbClr val="CC3300"/>
                        </a:buClr>
                        <a:buSzPct val="55000"/>
                        <a:buFont typeface="Wingdings" panose="05000000000000000000" pitchFamily="2" charset="2"/>
                        <a:defRPr sz="2000" b="1">
                          <a:solidFill>
                            <a:schemeClr val="bg1"/>
                          </a:solidFill>
                          <a:latin typeface="Arial" panose="020B0604020202020204" pitchFamily="34" charset="0"/>
                        </a:defRPr>
                      </a:lvl1pPr>
                      <a:lvl2pPr>
                        <a:buFont typeface="Arial" panose="020B0604020202020204" pitchFamily="34" charset="0"/>
                        <a:defRPr sz="2000" b="1">
                          <a:solidFill>
                            <a:schemeClr val="bg1"/>
                          </a:solidFill>
                          <a:latin typeface="Arial" panose="020B0604020202020204" pitchFamily="34" charset="0"/>
                        </a:defRPr>
                      </a:lvl2pPr>
                      <a:lvl3pPr>
                        <a:buFont typeface="Arial" panose="020B0604020202020204" pitchFamily="34" charset="0"/>
                        <a:defRPr sz="2000" b="1">
                          <a:solidFill>
                            <a:schemeClr val="bg1"/>
                          </a:solidFill>
                          <a:latin typeface="Arial" panose="020B0604020202020204" pitchFamily="34" charset="0"/>
                        </a:defRPr>
                      </a:lvl3pPr>
                      <a:lvl4pPr>
                        <a:buFont typeface="Arial" panose="020B0604020202020204" pitchFamily="34" charset="0"/>
                        <a:defRPr sz="2000" b="1">
                          <a:solidFill>
                            <a:schemeClr val="bg1"/>
                          </a:solidFill>
                          <a:latin typeface="Arial" panose="020B0604020202020204" pitchFamily="34" charset="0"/>
                        </a:defRPr>
                      </a:lvl4pPr>
                      <a:lvl5pPr>
                        <a:buFont typeface="Arial" panose="020B0604020202020204" pitchFamily="34" charset="0"/>
                        <a:defRPr sz="2000" b="1">
                          <a:solidFill>
                            <a:schemeClr val="bg1"/>
                          </a:solidFill>
                          <a:latin typeface="Arial" panose="020B0604020202020204" pitchFamily="34" charset="0"/>
                        </a:defRPr>
                      </a:lvl5pPr>
                      <a:lvl6pPr fontAlgn="base">
                        <a:spcBef>
                          <a:spcPct val="0"/>
                        </a:spcBef>
                        <a:spcAft>
                          <a:spcPct val="0"/>
                        </a:spcAft>
                        <a:buFont typeface="Arial" panose="020B0604020202020204" pitchFamily="34" charset="0"/>
                        <a:defRPr sz="2000" b="1">
                          <a:solidFill>
                            <a:schemeClr val="bg1"/>
                          </a:solidFill>
                          <a:latin typeface="Arial" panose="020B0604020202020204" pitchFamily="34" charset="0"/>
                        </a:defRPr>
                      </a:lvl6pPr>
                      <a:lvl7pPr fontAlgn="base">
                        <a:spcBef>
                          <a:spcPct val="0"/>
                        </a:spcBef>
                        <a:spcAft>
                          <a:spcPct val="0"/>
                        </a:spcAft>
                        <a:buFont typeface="Arial" panose="020B0604020202020204" pitchFamily="34" charset="0"/>
                        <a:defRPr sz="2000" b="1">
                          <a:solidFill>
                            <a:schemeClr val="bg1"/>
                          </a:solidFill>
                          <a:latin typeface="Arial" panose="020B0604020202020204" pitchFamily="34" charset="0"/>
                        </a:defRPr>
                      </a:lvl7pPr>
                      <a:lvl8pPr fontAlgn="base">
                        <a:spcBef>
                          <a:spcPct val="0"/>
                        </a:spcBef>
                        <a:spcAft>
                          <a:spcPct val="0"/>
                        </a:spcAft>
                        <a:buFont typeface="Arial" panose="020B0604020202020204" pitchFamily="34" charset="0"/>
                        <a:defRPr sz="2000" b="1">
                          <a:solidFill>
                            <a:schemeClr val="bg1"/>
                          </a:solidFill>
                          <a:latin typeface="Arial" panose="020B0604020202020204" pitchFamily="34" charset="0"/>
                        </a:defRPr>
                      </a:lvl8pPr>
                      <a:lvl9pPr fontAlgn="base">
                        <a:spcBef>
                          <a:spcPct val="0"/>
                        </a:spcBef>
                        <a:spcAft>
                          <a:spcPct val="0"/>
                        </a:spcAft>
                        <a:buFont typeface="Arial" panose="020B0604020202020204" pitchFamily="34" charset="0"/>
                        <a:defRPr sz="2000" b="1">
                          <a:solidFill>
                            <a:schemeClr val="bg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
                          <a:srgbClr val="CC3300"/>
                        </a:buClr>
                        <a:buSzPct val="55000"/>
                        <a:buFont typeface="Wingdings" panose="05000000000000000000" pitchFamily="2" charset="2"/>
                        <a:buNone/>
                        <a:tabLst/>
                      </a:pPr>
                      <a:r>
                        <a:rPr kumimoji="0" lang="en-US" altLang="en-US" sz="1800" b="1" i="0" u="none" strike="noStrike" cap="none" normalizeH="0" baseline="0" smtClean="0">
                          <a:ln>
                            <a:noFill/>
                          </a:ln>
                          <a:solidFill>
                            <a:schemeClr val="bg1"/>
                          </a:solidFill>
                          <a:effectLst/>
                          <a:latin typeface="Arial" panose="020B0604020202020204" pitchFamily="34" charset="0"/>
                        </a:rPr>
                        <a:t>Increased group conflict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1">
                      <a:gsLst>
                        <a:gs pos="0">
                          <a:srgbClr val="9933FF">
                            <a:gamma/>
                            <a:shade val="46275"/>
                            <a:invGamma/>
                          </a:srgbClr>
                        </a:gs>
                        <a:gs pos="50000">
                          <a:srgbClr val="9933FF"/>
                        </a:gs>
                        <a:gs pos="100000">
                          <a:srgbClr val="9933FF">
                            <a:gamma/>
                            <a:shade val="46275"/>
                            <a:invGamma/>
                          </a:srgbClr>
                        </a:gs>
                      </a:gsLst>
                      <a:lin ang="5400000" scaled="1"/>
                    </a:gradFill>
                  </a:tcPr>
                </a:tc>
                <a:extLst>
                  <a:ext uri="{0D108BD9-81ED-4DB2-BD59-A6C34878D82A}">
                    <a16:rowId xmlns:a16="http://schemas.microsoft.com/office/drawing/2014/main" val="3132237887"/>
                  </a:ext>
                </a:extLst>
              </a:tr>
              <a:tr h="944563">
                <a:tc>
                  <a:txBody>
                    <a:bodyPr/>
                    <a:lstStyle>
                      <a:lvl1pPr>
                        <a:spcBef>
                          <a:spcPct val="40000"/>
                        </a:spcBef>
                        <a:buClr>
                          <a:srgbClr val="CC3300"/>
                        </a:buClr>
                        <a:buSzPct val="55000"/>
                        <a:buFont typeface="Wingdings" panose="05000000000000000000" pitchFamily="2" charset="2"/>
                        <a:defRPr sz="2000" b="1">
                          <a:solidFill>
                            <a:schemeClr val="bg1"/>
                          </a:solidFill>
                          <a:latin typeface="Arial" panose="020B0604020202020204" pitchFamily="34" charset="0"/>
                        </a:defRPr>
                      </a:lvl1pPr>
                      <a:lvl2pPr>
                        <a:buFont typeface="Arial" panose="020B0604020202020204" pitchFamily="34" charset="0"/>
                        <a:defRPr sz="2000" b="1">
                          <a:solidFill>
                            <a:schemeClr val="bg1"/>
                          </a:solidFill>
                          <a:latin typeface="Arial" panose="020B0604020202020204" pitchFamily="34" charset="0"/>
                        </a:defRPr>
                      </a:lvl2pPr>
                      <a:lvl3pPr>
                        <a:buFont typeface="Arial" panose="020B0604020202020204" pitchFamily="34" charset="0"/>
                        <a:defRPr sz="2000" b="1">
                          <a:solidFill>
                            <a:schemeClr val="bg1"/>
                          </a:solidFill>
                          <a:latin typeface="Arial" panose="020B0604020202020204" pitchFamily="34" charset="0"/>
                        </a:defRPr>
                      </a:lvl3pPr>
                      <a:lvl4pPr>
                        <a:buFont typeface="Arial" panose="020B0604020202020204" pitchFamily="34" charset="0"/>
                        <a:defRPr sz="2000" b="1">
                          <a:solidFill>
                            <a:schemeClr val="bg1"/>
                          </a:solidFill>
                          <a:latin typeface="Arial" panose="020B0604020202020204" pitchFamily="34" charset="0"/>
                        </a:defRPr>
                      </a:lvl4pPr>
                      <a:lvl5pPr>
                        <a:buFont typeface="Arial" panose="020B0604020202020204" pitchFamily="34" charset="0"/>
                        <a:defRPr sz="2000" b="1">
                          <a:solidFill>
                            <a:schemeClr val="bg1"/>
                          </a:solidFill>
                          <a:latin typeface="Arial" panose="020B0604020202020204" pitchFamily="34" charset="0"/>
                        </a:defRPr>
                      </a:lvl5pPr>
                      <a:lvl6pPr fontAlgn="base">
                        <a:spcBef>
                          <a:spcPct val="0"/>
                        </a:spcBef>
                        <a:spcAft>
                          <a:spcPct val="0"/>
                        </a:spcAft>
                        <a:buFont typeface="Arial" panose="020B0604020202020204" pitchFamily="34" charset="0"/>
                        <a:defRPr sz="2000" b="1">
                          <a:solidFill>
                            <a:schemeClr val="bg1"/>
                          </a:solidFill>
                          <a:latin typeface="Arial" panose="020B0604020202020204" pitchFamily="34" charset="0"/>
                        </a:defRPr>
                      </a:lvl6pPr>
                      <a:lvl7pPr fontAlgn="base">
                        <a:spcBef>
                          <a:spcPct val="0"/>
                        </a:spcBef>
                        <a:spcAft>
                          <a:spcPct val="0"/>
                        </a:spcAft>
                        <a:buFont typeface="Arial" panose="020B0604020202020204" pitchFamily="34" charset="0"/>
                        <a:defRPr sz="2000" b="1">
                          <a:solidFill>
                            <a:schemeClr val="bg1"/>
                          </a:solidFill>
                          <a:latin typeface="Arial" panose="020B0604020202020204" pitchFamily="34" charset="0"/>
                        </a:defRPr>
                      </a:lvl7pPr>
                      <a:lvl8pPr fontAlgn="base">
                        <a:spcBef>
                          <a:spcPct val="0"/>
                        </a:spcBef>
                        <a:spcAft>
                          <a:spcPct val="0"/>
                        </a:spcAft>
                        <a:buFont typeface="Arial" panose="020B0604020202020204" pitchFamily="34" charset="0"/>
                        <a:defRPr sz="2000" b="1">
                          <a:solidFill>
                            <a:schemeClr val="bg1"/>
                          </a:solidFill>
                          <a:latin typeface="Arial" panose="020B0604020202020204" pitchFamily="34" charset="0"/>
                        </a:defRPr>
                      </a:lvl8pPr>
                      <a:lvl9pPr fontAlgn="base">
                        <a:spcBef>
                          <a:spcPct val="0"/>
                        </a:spcBef>
                        <a:spcAft>
                          <a:spcPct val="0"/>
                        </a:spcAft>
                        <a:buFont typeface="Arial" panose="020B0604020202020204" pitchFamily="34" charset="0"/>
                        <a:defRPr sz="2000" b="1">
                          <a:solidFill>
                            <a:schemeClr val="bg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
                          <a:srgbClr val="CC3300"/>
                        </a:buClr>
                        <a:buSzPct val="55000"/>
                        <a:buFont typeface="Wingdings" panose="05000000000000000000" pitchFamily="2" charset="2"/>
                        <a:buNone/>
                        <a:tabLst/>
                      </a:pPr>
                      <a:r>
                        <a:rPr kumimoji="0" lang="en-US" altLang="en-US" sz="1800" b="1" i="0" u="none" strike="noStrike" cap="none" normalizeH="0" baseline="0" smtClean="0">
                          <a:ln>
                            <a:noFill/>
                          </a:ln>
                          <a:solidFill>
                            <a:schemeClr val="bg1"/>
                          </a:solidFill>
                          <a:effectLst/>
                          <a:latin typeface="Arial" panose="020B0604020202020204" pitchFamily="34" charset="0"/>
                        </a:rPr>
                        <a:t>Global</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1">
                      <a:gsLst>
                        <a:gs pos="0">
                          <a:srgbClr val="0000FF">
                            <a:gamma/>
                            <a:shade val="46275"/>
                            <a:invGamma/>
                          </a:srgbClr>
                        </a:gs>
                        <a:gs pos="50000">
                          <a:srgbClr val="0000FF"/>
                        </a:gs>
                        <a:gs pos="100000">
                          <a:srgbClr val="0000FF">
                            <a:gamma/>
                            <a:shade val="46275"/>
                            <a:invGamma/>
                          </a:srgbClr>
                        </a:gs>
                      </a:gsLst>
                      <a:lin ang="5400000" scaled="1"/>
                    </a:gradFill>
                  </a:tcPr>
                </a:tc>
                <a:tc>
                  <a:txBody>
                    <a:bodyPr/>
                    <a:lstStyle>
                      <a:lvl1pPr>
                        <a:spcBef>
                          <a:spcPct val="40000"/>
                        </a:spcBef>
                        <a:buClr>
                          <a:srgbClr val="CC3300"/>
                        </a:buClr>
                        <a:buSzPct val="55000"/>
                        <a:buFont typeface="Wingdings" panose="05000000000000000000" pitchFamily="2" charset="2"/>
                        <a:defRPr sz="2000" b="1">
                          <a:solidFill>
                            <a:schemeClr val="bg1"/>
                          </a:solidFill>
                          <a:latin typeface="Arial" panose="020B0604020202020204" pitchFamily="34" charset="0"/>
                        </a:defRPr>
                      </a:lvl1pPr>
                      <a:lvl2pPr>
                        <a:buFont typeface="Arial" panose="020B0604020202020204" pitchFamily="34" charset="0"/>
                        <a:defRPr sz="2000" b="1">
                          <a:solidFill>
                            <a:schemeClr val="bg1"/>
                          </a:solidFill>
                          <a:latin typeface="Arial" panose="020B0604020202020204" pitchFamily="34" charset="0"/>
                        </a:defRPr>
                      </a:lvl2pPr>
                      <a:lvl3pPr>
                        <a:buFont typeface="Arial" panose="020B0604020202020204" pitchFamily="34" charset="0"/>
                        <a:defRPr sz="2000" b="1">
                          <a:solidFill>
                            <a:schemeClr val="bg1"/>
                          </a:solidFill>
                          <a:latin typeface="Arial" panose="020B0604020202020204" pitchFamily="34" charset="0"/>
                        </a:defRPr>
                      </a:lvl3pPr>
                      <a:lvl4pPr>
                        <a:buFont typeface="Arial" panose="020B0604020202020204" pitchFamily="34" charset="0"/>
                        <a:defRPr sz="2000" b="1">
                          <a:solidFill>
                            <a:schemeClr val="bg1"/>
                          </a:solidFill>
                          <a:latin typeface="Arial" panose="020B0604020202020204" pitchFamily="34" charset="0"/>
                        </a:defRPr>
                      </a:lvl4pPr>
                      <a:lvl5pPr>
                        <a:buFont typeface="Arial" panose="020B0604020202020204" pitchFamily="34" charset="0"/>
                        <a:defRPr sz="2000" b="1">
                          <a:solidFill>
                            <a:schemeClr val="bg1"/>
                          </a:solidFill>
                          <a:latin typeface="Arial" panose="020B0604020202020204" pitchFamily="34" charset="0"/>
                        </a:defRPr>
                      </a:lvl5pPr>
                      <a:lvl6pPr fontAlgn="base">
                        <a:spcBef>
                          <a:spcPct val="0"/>
                        </a:spcBef>
                        <a:spcAft>
                          <a:spcPct val="0"/>
                        </a:spcAft>
                        <a:buFont typeface="Arial" panose="020B0604020202020204" pitchFamily="34" charset="0"/>
                        <a:defRPr sz="2000" b="1">
                          <a:solidFill>
                            <a:schemeClr val="bg1"/>
                          </a:solidFill>
                          <a:latin typeface="Arial" panose="020B0604020202020204" pitchFamily="34" charset="0"/>
                        </a:defRPr>
                      </a:lvl6pPr>
                      <a:lvl7pPr fontAlgn="base">
                        <a:spcBef>
                          <a:spcPct val="0"/>
                        </a:spcBef>
                        <a:spcAft>
                          <a:spcPct val="0"/>
                        </a:spcAft>
                        <a:buFont typeface="Arial" panose="020B0604020202020204" pitchFamily="34" charset="0"/>
                        <a:defRPr sz="2000" b="1">
                          <a:solidFill>
                            <a:schemeClr val="bg1"/>
                          </a:solidFill>
                          <a:latin typeface="Arial" panose="020B0604020202020204" pitchFamily="34" charset="0"/>
                        </a:defRPr>
                      </a:lvl7pPr>
                      <a:lvl8pPr fontAlgn="base">
                        <a:spcBef>
                          <a:spcPct val="0"/>
                        </a:spcBef>
                        <a:spcAft>
                          <a:spcPct val="0"/>
                        </a:spcAft>
                        <a:buFont typeface="Arial" panose="020B0604020202020204" pitchFamily="34" charset="0"/>
                        <a:defRPr sz="2000" b="1">
                          <a:solidFill>
                            <a:schemeClr val="bg1"/>
                          </a:solidFill>
                          <a:latin typeface="Arial" panose="020B0604020202020204" pitchFamily="34" charset="0"/>
                        </a:defRPr>
                      </a:lvl8pPr>
                      <a:lvl9pPr fontAlgn="base">
                        <a:spcBef>
                          <a:spcPct val="0"/>
                        </a:spcBef>
                        <a:spcAft>
                          <a:spcPct val="0"/>
                        </a:spcAft>
                        <a:buFont typeface="Arial" panose="020B0604020202020204" pitchFamily="34" charset="0"/>
                        <a:defRPr sz="2000" b="1">
                          <a:solidFill>
                            <a:schemeClr val="bg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
                          <a:srgbClr val="CC3300"/>
                        </a:buClr>
                        <a:buSzPct val="55000"/>
                        <a:buFont typeface="Wingdings" panose="05000000000000000000" pitchFamily="2" charset="2"/>
                        <a:buNone/>
                        <a:tabLst/>
                      </a:pPr>
                      <a:r>
                        <a:rPr kumimoji="0" lang="en-US" altLang="en-US" sz="1800" b="1" i="0" u="none" strike="noStrike" cap="none" normalizeH="0" baseline="0" smtClean="0">
                          <a:ln>
                            <a:noFill/>
                          </a:ln>
                          <a:solidFill>
                            <a:schemeClr val="bg1"/>
                          </a:solidFill>
                          <a:effectLst/>
                          <a:latin typeface="Arial" panose="020B0604020202020204" pitchFamily="34" charset="0"/>
                        </a:rPr>
                        <a:t>Increased creativity from</a:t>
                      </a:r>
                    </a:p>
                    <a:p>
                      <a:pPr marL="0" marR="0" lvl="0" indent="0" algn="l" defTabSz="914400" rtl="0" eaLnBrk="1" fontAlgn="base" latinLnBrk="0" hangingPunct="1">
                        <a:lnSpc>
                          <a:spcPct val="100000"/>
                        </a:lnSpc>
                        <a:spcBef>
                          <a:spcPct val="0"/>
                        </a:spcBef>
                        <a:spcAft>
                          <a:spcPct val="0"/>
                        </a:spcAft>
                        <a:buClr>
                          <a:srgbClr val="CC3300"/>
                        </a:buClr>
                        <a:buSzPct val="55000"/>
                        <a:buFont typeface="Wingdings" panose="05000000000000000000" pitchFamily="2" charset="2"/>
                        <a:buNone/>
                        <a:tabLst/>
                      </a:pPr>
                      <a:r>
                        <a:rPr kumimoji="0" lang="en-US" altLang="en-US" sz="1800" b="1" i="0" u="none" strike="noStrike" cap="none" normalizeH="0" baseline="0" smtClean="0">
                          <a:ln>
                            <a:noFill/>
                          </a:ln>
                          <a:solidFill>
                            <a:schemeClr val="bg1"/>
                          </a:solidFill>
                          <a:effectLst/>
                          <a:latin typeface="Arial" panose="020B0604020202020204" pitchFamily="34" charset="0"/>
                        </a:rPr>
                        <a:t>diversity of backgrounds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1">
                      <a:gsLst>
                        <a:gs pos="0">
                          <a:srgbClr val="0000FF">
                            <a:gamma/>
                            <a:shade val="46275"/>
                            <a:invGamma/>
                          </a:srgbClr>
                        </a:gs>
                        <a:gs pos="50000">
                          <a:srgbClr val="0000FF"/>
                        </a:gs>
                        <a:gs pos="100000">
                          <a:srgbClr val="0000FF">
                            <a:gamma/>
                            <a:shade val="46275"/>
                            <a:invGamma/>
                          </a:srgbClr>
                        </a:gs>
                      </a:gsLst>
                      <a:lin ang="5400000" scaled="1"/>
                    </a:gradFill>
                  </a:tcPr>
                </a:tc>
                <a:tc>
                  <a:txBody>
                    <a:bodyPr/>
                    <a:lstStyle>
                      <a:lvl1pPr>
                        <a:spcBef>
                          <a:spcPct val="40000"/>
                        </a:spcBef>
                        <a:buClr>
                          <a:srgbClr val="CC3300"/>
                        </a:buClr>
                        <a:buSzPct val="55000"/>
                        <a:buFont typeface="Wingdings" panose="05000000000000000000" pitchFamily="2" charset="2"/>
                        <a:defRPr sz="2000" b="1">
                          <a:solidFill>
                            <a:schemeClr val="bg1"/>
                          </a:solidFill>
                          <a:latin typeface="Arial" panose="020B0604020202020204" pitchFamily="34" charset="0"/>
                        </a:defRPr>
                      </a:lvl1pPr>
                      <a:lvl2pPr>
                        <a:buFont typeface="Arial" panose="020B0604020202020204" pitchFamily="34" charset="0"/>
                        <a:defRPr sz="2000" b="1">
                          <a:solidFill>
                            <a:schemeClr val="bg1"/>
                          </a:solidFill>
                          <a:latin typeface="Arial" panose="020B0604020202020204" pitchFamily="34" charset="0"/>
                        </a:defRPr>
                      </a:lvl2pPr>
                      <a:lvl3pPr>
                        <a:buFont typeface="Arial" panose="020B0604020202020204" pitchFamily="34" charset="0"/>
                        <a:defRPr sz="2000" b="1">
                          <a:solidFill>
                            <a:schemeClr val="bg1"/>
                          </a:solidFill>
                          <a:latin typeface="Arial" panose="020B0604020202020204" pitchFamily="34" charset="0"/>
                        </a:defRPr>
                      </a:lvl3pPr>
                      <a:lvl4pPr>
                        <a:buFont typeface="Arial" panose="020B0604020202020204" pitchFamily="34" charset="0"/>
                        <a:defRPr sz="2000" b="1">
                          <a:solidFill>
                            <a:schemeClr val="bg1"/>
                          </a:solidFill>
                          <a:latin typeface="Arial" panose="020B0604020202020204" pitchFamily="34" charset="0"/>
                        </a:defRPr>
                      </a:lvl4pPr>
                      <a:lvl5pPr>
                        <a:buFont typeface="Arial" panose="020B0604020202020204" pitchFamily="34" charset="0"/>
                        <a:defRPr sz="2000" b="1">
                          <a:solidFill>
                            <a:schemeClr val="bg1"/>
                          </a:solidFill>
                          <a:latin typeface="Arial" panose="020B0604020202020204" pitchFamily="34" charset="0"/>
                        </a:defRPr>
                      </a:lvl5pPr>
                      <a:lvl6pPr fontAlgn="base">
                        <a:spcBef>
                          <a:spcPct val="0"/>
                        </a:spcBef>
                        <a:spcAft>
                          <a:spcPct val="0"/>
                        </a:spcAft>
                        <a:buFont typeface="Arial" panose="020B0604020202020204" pitchFamily="34" charset="0"/>
                        <a:defRPr sz="2000" b="1">
                          <a:solidFill>
                            <a:schemeClr val="bg1"/>
                          </a:solidFill>
                          <a:latin typeface="Arial" panose="020B0604020202020204" pitchFamily="34" charset="0"/>
                        </a:defRPr>
                      </a:lvl6pPr>
                      <a:lvl7pPr fontAlgn="base">
                        <a:spcBef>
                          <a:spcPct val="0"/>
                        </a:spcBef>
                        <a:spcAft>
                          <a:spcPct val="0"/>
                        </a:spcAft>
                        <a:buFont typeface="Arial" panose="020B0604020202020204" pitchFamily="34" charset="0"/>
                        <a:defRPr sz="2000" b="1">
                          <a:solidFill>
                            <a:schemeClr val="bg1"/>
                          </a:solidFill>
                          <a:latin typeface="Arial" panose="020B0604020202020204" pitchFamily="34" charset="0"/>
                        </a:defRPr>
                      </a:lvl7pPr>
                      <a:lvl8pPr fontAlgn="base">
                        <a:spcBef>
                          <a:spcPct val="0"/>
                        </a:spcBef>
                        <a:spcAft>
                          <a:spcPct val="0"/>
                        </a:spcAft>
                        <a:buFont typeface="Arial" panose="020B0604020202020204" pitchFamily="34" charset="0"/>
                        <a:defRPr sz="2000" b="1">
                          <a:solidFill>
                            <a:schemeClr val="bg1"/>
                          </a:solidFill>
                          <a:latin typeface="Arial" panose="020B0604020202020204" pitchFamily="34" charset="0"/>
                        </a:defRPr>
                      </a:lvl8pPr>
                      <a:lvl9pPr fontAlgn="base">
                        <a:spcBef>
                          <a:spcPct val="0"/>
                        </a:spcBef>
                        <a:spcAft>
                          <a:spcPct val="0"/>
                        </a:spcAft>
                        <a:buFont typeface="Arial" panose="020B0604020202020204" pitchFamily="34" charset="0"/>
                        <a:defRPr sz="2000" b="1">
                          <a:solidFill>
                            <a:schemeClr val="bg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
                          <a:srgbClr val="CC3300"/>
                        </a:buClr>
                        <a:buSzPct val="55000"/>
                        <a:buFont typeface="Wingdings" panose="05000000000000000000" pitchFamily="2" charset="2"/>
                        <a:buNone/>
                        <a:tabLst/>
                      </a:pPr>
                      <a:r>
                        <a:rPr kumimoji="0" lang="en-US" altLang="en-US" sz="1800" b="1" i="0" u="none" strike="noStrike" cap="none" normalizeH="0" baseline="0" smtClean="0">
                          <a:ln>
                            <a:noFill/>
                          </a:ln>
                          <a:solidFill>
                            <a:schemeClr val="bg1"/>
                          </a:solidFill>
                          <a:effectLst/>
                          <a:latin typeface="Arial" panose="020B0604020202020204" pitchFamily="34" charset="0"/>
                        </a:rPr>
                        <a:t>Paralysis</a:t>
                      </a:r>
                    </a:p>
                    <a:p>
                      <a:pPr marL="0" marR="0" lvl="0" indent="0" algn="l" defTabSz="914400" rtl="0" eaLnBrk="1" fontAlgn="base" latinLnBrk="0" hangingPunct="1">
                        <a:lnSpc>
                          <a:spcPct val="100000"/>
                        </a:lnSpc>
                        <a:spcBef>
                          <a:spcPct val="0"/>
                        </a:spcBef>
                        <a:spcAft>
                          <a:spcPct val="0"/>
                        </a:spcAft>
                        <a:buClr>
                          <a:srgbClr val="CC3300"/>
                        </a:buClr>
                        <a:buSzPct val="55000"/>
                        <a:buFont typeface="Wingdings" panose="05000000000000000000" pitchFamily="2" charset="2"/>
                        <a:buNone/>
                        <a:tabLst/>
                      </a:pPr>
                      <a:r>
                        <a:rPr kumimoji="0" lang="en-US" altLang="en-US" sz="1800" b="1" i="0" u="none" strike="noStrike" cap="none" normalizeH="0" baseline="0" smtClean="0">
                          <a:ln>
                            <a:noFill/>
                          </a:ln>
                          <a:solidFill>
                            <a:schemeClr val="bg1"/>
                          </a:solidFill>
                          <a:effectLst/>
                          <a:latin typeface="Arial" panose="020B0604020202020204" pitchFamily="34" charset="0"/>
                        </a:rPr>
                        <a:t>Inaction</a:t>
                      </a:r>
                    </a:p>
                    <a:p>
                      <a:pPr marL="0" marR="0" lvl="0" indent="0" algn="l" defTabSz="914400" rtl="0" eaLnBrk="1" fontAlgn="base" latinLnBrk="0" hangingPunct="1">
                        <a:lnSpc>
                          <a:spcPct val="100000"/>
                        </a:lnSpc>
                        <a:spcBef>
                          <a:spcPct val="0"/>
                        </a:spcBef>
                        <a:spcAft>
                          <a:spcPct val="0"/>
                        </a:spcAft>
                        <a:buClr>
                          <a:srgbClr val="CC3300"/>
                        </a:buClr>
                        <a:buSzPct val="55000"/>
                        <a:buFont typeface="Wingdings" panose="05000000000000000000" pitchFamily="2" charset="2"/>
                        <a:buNone/>
                        <a:tabLst/>
                      </a:pPr>
                      <a:r>
                        <a:rPr kumimoji="0" lang="en-US" altLang="en-US" sz="1800" b="1" i="0" u="none" strike="noStrike" cap="none" normalizeH="0" baseline="0" smtClean="0">
                          <a:ln>
                            <a:noFill/>
                          </a:ln>
                          <a:solidFill>
                            <a:schemeClr val="bg1"/>
                          </a:solidFill>
                          <a:effectLst/>
                          <a:latin typeface="Arial" panose="020B0604020202020204" pitchFamily="34" charset="0"/>
                        </a:rPr>
                        <a:t>Failure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1">
                      <a:gsLst>
                        <a:gs pos="0">
                          <a:srgbClr val="0000FF">
                            <a:gamma/>
                            <a:shade val="46275"/>
                            <a:invGamma/>
                          </a:srgbClr>
                        </a:gs>
                        <a:gs pos="50000">
                          <a:srgbClr val="0000FF"/>
                        </a:gs>
                        <a:gs pos="100000">
                          <a:srgbClr val="0000FF">
                            <a:gamma/>
                            <a:shade val="46275"/>
                            <a:invGamma/>
                          </a:srgbClr>
                        </a:gs>
                      </a:gsLst>
                      <a:lin ang="5400000" scaled="1"/>
                    </a:gradFill>
                  </a:tcPr>
                </a:tc>
                <a:extLst>
                  <a:ext uri="{0D108BD9-81ED-4DB2-BD59-A6C34878D82A}">
                    <a16:rowId xmlns:a16="http://schemas.microsoft.com/office/drawing/2014/main" val="3362390990"/>
                  </a:ext>
                </a:extLst>
              </a:tr>
              <a:tr h="960438">
                <a:tc>
                  <a:txBody>
                    <a:bodyPr/>
                    <a:lstStyle>
                      <a:lvl1pPr>
                        <a:spcBef>
                          <a:spcPct val="40000"/>
                        </a:spcBef>
                        <a:buClr>
                          <a:srgbClr val="CC3300"/>
                        </a:buClr>
                        <a:buSzPct val="55000"/>
                        <a:buFont typeface="Wingdings" panose="05000000000000000000" pitchFamily="2" charset="2"/>
                        <a:defRPr sz="2000" b="1">
                          <a:solidFill>
                            <a:schemeClr val="bg1"/>
                          </a:solidFill>
                          <a:latin typeface="Arial" panose="020B0604020202020204" pitchFamily="34" charset="0"/>
                        </a:defRPr>
                      </a:lvl1pPr>
                      <a:lvl2pPr>
                        <a:buFont typeface="Arial" panose="020B0604020202020204" pitchFamily="34" charset="0"/>
                        <a:defRPr sz="2000" b="1">
                          <a:solidFill>
                            <a:schemeClr val="bg1"/>
                          </a:solidFill>
                          <a:latin typeface="Arial" panose="020B0604020202020204" pitchFamily="34" charset="0"/>
                        </a:defRPr>
                      </a:lvl2pPr>
                      <a:lvl3pPr>
                        <a:buFont typeface="Arial" panose="020B0604020202020204" pitchFamily="34" charset="0"/>
                        <a:defRPr sz="2000" b="1">
                          <a:solidFill>
                            <a:schemeClr val="bg1"/>
                          </a:solidFill>
                          <a:latin typeface="Arial" panose="020B0604020202020204" pitchFamily="34" charset="0"/>
                        </a:defRPr>
                      </a:lvl3pPr>
                      <a:lvl4pPr>
                        <a:buFont typeface="Arial" panose="020B0604020202020204" pitchFamily="34" charset="0"/>
                        <a:defRPr sz="2000" b="1">
                          <a:solidFill>
                            <a:schemeClr val="bg1"/>
                          </a:solidFill>
                          <a:latin typeface="Arial" panose="020B0604020202020204" pitchFamily="34" charset="0"/>
                        </a:defRPr>
                      </a:lvl4pPr>
                      <a:lvl5pPr>
                        <a:buFont typeface="Arial" panose="020B0604020202020204" pitchFamily="34" charset="0"/>
                        <a:defRPr sz="2000" b="1">
                          <a:solidFill>
                            <a:schemeClr val="bg1"/>
                          </a:solidFill>
                          <a:latin typeface="Arial" panose="020B0604020202020204" pitchFamily="34" charset="0"/>
                        </a:defRPr>
                      </a:lvl5pPr>
                      <a:lvl6pPr fontAlgn="base">
                        <a:spcBef>
                          <a:spcPct val="0"/>
                        </a:spcBef>
                        <a:spcAft>
                          <a:spcPct val="0"/>
                        </a:spcAft>
                        <a:buFont typeface="Arial" panose="020B0604020202020204" pitchFamily="34" charset="0"/>
                        <a:defRPr sz="2000" b="1">
                          <a:solidFill>
                            <a:schemeClr val="bg1"/>
                          </a:solidFill>
                          <a:latin typeface="Arial" panose="020B0604020202020204" pitchFamily="34" charset="0"/>
                        </a:defRPr>
                      </a:lvl6pPr>
                      <a:lvl7pPr fontAlgn="base">
                        <a:spcBef>
                          <a:spcPct val="0"/>
                        </a:spcBef>
                        <a:spcAft>
                          <a:spcPct val="0"/>
                        </a:spcAft>
                        <a:buFont typeface="Arial" panose="020B0604020202020204" pitchFamily="34" charset="0"/>
                        <a:defRPr sz="2000" b="1">
                          <a:solidFill>
                            <a:schemeClr val="bg1"/>
                          </a:solidFill>
                          <a:latin typeface="Arial" panose="020B0604020202020204" pitchFamily="34" charset="0"/>
                        </a:defRPr>
                      </a:lvl7pPr>
                      <a:lvl8pPr fontAlgn="base">
                        <a:spcBef>
                          <a:spcPct val="0"/>
                        </a:spcBef>
                        <a:spcAft>
                          <a:spcPct val="0"/>
                        </a:spcAft>
                        <a:buFont typeface="Arial" panose="020B0604020202020204" pitchFamily="34" charset="0"/>
                        <a:defRPr sz="2000" b="1">
                          <a:solidFill>
                            <a:schemeClr val="bg1"/>
                          </a:solidFill>
                          <a:latin typeface="Arial" panose="020B0604020202020204" pitchFamily="34" charset="0"/>
                        </a:defRPr>
                      </a:lvl8pPr>
                      <a:lvl9pPr fontAlgn="base">
                        <a:spcBef>
                          <a:spcPct val="0"/>
                        </a:spcBef>
                        <a:spcAft>
                          <a:spcPct val="0"/>
                        </a:spcAft>
                        <a:buFont typeface="Arial" panose="020B0604020202020204" pitchFamily="34" charset="0"/>
                        <a:defRPr sz="2000" b="1">
                          <a:solidFill>
                            <a:schemeClr val="bg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
                          <a:srgbClr val="CC3300"/>
                        </a:buClr>
                        <a:buSzPct val="55000"/>
                        <a:buFont typeface="Wingdings" panose="05000000000000000000" pitchFamily="2" charset="2"/>
                        <a:buNone/>
                        <a:tabLst/>
                      </a:pPr>
                      <a:r>
                        <a:rPr kumimoji="0" lang="en-US" altLang="en-US" sz="1800" b="1" i="0" u="none" strike="noStrike" cap="none" normalizeH="0" baseline="0" smtClean="0">
                          <a:ln>
                            <a:noFill/>
                          </a:ln>
                          <a:solidFill>
                            <a:schemeClr val="bg1"/>
                          </a:solidFill>
                          <a:effectLst/>
                          <a:latin typeface="Arial" panose="020B0604020202020204" pitchFamily="34" charset="0"/>
                        </a:rPr>
                        <a:t>Virtual</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1">
                      <a:gsLst>
                        <a:gs pos="0">
                          <a:srgbClr val="00CC00">
                            <a:gamma/>
                            <a:shade val="46275"/>
                            <a:invGamma/>
                          </a:srgbClr>
                        </a:gs>
                        <a:gs pos="50000">
                          <a:srgbClr val="00CC00"/>
                        </a:gs>
                        <a:gs pos="100000">
                          <a:srgbClr val="00CC00">
                            <a:gamma/>
                            <a:shade val="46275"/>
                            <a:invGamma/>
                          </a:srgbClr>
                        </a:gs>
                      </a:gsLst>
                      <a:lin ang="5400000" scaled="1"/>
                    </a:gradFill>
                  </a:tcPr>
                </a:tc>
                <a:tc>
                  <a:txBody>
                    <a:bodyPr/>
                    <a:lstStyle>
                      <a:lvl1pPr>
                        <a:spcBef>
                          <a:spcPct val="40000"/>
                        </a:spcBef>
                        <a:buClr>
                          <a:srgbClr val="CC3300"/>
                        </a:buClr>
                        <a:buSzPct val="55000"/>
                        <a:buFont typeface="Wingdings" panose="05000000000000000000" pitchFamily="2" charset="2"/>
                        <a:defRPr sz="2000" b="1">
                          <a:solidFill>
                            <a:schemeClr val="bg1"/>
                          </a:solidFill>
                          <a:latin typeface="Arial" panose="020B0604020202020204" pitchFamily="34" charset="0"/>
                        </a:defRPr>
                      </a:lvl1pPr>
                      <a:lvl2pPr>
                        <a:buFont typeface="Arial" panose="020B0604020202020204" pitchFamily="34" charset="0"/>
                        <a:defRPr sz="2000" b="1">
                          <a:solidFill>
                            <a:schemeClr val="bg1"/>
                          </a:solidFill>
                          <a:latin typeface="Arial" panose="020B0604020202020204" pitchFamily="34" charset="0"/>
                        </a:defRPr>
                      </a:lvl2pPr>
                      <a:lvl3pPr>
                        <a:buFont typeface="Arial" panose="020B0604020202020204" pitchFamily="34" charset="0"/>
                        <a:defRPr sz="2000" b="1">
                          <a:solidFill>
                            <a:schemeClr val="bg1"/>
                          </a:solidFill>
                          <a:latin typeface="Arial" panose="020B0604020202020204" pitchFamily="34" charset="0"/>
                        </a:defRPr>
                      </a:lvl3pPr>
                      <a:lvl4pPr>
                        <a:buFont typeface="Arial" panose="020B0604020202020204" pitchFamily="34" charset="0"/>
                        <a:defRPr sz="2000" b="1">
                          <a:solidFill>
                            <a:schemeClr val="bg1"/>
                          </a:solidFill>
                          <a:latin typeface="Arial" panose="020B0604020202020204" pitchFamily="34" charset="0"/>
                        </a:defRPr>
                      </a:lvl4pPr>
                      <a:lvl5pPr>
                        <a:buFont typeface="Arial" panose="020B0604020202020204" pitchFamily="34" charset="0"/>
                        <a:defRPr sz="2000" b="1">
                          <a:solidFill>
                            <a:schemeClr val="bg1"/>
                          </a:solidFill>
                          <a:latin typeface="Arial" panose="020B0604020202020204" pitchFamily="34" charset="0"/>
                        </a:defRPr>
                      </a:lvl5pPr>
                      <a:lvl6pPr fontAlgn="base">
                        <a:spcBef>
                          <a:spcPct val="0"/>
                        </a:spcBef>
                        <a:spcAft>
                          <a:spcPct val="0"/>
                        </a:spcAft>
                        <a:buFont typeface="Arial" panose="020B0604020202020204" pitchFamily="34" charset="0"/>
                        <a:defRPr sz="2000" b="1">
                          <a:solidFill>
                            <a:schemeClr val="bg1"/>
                          </a:solidFill>
                          <a:latin typeface="Arial" panose="020B0604020202020204" pitchFamily="34" charset="0"/>
                        </a:defRPr>
                      </a:lvl6pPr>
                      <a:lvl7pPr fontAlgn="base">
                        <a:spcBef>
                          <a:spcPct val="0"/>
                        </a:spcBef>
                        <a:spcAft>
                          <a:spcPct val="0"/>
                        </a:spcAft>
                        <a:buFont typeface="Arial" panose="020B0604020202020204" pitchFamily="34" charset="0"/>
                        <a:defRPr sz="2000" b="1">
                          <a:solidFill>
                            <a:schemeClr val="bg1"/>
                          </a:solidFill>
                          <a:latin typeface="Arial" panose="020B0604020202020204" pitchFamily="34" charset="0"/>
                        </a:defRPr>
                      </a:lvl7pPr>
                      <a:lvl8pPr fontAlgn="base">
                        <a:spcBef>
                          <a:spcPct val="0"/>
                        </a:spcBef>
                        <a:spcAft>
                          <a:spcPct val="0"/>
                        </a:spcAft>
                        <a:buFont typeface="Arial" panose="020B0604020202020204" pitchFamily="34" charset="0"/>
                        <a:defRPr sz="2000" b="1">
                          <a:solidFill>
                            <a:schemeClr val="bg1"/>
                          </a:solidFill>
                          <a:latin typeface="Arial" panose="020B0604020202020204" pitchFamily="34" charset="0"/>
                        </a:defRPr>
                      </a:lvl8pPr>
                      <a:lvl9pPr fontAlgn="base">
                        <a:spcBef>
                          <a:spcPct val="0"/>
                        </a:spcBef>
                        <a:spcAft>
                          <a:spcPct val="0"/>
                        </a:spcAft>
                        <a:buFont typeface="Arial" panose="020B0604020202020204" pitchFamily="34" charset="0"/>
                        <a:defRPr sz="2000" b="1">
                          <a:solidFill>
                            <a:schemeClr val="bg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
                          <a:srgbClr val="CC3300"/>
                        </a:buClr>
                        <a:buSzPct val="55000"/>
                        <a:buFont typeface="Wingdings" panose="05000000000000000000" pitchFamily="2" charset="2"/>
                        <a:buNone/>
                        <a:tabLst/>
                      </a:pPr>
                      <a:r>
                        <a:rPr kumimoji="0" lang="en-US" altLang="en-US" sz="1800" b="1" i="0" u="none" strike="noStrike" cap="none" normalizeH="0" baseline="0" smtClean="0">
                          <a:ln>
                            <a:noFill/>
                          </a:ln>
                          <a:solidFill>
                            <a:schemeClr val="bg1"/>
                          </a:solidFill>
                          <a:effectLst/>
                          <a:latin typeface="Arial" panose="020B0604020202020204" pitchFamily="34" charset="0"/>
                        </a:rPr>
                        <a:t>Increased speed of communication</a:t>
                      </a:r>
                    </a:p>
                    <a:p>
                      <a:pPr marL="0" marR="0" lvl="0" indent="0" algn="l" defTabSz="914400" rtl="0" eaLnBrk="1" fontAlgn="base" latinLnBrk="0" hangingPunct="1">
                        <a:lnSpc>
                          <a:spcPct val="100000"/>
                        </a:lnSpc>
                        <a:spcBef>
                          <a:spcPct val="0"/>
                        </a:spcBef>
                        <a:spcAft>
                          <a:spcPct val="0"/>
                        </a:spcAft>
                        <a:buClr>
                          <a:srgbClr val="CC3300"/>
                        </a:buClr>
                        <a:buSzPct val="55000"/>
                        <a:buFont typeface="Wingdings" panose="05000000000000000000" pitchFamily="2" charset="2"/>
                        <a:buNone/>
                        <a:tabLst/>
                      </a:pPr>
                      <a:r>
                        <a:rPr kumimoji="0" lang="en-US" altLang="en-US" sz="1800" b="1" i="0" u="none" strike="noStrike" cap="none" normalizeH="0" baseline="0" smtClean="0">
                          <a:ln>
                            <a:noFill/>
                          </a:ln>
                          <a:solidFill>
                            <a:schemeClr val="bg1"/>
                          </a:solidFill>
                          <a:effectLst/>
                          <a:latin typeface="Arial" panose="020B0604020202020204" pitchFamily="34" charset="0"/>
                        </a:rPr>
                        <a:t>Decreased costs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1">
                      <a:gsLst>
                        <a:gs pos="0">
                          <a:srgbClr val="00CC00">
                            <a:gamma/>
                            <a:shade val="46275"/>
                            <a:invGamma/>
                          </a:srgbClr>
                        </a:gs>
                        <a:gs pos="50000">
                          <a:srgbClr val="00CC00"/>
                        </a:gs>
                        <a:gs pos="100000">
                          <a:srgbClr val="00CC00">
                            <a:gamma/>
                            <a:shade val="46275"/>
                            <a:invGamma/>
                          </a:srgbClr>
                        </a:gs>
                      </a:gsLst>
                      <a:lin ang="5400000" scaled="1"/>
                    </a:gradFill>
                  </a:tcPr>
                </a:tc>
                <a:tc>
                  <a:txBody>
                    <a:bodyPr/>
                    <a:lstStyle>
                      <a:lvl1pPr>
                        <a:spcBef>
                          <a:spcPct val="40000"/>
                        </a:spcBef>
                        <a:buClr>
                          <a:srgbClr val="CC3300"/>
                        </a:buClr>
                        <a:buSzPct val="55000"/>
                        <a:buFont typeface="Wingdings" panose="05000000000000000000" pitchFamily="2" charset="2"/>
                        <a:defRPr sz="2000" b="1">
                          <a:solidFill>
                            <a:schemeClr val="bg1"/>
                          </a:solidFill>
                          <a:latin typeface="Arial" panose="020B0604020202020204" pitchFamily="34" charset="0"/>
                        </a:defRPr>
                      </a:lvl1pPr>
                      <a:lvl2pPr>
                        <a:buFont typeface="Arial" panose="020B0604020202020204" pitchFamily="34" charset="0"/>
                        <a:defRPr sz="2000" b="1">
                          <a:solidFill>
                            <a:schemeClr val="bg1"/>
                          </a:solidFill>
                          <a:latin typeface="Arial" panose="020B0604020202020204" pitchFamily="34" charset="0"/>
                        </a:defRPr>
                      </a:lvl2pPr>
                      <a:lvl3pPr>
                        <a:buFont typeface="Arial" panose="020B0604020202020204" pitchFamily="34" charset="0"/>
                        <a:defRPr sz="2000" b="1">
                          <a:solidFill>
                            <a:schemeClr val="bg1"/>
                          </a:solidFill>
                          <a:latin typeface="Arial" panose="020B0604020202020204" pitchFamily="34" charset="0"/>
                        </a:defRPr>
                      </a:lvl3pPr>
                      <a:lvl4pPr>
                        <a:buFont typeface="Arial" panose="020B0604020202020204" pitchFamily="34" charset="0"/>
                        <a:defRPr sz="2000" b="1">
                          <a:solidFill>
                            <a:schemeClr val="bg1"/>
                          </a:solidFill>
                          <a:latin typeface="Arial" panose="020B0604020202020204" pitchFamily="34" charset="0"/>
                        </a:defRPr>
                      </a:lvl4pPr>
                      <a:lvl5pPr>
                        <a:buFont typeface="Arial" panose="020B0604020202020204" pitchFamily="34" charset="0"/>
                        <a:defRPr sz="2000" b="1">
                          <a:solidFill>
                            <a:schemeClr val="bg1"/>
                          </a:solidFill>
                          <a:latin typeface="Arial" panose="020B0604020202020204" pitchFamily="34" charset="0"/>
                        </a:defRPr>
                      </a:lvl5pPr>
                      <a:lvl6pPr fontAlgn="base">
                        <a:spcBef>
                          <a:spcPct val="0"/>
                        </a:spcBef>
                        <a:spcAft>
                          <a:spcPct val="0"/>
                        </a:spcAft>
                        <a:buFont typeface="Arial" panose="020B0604020202020204" pitchFamily="34" charset="0"/>
                        <a:defRPr sz="2000" b="1">
                          <a:solidFill>
                            <a:schemeClr val="bg1"/>
                          </a:solidFill>
                          <a:latin typeface="Arial" panose="020B0604020202020204" pitchFamily="34" charset="0"/>
                        </a:defRPr>
                      </a:lvl6pPr>
                      <a:lvl7pPr fontAlgn="base">
                        <a:spcBef>
                          <a:spcPct val="0"/>
                        </a:spcBef>
                        <a:spcAft>
                          <a:spcPct val="0"/>
                        </a:spcAft>
                        <a:buFont typeface="Arial" panose="020B0604020202020204" pitchFamily="34" charset="0"/>
                        <a:defRPr sz="2000" b="1">
                          <a:solidFill>
                            <a:schemeClr val="bg1"/>
                          </a:solidFill>
                          <a:latin typeface="Arial" panose="020B0604020202020204" pitchFamily="34" charset="0"/>
                        </a:defRPr>
                      </a:lvl7pPr>
                      <a:lvl8pPr fontAlgn="base">
                        <a:spcBef>
                          <a:spcPct val="0"/>
                        </a:spcBef>
                        <a:spcAft>
                          <a:spcPct val="0"/>
                        </a:spcAft>
                        <a:buFont typeface="Arial" panose="020B0604020202020204" pitchFamily="34" charset="0"/>
                        <a:defRPr sz="2000" b="1">
                          <a:solidFill>
                            <a:schemeClr val="bg1"/>
                          </a:solidFill>
                          <a:latin typeface="Arial" panose="020B0604020202020204" pitchFamily="34" charset="0"/>
                        </a:defRPr>
                      </a:lvl8pPr>
                      <a:lvl9pPr fontAlgn="base">
                        <a:spcBef>
                          <a:spcPct val="0"/>
                        </a:spcBef>
                        <a:spcAft>
                          <a:spcPct val="0"/>
                        </a:spcAft>
                        <a:buFont typeface="Arial" panose="020B0604020202020204" pitchFamily="34" charset="0"/>
                        <a:defRPr sz="2000" b="1">
                          <a:solidFill>
                            <a:schemeClr val="bg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
                          <a:srgbClr val="CC3300"/>
                        </a:buClr>
                        <a:buSzPct val="55000"/>
                        <a:buFont typeface="Wingdings" panose="05000000000000000000" pitchFamily="2" charset="2"/>
                        <a:buNone/>
                        <a:tabLst/>
                      </a:pPr>
                      <a:r>
                        <a:rPr kumimoji="0" lang="en-US" altLang="en-US" sz="1800" b="1" i="0" u="none" strike="noStrike" cap="none" normalizeH="0" baseline="0" smtClean="0">
                          <a:ln>
                            <a:noFill/>
                          </a:ln>
                          <a:solidFill>
                            <a:schemeClr val="bg1"/>
                          </a:solidFill>
                          <a:effectLst/>
                          <a:latin typeface="Arial" panose="020B0604020202020204" pitchFamily="34" charset="0"/>
                        </a:rPr>
                        <a:t>Increased misinterpretation</a:t>
                      </a:r>
                    </a:p>
                    <a:p>
                      <a:pPr marL="0" marR="0" lvl="0" indent="0" algn="l" defTabSz="914400" rtl="0" eaLnBrk="1" fontAlgn="base" latinLnBrk="0" hangingPunct="1">
                        <a:lnSpc>
                          <a:spcPct val="100000"/>
                        </a:lnSpc>
                        <a:spcBef>
                          <a:spcPct val="0"/>
                        </a:spcBef>
                        <a:spcAft>
                          <a:spcPct val="0"/>
                        </a:spcAft>
                        <a:buClr>
                          <a:srgbClr val="CC3300"/>
                        </a:buClr>
                        <a:buSzPct val="55000"/>
                        <a:buFont typeface="Wingdings" panose="05000000000000000000" pitchFamily="2" charset="2"/>
                        <a:buNone/>
                        <a:tabLst/>
                      </a:pPr>
                      <a:r>
                        <a:rPr kumimoji="0" lang="en-US" altLang="en-US" sz="1800" b="1" i="0" u="none" strike="noStrike" cap="none" normalizeH="0" baseline="0" smtClean="0">
                          <a:ln>
                            <a:noFill/>
                          </a:ln>
                          <a:solidFill>
                            <a:schemeClr val="bg1"/>
                          </a:solidFill>
                          <a:effectLst/>
                          <a:latin typeface="Arial" panose="020B0604020202020204" pitchFamily="34" charset="0"/>
                        </a:rPr>
                        <a:t>Lack of trust</a:t>
                      </a:r>
                    </a:p>
                    <a:p>
                      <a:pPr marL="0" marR="0" lvl="0" indent="0" algn="l" defTabSz="914400" rtl="0" eaLnBrk="1" fontAlgn="base" latinLnBrk="0" hangingPunct="1">
                        <a:lnSpc>
                          <a:spcPct val="100000"/>
                        </a:lnSpc>
                        <a:spcBef>
                          <a:spcPct val="0"/>
                        </a:spcBef>
                        <a:spcAft>
                          <a:spcPct val="0"/>
                        </a:spcAft>
                        <a:buClr>
                          <a:srgbClr val="CC3300"/>
                        </a:buClr>
                        <a:buSzPct val="55000"/>
                        <a:buFont typeface="Wingdings" panose="05000000000000000000" pitchFamily="2" charset="2"/>
                        <a:buNone/>
                        <a:tabLst/>
                      </a:pPr>
                      <a:r>
                        <a:rPr kumimoji="0" lang="en-US" altLang="en-US" sz="1800" b="1" i="0" u="none" strike="noStrike" cap="none" normalizeH="0" baseline="0" smtClean="0">
                          <a:ln>
                            <a:noFill/>
                          </a:ln>
                          <a:solidFill>
                            <a:schemeClr val="bg1"/>
                          </a:solidFill>
                          <a:effectLst/>
                          <a:latin typeface="Arial" panose="020B0604020202020204" pitchFamily="34" charset="0"/>
                        </a:rPr>
                        <a:t>Difficult to manage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1">
                      <a:gsLst>
                        <a:gs pos="0">
                          <a:srgbClr val="00CC00">
                            <a:gamma/>
                            <a:shade val="46275"/>
                            <a:invGamma/>
                          </a:srgbClr>
                        </a:gs>
                        <a:gs pos="50000">
                          <a:srgbClr val="00CC00"/>
                        </a:gs>
                        <a:gs pos="100000">
                          <a:srgbClr val="00CC00">
                            <a:gamma/>
                            <a:shade val="46275"/>
                            <a:invGamma/>
                          </a:srgbClr>
                        </a:gs>
                      </a:gsLst>
                      <a:lin ang="5400000" scaled="1"/>
                    </a:gradFill>
                  </a:tcPr>
                </a:tc>
                <a:extLst>
                  <a:ext uri="{0D108BD9-81ED-4DB2-BD59-A6C34878D82A}">
                    <a16:rowId xmlns:a16="http://schemas.microsoft.com/office/drawing/2014/main" val="2368410097"/>
                  </a:ext>
                </a:extLst>
              </a:tr>
            </a:tbl>
          </a:graphicData>
        </a:graphic>
      </p:graphicFrame>
    </p:spTree>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Slide Number Placeholder 3"/>
          <p:cNvSpPr>
            <a:spLocks noGrp="1"/>
          </p:cNvSpPr>
          <p:nvPr>
            <p:ph type="sldNum" sz="quarter" idx="10"/>
          </p:nvPr>
        </p:nvSpPr>
        <p:spPr/>
        <p:txBody>
          <a:bodyPr/>
          <a:lstStyle/>
          <a:p>
            <a:fld id="{48B48A0F-B0F8-4116-AB97-1D9DB4B1CD78}" type="slidenum">
              <a:rPr lang="en-US" altLang="en-US"/>
              <a:pPr/>
              <a:t>23</a:t>
            </a:fld>
            <a:endParaRPr lang="en-US" altLang="en-US"/>
          </a:p>
        </p:txBody>
      </p:sp>
      <p:sp>
        <p:nvSpPr>
          <p:cNvPr id="1064964" name="Rectangle 4"/>
          <p:cNvSpPr>
            <a:spLocks noGrp="1" noChangeArrowheads="1"/>
          </p:cNvSpPr>
          <p:nvPr>
            <p:ph type="title"/>
          </p:nvPr>
        </p:nvSpPr>
        <p:spPr/>
        <p:txBody>
          <a:bodyPr/>
          <a:lstStyle/>
          <a:p>
            <a:r>
              <a:rPr lang="en-US" altLang="en-US"/>
              <a:t>Team Competencies</a:t>
            </a:r>
          </a:p>
        </p:txBody>
      </p:sp>
      <p:sp>
        <p:nvSpPr>
          <p:cNvPr id="1064965" name="Text Box 5"/>
          <p:cNvSpPr txBox="1">
            <a:spLocks noChangeArrowheads="1"/>
          </p:cNvSpPr>
          <p:nvPr/>
        </p:nvSpPr>
        <p:spPr bwMode="auto">
          <a:xfrm>
            <a:off x="6477000" y="6248400"/>
            <a:ext cx="2203450" cy="257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lnSpc>
                <a:spcPct val="90000"/>
              </a:lnSpc>
              <a:spcBef>
                <a:spcPct val="20000"/>
              </a:spcBef>
              <a:buClr>
                <a:schemeClr val="tx1"/>
              </a:buClr>
              <a:buSzPct val="85000"/>
              <a:buFont typeface="Wingdings" panose="05000000000000000000" pitchFamily="2" charset="2"/>
              <a:buNone/>
            </a:pPr>
            <a:r>
              <a:rPr lang="en-US" altLang="en-US" sz="1200">
                <a:solidFill>
                  <a:schemeClr val="bg1"/>
                </a:solidFill>
              </a:rPr>
              <a:t>Adapted from Exhibit 11.9</a:t>
            </a:r>
          </a:p>
        </p:txBody>
      </p:sp>
      <p:graphicFrame>
        <p:nvGraphicFramePr>
          <p:cNvPr id="1065008" name="Group 48"/>
          <p:cNvGraphicFramePr>
            <a:graphicFrameLocks noGrp="1"/>
          </p:cNvGraphicFramePr>
          <p:nvPr>
            <p:ph type="tbl" idx="1"/>
          </p:nvPr>
        </p:nvGraphicFramePr>
        <p:xfrm>
          <a:off x="381000" y="1828800"/>
          <a:ext cx="8305800" cy="4329113"/>
        </p:xfrm>
        <a:graphic>
          <a:graphicData uri="http://schemas.openxmlformats.org/drawingml/2006/table">
            <a:tbl>
              <a:tblPr/>
              <a:tblGrid>
                <a:gridCol w="2768600">
                  <a:extLst>
                    <a:ext uri="{9D8B030D-6E8A-4147-A177-3AD203B41FA5}">
                      <a16:colId xmlns:a16="http://schemas.microsoft.com/office/drawing/2014/main" val="2965923431"/>
                    </a:ext>
                  </a:extLst>
                </a:gridCol>
                <a:gridCol w="2768600">
                  <a:extLst>
                    <a:ext uri="{9D8B030D-6E8A-4147-A177-3AD203B41FA5}">
                      <a16:colId xmlns:a16="http://schemas.microsoft.com/office/drawing/2014/main" val="4111844984"/>
                    </a:ext>
                  </a:extLst>
                </a:gridCol>
                <a:gridCol w="2768600">
                  <a:extLst>
                    <a:ext uri="{9D8B030D-6E8A-4147-A177-3AD203B41FA5}">
                      <a16:colId xmlns:a16="http://schemas.microsoft.com/office/drawing/2014/main" val="2282158364"/>
                    </a:ext>
                  </a:extLst>
                </a:gridCol>
              </a:tblGrid>
              <a:tr h="381000">
                <a:tc>
                  <a:txBody>
                    <a:bodyPr/>
                    <a:lstStyle>
                      <a:lvl1pPr>
                        <a:spcBef>
                          <a:spcPct val="40000"/>
                        </a:spcBef>
                        <a:buClr>
                          <a:srgbClr val="CC3300"/>
                        </a:buClr>
                        <a:buSzPct val="55000"/>
                        <a:buFont typeface="Wingdings" panose="05000000000000000000" pitchFamily="2" charset="2"/>
                        <a:defRPr sz="2000" b="1">
                          <a:solidFill>
                            <a:schemeClr val="bg1"/>
                          </a:solidFill>
                          <a:latin typeface="Arial" panose="020B0604020202020204" pitchFamily="34" charset="0"/>
                        </a:defRPr>
                      </a:lvl1pPr>
                      <a:lvl2pPr>
                        <a:buFont typeface="Arial" panose="020B0604020202020204" pitchFamily="34" charset="0"/>
                        <a:defRPr sz="2000" b="1">
                          <a:solidFill>
                            <a:schemeClr val="bg1"/>
                          </a:solidFill>
                          <a:latin typeface="Arial" panose="020B0604020202020204" pitchFamily="34" charset="0"/>
                        </a:defRPr>
                      </a:lvl2pPr>
                      <a:lvl3pPr>
                        <a:buFont typeface="Arial" panose="020B0604020202020204" pitchFamily="34" charset="0"/>
                        <a:defRPr sz="2000" b="1">
                          <a:solidFill>
                            <a:schemeClr val="bg1"/>
                          </a:solidFill>
                          <a:latin typeface="Arial" panose="020B0604020202020204" pitchFamily="34" charset="0"/>
                        </a:defRPr>
                      </a:lvl3pPr>
                      <a:lvl4pPr>
                        <a:buFont typeface="Arial" panose="020B0604020202020204" pitchFamily="34" charset="0"/>
                        <a:defRPr sz="2000" b="1">
                          <a:solidFill>
                            <a:schemeClr val="bg1"/>
                          </a:solidFill>
                          <a:latin typeface="Arial" panose="020B0604020202020204" pitchFamily="34" charset="0"/>
                        </a:defRPr>
                      </a:lvl4pPr>
                      <a:lvl5pPr>
                        <a:buFont typeface="Arial" panose="020B0604020202020204" pitchFamily="34" charset="0"/>
                        <a:defRPr sz="2000" b="1">
                          <a:solidFill>
                            <a:schemeClr val="bg1"/>
                          </a:solidFill>
                          <a:latin typeface="Arial" panose="020B0604020202020204" pitchFamily="34" charset="0"/>
                        </a:defRPr>
                      </a:lvl5pPr>
                      <a:lvl6pPr fontAlgn="base">
                        <a:spcBef>
                          <a:spcPct val="0"/>
                        </a:spcBef>
                        <a:spcAft>
                          <a:spcPct val="0"/>
                        </a:spcAft>
                        <a:buFont typeface="Arial" panose="020B0604020202020204" pitchFamily="34" charset="0"/>
                        <a:defRPr sz="2000" b="1">
                          <a:solidFill>
                            <a:schemeClr val="bg1"/>
                          </a:solidFill>
                          <a:latin typeface="Arial" panose="020B0604020202020204" pitchFamily="34" charset="0"/>
                        </a:defRPr>
                      </a:lvl6pPr>
                      <a:lvl7pPr fontAlgn="base">
                        <a:spcBef>
                          <a:spcPct val="0"/>
                        </a:spcBef>
                        <a:spcAft>
                          <a:spcPct val="0"/>
                        </a:spcAft>
                        <a:buFont typeface="Arial" panose="020B0604020202020204" pitchFamily="34" charset="0"/>
                        <a:defRPr sz="2000" b="1">
                          <a:solidFill>
                            <a:schemeClr val="bg1"/>
                          </a:solidFill>
                          <a:latin typeface="Arial" panose="020B0604020202020204" pitchFamily="34" charset="0"/>
                        </a:defRPr>
                      </a:lvl7pPr>
                      <a:lvl8pPr fontAlgn="base">
                        <a:spcBef>
                          <a:spcPct val="0"/>
                        </a:spcBef>
                        <a:spcAft>
                          <a:spcPct val="0"/>
                        </a:spcAft>
                        <a:buFont typeface="Arial" panose="020B0604020202020204" pitchFamily="34" charset="0"/>
                        <a:defRPr sz="2000" b="1">
                          <a:solidFill>
                            <a:schemeClr val="bg1"/>
                          </a:solidFill>
                          <a:latin typeface="Arial" panose="020B0604020202020204" pitchFamily="34" charset="0"/>
                        </a:defRPr>
                      </a:lvl8pPr>
                      <a:lvl9pPr fontAlgn="base">
                        <a:spcBef>
                          <a:spcPct val="0"/>
                        </a:spcBef>
                        <a:spcAft>
                          <a:spcPct val="0"/>
                        </a:spcAft>
                        <a:buFont typeface="Arial" panose="020B0604020202020204" pitchFamily="34" charset="0"/>
                        <a:defRPr sz="2000" b="1">
                          <a:solidFill>
                            <a:schemeClr val="bg1"/>
                          </a:solidFill>
                          <a:latin typeface="Arial" panose="020B0604020202020204" pitchFamily="34" charset="0"/>
                        </a:defRPr>
                      </a:lvl9pPr>
                    </a:lstStyle>
                    <a:p>
                      <a:pPr marL="0" marR="0" lvl="0" indent="0" algn="ctr" defTabSz="914400" rtl="0" eaLnBrk="1" fontAlgn="base" latinLnBrk="0" hangingPunct="1">
                        <a:lnSpc>
                          <a:spcPct val="100000"/>
                        </a:lnSpc>
                        <a:spcBef>
                          <a:spcPct val="40000"/>
                        </a:spcBef>
                        <a:spcAft>
                          <a:spcPct val="0"/>
                        </a:spcAft>
                        <a:buClr>
                          <a:srgbClr val="CC3300"/>
                        </a:buClr>
                        <a:buSzPct val="55000"/>
                        <a:buFont typeface="Wingdings" panose="05000000000000000000" pitchFamily="2" charset="2"/>
                        <a:buNone/>
                        <a:tabLst/>
                      </a:pPr>
                      <a:r>
                        <a:rPr kumimoji="0" lang="en-US" altLang="en-US" sz="2000" b="1" i="0" u="none" strike="noStrike" cap="none" normalizeH="0" baseline="0" smtClean="0">
                          <a:ln>
                            <a:noFill/>
                          </a:ln>
                          <a:solidFill>
                            <a:schemeClr val="bg1"/>
                          </a:solidFill>
                          <a:effectLst/>
                          <a:latin typeface="Arial" panose="020B0604020202020204" pitchFamily="34" charset="0"/>
                        </a:rPr>
                        <a:t>Knowledge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1">
                      <a:gsLst>
                        <a:gs pos="0">
                          <a:schemeClr val="bg2">
                            <a:gamma/>
                            <a:shade val="46275"/>
                            <a:invGamma/>
                          </a:schemeClr>
                        </a:gs>
                        <a:gs pos="50000">
                          <a:schemeClr val="bg2"/>
                        </a:gs>
                        <a:gs pos="100000">
                          <a:schemeClr val="bg2">
                            <a:gamma/>
                            <a:shade val="46275"/>
                            <a:invGamma/>
                          </a:schemeClr>
                        </a:gs>
                      </a:gsLst>
                      <a:lin ang="5400000" scaled="1"/>
                    </a:gradFill>
                  </a:tcPr>
                </a:tc>
                <a:tc>
                  <a:txBody>
                    <a:bodyPr/>
                    <a:lstStyle>
                      <a:lvl1pPr>
                        <a:spcBef>
                          <a:spcPct val="40000"/>
                        </a:spcBef>
                        <a:buClr>
                          <a:srgbClr val="CC3300"/>
                        </a:buClr>
                        <a:buSzPct val="55000"/>
                        <a:buFont typeface="Wingdings" panose="05000000000000000000" pitchFamily="2" charset="2"/>
                        <a:defRPr sz="2000" b="1">
                          <a:solidFill>
                            <a:schemeClr val="bg1"/>
                          </a:solidFill>
                          <a:latin typeface="Arial" panose="020B0604020202020204" pitchFamily="34" charset="0"/>
                        </a:defRPr>
                      </a:lvl1pPr>
                      <a:lvl2pPr>
                        <a:buFont typeface="Arial" panose="020B0604020202020204" pitchFamily="34" charset="0"/>
                        <a:defRPr sz="2000" b="1">
                          <a:solidFill>
                            <a:schemeClr val="bg1"/>
                          </a:solidFill>
                          <a:latin typeface="Arial" panose="020B0604020202020204" pitchFamily="34" charset="0"/>
                        </a:defRPr>
                      </a:lvl2pPr>
                      <a:lvl3pPr>
                        <a:buFont typeface="Arial" panose="020B0604020202020204" pitchFamily="34" charset="0"/>
                        <a:defRPr sz="2000" b="1">
                          <a:solidFill>
                            <a:schemeClr val="bg1"/>
                          </a:solidFill>
                          <a:latin typeface="Arial" panose="020B0604020202020204" pitchFamily="34" charset="0"/>
                        </a:defRPr>
                      </a:lvl3pPr>
                      <a:lvl4pPr>
                        <a:buFont typeface="Arial" panose="020B0604020202020204" pitchFamily="34" charset="0"/>
                        <a:defRPr sz="2000" b="1">
                          <a:solidFill>
                            <a:schemeClr val="bg1"/>
                          </a:solidFill>
                          <a:latin typeface="Arial" panose="020B0604020202020204" pitchFamily="34" charset="0"/>
                        </a:defRPr>
                      </a:lvl4pPr>
                      <a:lvl5pPr>
                        <a:buFont typeface="Arial" panose="020B0604020202020204" pitchFamily="34" charset="0"/>
                        <a:defRPr sz="2000" b="1">
                          <a:solidFill>
                            <a:schemeClr val="bg1"/>
                          </a:solidFill>
                          <a:latin typeface="Arial" panose="020B0604020202020204" pitchFamily="34" charset="0"/>
                        </a:defRPr>
                      </a:lvl5pPr>
                      <a:lvl6pPr fontAlgn="base">
                        <a:spcBef>
                          <a:spcPct val="0"/>
                        </a:spcBef>
                        <a:spcAft>
                          <a:spcPct val="0"/>
                        </a:spcAft>
                        <a:buFont typeface="Arial" panose="020B0604020202020204" pitchFamily="34" charset="0"/>
                        <a:defRPr sz="2000" b="1">
                          <a:solidFill>
                            <a:schemeClr val="bg1"/>
                          </a:solidFill>
                          <a:latin typeface="Arial" panose="020B0604020202020204" pitchFamily="34" charset="0"/>
                        </a:defRPr>
                      </a:lvl6pPr>
                      <a:lvl7pPr fontAlgn="base">
                        <a:spcBef>
                          <a:spcPct val="0"/>
                        </a:spcBef>
                        <a:spcAft>
                          <a:spcPct val="0"/>
                        </a:spcAft>
                        <a:buFont typeface="Arial" panose="020B0604020202020204" pitchFamily="34" charset="0"/>
                        <a:defRPr sz="2000" b="1">
                          <a:solidFill>
                            <a:schemeClr val="bg1"/>
                          </a:solidFill>
                          <a:latin typeface="Arial" panose="020B0604020202020204" pitchFamily="34" charset="0"/>
                        </a:defRPr>
                      </a:lvl7pPr>
                      <a:lvl8pPr fontAlgn="base">
                        <a:spcBef>
                          <a:spcPct val="0"/>
                        </a:spcBef>
                        <a:spcAft>
                          <a:spcPct val="0"/>
                        </a:spcAft>
                        <a:buFont typeface="Arial" panose="020B0604020202020204" pitchFamily="34" charset="0"/>
                        <a:defRPr sz="2000" b="1">
                          <a:solidFill>
                            <a:schemeClr val="bg1"/>
                          </a:solidFill>
                          <a:latin typeface="Arial" panose="020B0604020202020204" pitchFamily="34" charset="0"/>
                        </a:defRPr>
                      </a:lvl8pPr>
                      <a:lvl9pPr fontAlgn="base">
                        <a:spcBef>
                          <a:spcPct val="0"/>
                        </a:spcBef>
                        <a:spcAft>
                          <a:spcPct val="0"/>
                        </a:spcAft>
                        <a:buFont typeface="Arial" panose="020B0604020202020204" pitchFamily="34" charset="0"/>
                        <a:defRPr sz="2000" b="1">
                          <a:solidFill>
                            <a:schemeClr val="bg1"/>
                          </a:solidFill>
                          <a:latin typeface="Arial" panose="020B0604020202020204" pitchFamily="34" charset="0"/>
                        </a:defRPr>
                      </a:lvl9pPr>
                    </a:lstStyle>
                    <a:p>
                      <a:pPr marL="0" marR="0" lvl="0" indent="0" algn="ctr" defTabSz="914400" rtl="0" eaLnBrk="1" fontAlgn="base" latinLnBrk="0" hangingPunct="1">
                        <a:lnSpc>
                          <a:spcPct val="100000"/>
                        </a:lnSpc>
                        <a:spcBef>
                          <a:spcPct val="40000"/>
                        </a:spcBef>
                        <a:spcAft>
                          <a:spcPct val="0"/>
                        </a:spcAft>
                        <a:buClr>
                          <a:srgbClr val="CC3300"/>
                        </a:buClr>
                        <a:buSzPct val="55000"/>
                        <a:buFont typeface="Wingdings" panose="05000000000000000000" pitchFamily="2" charset="2"/>
                        <a:buNone/>
                        <a:tabLst/>
                      </a:pPr>
                      <a:r>
                        <a:rPr kumimoji="0" lang="en-US" altLang="en-US" sz="2000" b="1" i="0" u="none" strike="noStrike" cap="none" normalizeH="0" baseline="0" smtClean="0">
                          <a:ln>
                            <a:noFill/>
                          </a:ln>
                          <a:solidFill>
                            <a:schemeClr val="bg1"/>
                          </a:solidFill>
                          <a:effectLst/>
                          <a:latin typeface="Arial" panose="020B0604020202020204" pitchFamily="34" charset="0"/>
                        </a:rPr>
                        <a:t>Skills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1">
                      <a:gsLst>
                        <a:gs pos="0">
                          <a:schemeClr val="bg2">
                            <a:gamma/>
                            <a:shade val="46275"/>
                            <a:invGamma/>
                          </a:schemeClr>
                        </a:gs>
                        <a:gs pos="50000">
                          <a:schemeClr val="bg2"/>
                        </a:gs>
                        <a:gs pos="100000">
                          <a:schemeClr val="bg2">
                            <a:gamma/>
                            <a:shade val="46275"/>
                            <a:invGamma/>
                          </a:schemeClr>
                        </a:gs>
                      </a:gsLst>
                      <a:lin ang="5400000" scaled="1"/>
                    </a:gradFill>
                  </a:tcPr>
                </a:tc>
                <a:tc>
                  <a:txBody>
                    <a:bodyPr/>
                    <a:lstStyle>
                      <a:lvl1pPr>
                        <a:spcBef>
                          <a:spcPct val="40000"/>
                        </a:spcBef>
                        <a:buClr>
                          <a:srgbClr val="CC3300"/>
                        </a:buClr>
                        <a:buSzPct val="55000"/>
                        <a:buFont typeface="Wingdings" panose="05000000000000000000" pitchFamily="2" charset="2"/>
                        <a:defRPr sz="2000" b="1">
                          <a:solidFill>
                            <a:schemeClr val="bg1"/>
                          </a:solidFill>
                          <a:latin typeface="Arial" panose="020B0604020202020204" pitchFamily="34" charset="0"/>
                        </a:defRPr>
                      </a:lvl1pPr>
                      <a:lvl2pPr>
                        <a:buFont typeface="Arial" panose="020B0604020202020204" pitchFamily="34" charset="0"/>
                        <a:defRPr sz="2000" b="1">
                          <a:solidFill>
                            <a:schemeClr val="bg1"/>
                          </a:solidFill>
                          <a:latin typeface="Arial" panose="020B0604020202020204" pitchFamily="34" charset="0"/>
                        </a:defRPr>
                      </a:lvl2pPr>
                      <a:lvl3pPr>
                        <a:buFont typeface="Arial" panose="020B0604020202020204" pitchFamily="34" charset="0"/>
                        <a:defRPr sz="2000" b="1">
                          <a:solidFill>
                            <a:schemeClr val="bg1"/>
                          </a:solidFill>
                          <a:latin typeface="Arial" panose="020B0604020202020204" pitchFamily="34" charset="0"/>
                        </a:defRPr>
                      </a:lvl3pPr>
                      <a:lvl4pPr>
                        <a:buFont typeface="Arial" panose="020B0604020202020204" pitchFamily="34" charset="0"/>
                        <a:defRPr sz="2000" b="1">
                          <a:solidFill>
                            <a:schemeClr val="bg1"/>
                          </a:solidFill>
                          <a:latin typeface="Arial" panose="020B0604020202020204" pitchFamily="34" charset="0"/>
                        </a:defRPr>
                      </a:lvl4pPr>
                      <a:lvl5pPr>
                        <a:buFont typeface="Arial" panose="020B0604020202020204" pitchFamily="34" charset="0"/>
                        <a:defRPr sz="2000" b="1">
                          <a:solidFill>
                            <a:schemeClr val="bg1"/>
                          </a:solidFill>
                          <a:latin typeface="Arial" panose="020B0604020202020204" pitchFamily="34" charset="0"/>
                        </a:defRPr>
                      </a:lvl5pPr>
                      <a:lvl6pPr fontAlgn="base">
                        <a:spcBef>
                          <a:spcPct val="0"/>
                        </a:spcBef>
                        <a:spcAft>
                          <a:spcPct val="0"/>
                        </a:spcAft>
                        <a:buFont typeface="Arial" panose="020B0604020202020204" pitchFamily="34" charset="0"/>
                        <a:defRPr sz="2000" b="1">
                          <a:solidFill>
                            <a:schemeClr val="bg1"/>
                          </a:solidFill>
                          <a:latin typeface="Arial" panose="020B0604020202020204" pitchFamily="34" charset="0"/>
                        </a:defRPr>
                      </a:lvl6pPr>
                      <a:lvl7pPr fontAlgn="base">
                        <a:spcBef>
                          <a:spcPct val="0"/>
                        </a:spcBef>
                        <a:spcAft>
                          <a:spcPct val="0"/>
                        </a:spcAft>
                        <a:buFont typeface="Arial" panose="020B0604020202020204" pitchFamily="34" charset="0"/>
                        <a:defRPr sz="2000" b="1">
                          <a:solidFill>
                            <a:schemeClr val="bg1"/>
                          </a:solidFill>
                          <a:latin typeface="Arial" panose="020B0604020202020204" pitchFamily="34" charset="0"/>
                        </a:defRPr>
                      </a:lvl7pPr>
                      <a:lvl8pPr fontAlgn="base">
                        <a:spcBef>
                          <a:spcPct val="0"/>
                        </a:spcBef>
                        <a:spcAft>
                          <a:spcPct val="0"/>
                        </a:spcAft>
                        <a:buFont typeface="Arial" panose="020B0604020202020204" pitchFamily="34" charset="0"/>
                        <a:defRPr sz="2000" b="1">
                          <a:solidFill>
                            <a:schemeClr val="bg1"/>
                          </a:solidFill>
                          <a:latin typeface="Arial" panose="020B0604020202020204" pitchFamily="34" charset="0"/>
                        </a:defRPr>
                      </a:lvl8pPr>
                      <a:lvl9pPr fontAlgn="base">
                        <a:spcBef>
                          <a:spcPct val="0"/>
                        </a:spcBef>
                        <a:spcAft>
                          <a:spcPct val="0"/>
                        </a:spcAft>
                        <a:buFont typeface="Arial" panose="020B0604020202020204" pitchFamily="34" charset="0"/>
                        <a:defRPr sz="2000" b="1">
                          <a:solidFill>
                            <a:schemeClr val="bg1"/>
                          </a:solidFill>
                          <a:latin typeface="Arial" panose="020B0604020202020204" pitchFamily="34" charset="0"/>
                        </a:defRPr>
                      </a:lvl9pPr>
                    </a:lstStyle>
                    <a:p>
                      <a:pPr marL="0" marR="0" lvl="0" indent="0" algn="ctr" defTabSz="914400" rtl="0" eaLnBrk="1" fontAlgn="base" latinLnBrk="0" hangingPunct="1">
                        <a:lnSpc>
                          <a:spcPct val="100000"/>
                        </a:lnSpc>
                        <a:spcBef>
                          <a:spcPct val="40000"/>
                        </a:spcBef>
                        <a:spcAft>
                          <a:spcPct val="0"/>
                        </a:spcAft>
                        <a:buClr>
                          <a:srgbClr val="CC3300"/>
                        </a:buClr>
                        <a:buSzPct val="55000"/>
                        <a:buFont typeface="Wingdings" panose="05000000000000000000" pitchFamily="2" charset="2"/>
                        <a:buNone/>
                        <a:tabLst/>
                      </a:pPr>
                      <a:r>
                        <a:rPr kumimoji="0" lang="en-US" altLang="en-US" sz="2000" b="1" i="0" u="none" strike="noStrike" cap="none" normalizeH="0" baseline="0" smtClean="0">
                          <a:ln>
                            <a:noFill/>
                          </a:ln>
                          <a:solidFill>
                            <a:schemeClr val="bg1"/>
                          </a:solidFill>
                          <a:effectLst/>
                          <a:latin typeface="Arial" panose="020B0604020202020204" pitchFamily="34" charset="0"/>
                        </a:rPr>
                        <a:t>Attitudes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1">
                      <a:gsLst>
                        <a:gs pos="0">
                          <a:schemeClr val="bg2">
                            <a:gamma/>
                            <a:shade val="46275"/>
                            <a:invGamma/>
                          </a:schemeClr>
                        </a:gs>
                        <a:gs pos="50000">
                          <a:schemeClr val="bg2"/>
                        </a:gs>
                        <a:gs pos="100000">
                          <a:schemeClr val="bg2">
                            <a:gamma/>
                            <a:shade val="46275"/>
                            <a:invGamma/>
                          </a:schemeClr>
                        </a:gs>
                      </a:gsLst>
                      <a:lin ang="5400000" scaled="1"/>
                    </a:gradFill>
                  </a:tcPr>
                </a:tc>
                <a:extLst>
                  <a:ext uri="{0D108BD9-81ED-4DB2-BD59-A6C34878D82A}">
                    <a16:rowId xmlns:a16="http://schemas.microsoft.com/office/drawing/2014/main" val="2553860776"/>
                  </a:ext>
                </a:extLst>
              </a:tr>
              <a:tr h="2400300">
                <a:tc>
                  <a:txBody>
                    <a:bodyPr/>
                    <a:lstStyle>
                      <a:lvl1pPr marL="346075" indent="-346075">
                        <a:spcBef>
                          <a:spcPct val="40000"/>
                        </a:spcBef>
                        <a:buClr>
                          <a:srgbClr val="CC3300"/>
                        </a:buClr>
                        <a:buSzPct val="55000"/>
                        <a:buFont typeface="Wingdings" panose="05000000000000000000" pitchFamily="2" charset="2"/>
                        <a:defRPr sz="2000" b="1">
                          <a:solidFill>
                            <a:schemeClr val="bg1"/>
                          </a:solidFill>
                          <a:latin typeface="Arial" panose="020B0604020202020204" pitchFamily="34" charset="0"/>
                        </a:defRPr>
                      </a:lvl1pPr>
                      <a:lvl2pPr marL="460375">
                        <a:buFont typeface="Arial" panose="020B0604020202020204" pitchFamily="34" charset="0"/>
                        <a:defRPr sz="2000" b="1">
                          <a:solidFill>
                            <a:schemeClr val="bg1"/>
                          </a:solidFill>
                          <a:latin typeface="Arial" panose="020B0604020202020204" pitchFamily="34" charset="0"/>
                        </a:defRPr>
                      </a:lvl2pPr>
                      <a:lvl3pPr>
                        <a:buFont typeface="Arial" panose="020B0604020202020204" pitchFamily="34" charset="0"/>
                        <a:defRPr sz="2000" b="1">
                          <a:solidFill>
                            <a:schemeClr val="bg1"/>
                          </a:solidFill>
                          <a:latin typeface="Arial" panose="020B0604020202020204" pitchFamily="34" charset="0"/>
                        </a:defRPr>
                      </a:lvl3pPr>
                      <a:lvl4pPr>
                        <a:buFont typeface="Arial" panose="020B0604020202020204" pitchFamily="34" charset="0"/>
                        <a:defRPr sz="2000" b="1">
                          <a:solidFill>
                            <a:schemeClr val="bg1"/>
                          </a:solidFill>
                          <a:latin typeface="Arial" panose="020B0604020202020204" pitchFamily="34" charset="0"/>
                        </a:defRPr>
                      </a:lvl4pPr>
                      <a:lvl5pPr>
                        <a:buFont typeface="Arial" panose="020B0604020202020204" pitchFamily="34" charset="0"/>
                        <a:defRPr sz="2000" b="1">
                          <a:solidFill>
                            <a:schemeClr val="bg1"/>
                          </a:solidFill>
                          <a:latin typeface="Arial" panose="020B0604020202020204" pitchFamily="34" charset="0"/>
                        </a:defRPr>
                      </a:lvl5pPr>
                      <a:lvl6pPr fontAlgn="base">
                        <a:spcBef>
                          <a:spcPct val="0"/>
                        </a:spcBef>
                        <a:spcAft>
                          <a:spcPct val="0"/>
                        </a:spcAft>
                        <a:buFont typeface="Arial" panose="020B0604020202020204" pitchFamily="34" charset="0"/>
                        <a:defRPr sz="2000" b="1">
                          <a:solidFill>
                            <a:schemeClr val="bg1"/>
                          </a:solidFill>
                          <a:latin typeface="Arial" panose="020B0604020202020204" pitchFamily="34" charset="0"/>
                        </a:defRPr>
                      </a:lvl6pPr>
                      <a:lvl7pPr fontAlgn="base">
                        <a:spcBef>
                          <a:spcPct val="0"/>
                        </a:spcBef>
                        <a:spcAft>
                          <a:spcPct val="0"/>
                        </a:spcAft>
                        <a:buFont typeface="Arial" panose="020B0604020202020204" pitchFamily="34" charset="0"/>
                        <a:defRPr sz="2000" b="1">
                          <a:solidFill>
                            <a:schemeClr val="bg1"/>
                          </a:solidFill>
                          <a:latin typeface="Arial" panose="020B0604020202020204" pitchFamily="34" charset="0"/>
                        </a:defRPr>
                      </a:lvl7pPr>
                      <a:lvl8pPr fontAlgn="base">
                        <a:spcBef>
                          <a:spcPct val="0"/>
                        </a:spcBef>
                        <a:spcAft>
                          <a:spcPct val="0"/>
                        </a:spcAft>
                        <a:buFont typeface="Arial" panose="020B0604020202020204" pitchFamily="34" charset="0"/>
                        <a:defRPr sz="2000" b="1">
                          <a:solidFill>
                            <a:schemeClr val="bg1"/>
                          </a:solidFill>
                          <a:latin typeface="Arial" panose="020B0604020202020204" pitchFamily="34" charset="0"/>
                        </a:defRPr>
                      </a:lvl8pPr>
                      <a:lvl9pPr fontAlgn="base">
                        <a:spcBef>
                          <a:spcPct val="0"/>
                        </a:spcBef>
                        <a:spcAft>
                          <a:spcPct val="0"/>
                        </a:spcAft>
                        <a:buFont typeface="Arial" panose="020B0604020202020204" pitchFamily="34" charset="0"/>
                        <a:defRPr sz="2000" b="1">
                          <a:solidFill>
                            <a:schemeClr val="bg1"/>
                          </a:solidFill>
                          <a:latin typeface="Arial" panose="020B0604020202020204" pitchFamily="34" charset="0"/>
                        </a:defRPr>
                      </a:lvl9pPr>
                    </a:lstStyle>
                    <a:p>
                      <a:pPr marL="346075" marR="0" lvl="0" indent="-346075" algn="l" defTabSz="914400" rtl="0" eaLnBrk="1" fontAlgn="base" latinLnBrk="0" hangingPunct="1">
                        <a:lnSpc>
                          <a:spcPct val="100000"/>
                        </a:lnSpc>
                        <a:spcBef>
                          <a:spcPct val="40000"/>
                        </a:spcBef>
                        <a:spcAft>
                          <a:spcPct val="0"/>
                        </a:spcAft>
                        <a:buClr>
                          <a:srgbClr val="00CC00"/>
                        </a:buClr>
                        <a:buSzTx/>
                        <a:buFont typeface="Wingdings" panose="05000000000000000000" pitchFamily="2" charset="2"/>
                        <a:buChar char="§"/>
                        <a:tabLst/>
                      </a:pPr>
                      <a:r>
                        <a:rPr kumimoji="0" lang="en-US" altLang="en-US" sz="1800" b="1" i="0" u="none" strike="noStrike" cap="none" normalizeH="0" baseline="0" smtClean="0">
                          <a:ln>
                            <a:noFill/>
                          </a:ln>
                          <a:solidFill>
                            <a:schemeClr val="bg1"/>
                          </a:solidFill>
                          <a:effectLst/>
                          <a:latin typeface="Arial" panose="020B0604020202020204" pitchFamily="34" charset="0"/>
                        </a:rPr>
                        <a:t>Knowledge of team mission, objectives, norms</a:t>
                      </a:r>
                    </a:p>
                    <a:p>
                      <a:pPr marL="346075" marR="0" lvl="0" indent="-346075" algn="l" defTabSz="914400" rtl="0" eaLnBrk="1" fontAlgn="base" latinLnBrk="0" hangingPunct="1">
                        <a:lnSpc>
                          <a:spcPct val="100000"/>
                        </a:lnSpc>
                        <a:spcBef>
                          <a:spcPct val="40000"/>
                        </a:spcBef>
                        <a:spcAft>
                          <a:spcPct val="0"/>
                        </a:spcAft>
                        <a:buClr>
                          <a:srgbClr val="00CC00"/>
                        </a:buClr>
                        <a:buSzTx/>
                        <a:buFont typeface="Wingdings" panose="05000000000000000000" pitchFamily="2" charset="2"/>
                        <a:buChar char="§"/>
                        <a:tabLst/>
                      </a:pPr>
                      <a:r>
                        <a:rPr kumimoji="0" lang="en-US" altLang="en-US" sz="1800" b="1" i="0" u="none" strike="noStrike" cap="none" normalizeH="0" baseline="0" smtClean="0">
                          <a:ln>
                            <a:noFill/>
                          </a:ln>
                          <a:solidFill>
                            <a:schemeClr val="bg1"/>
                          </a:solidFill>
                          <a:effectLst/>
                          <a:latin typeface="Arial" panose="020B0604020202020204" pitchFamily="34" charset="0"/>
                        </a:rPr>
                        <a:t>Task sequencing</a:t>
                      </a:r>
                    </a:p>
                    <a:p>
                      <a:pPr marL="346075" marR="0" lvl="0" indent="-346075" algn="l" defTabSz="914400" rtl="0" eaLnBrk="1" fontAlgn="base" latinLnBrk="0" hangingPunct="1">
                        <a:lnSpc>
                          <a:spcPct val="100000"/>
                        </a:lnSpc>
                        <a:spcBef>
                          <a:spcPct val="40000"/>
                        </a:spcBef>
                        <a:spcAft>
                          <a:spcPct val="0"/>
                        </a:spcAft>
                        <a:buClr>
                          <a:srgbClr val="00CC00"/>
                        </a:buClr>
                        <a:buSzTx/>
                        <a:buFont typeface="Wingdings" panose="05000000000000000000" pitchFamily="2" charset="2"/>
                        <a:buChar char="§"/>
                        <a:tabLst/>
                      </a:pPr>
                      <a:r>
                        <a:rPr kumimoji="0" lang="en-US" altLang="en-US" sz="1800" b="1" i="0" u="none" strike="noStrike" cap="none" normalizeH="0" baseline="0" smtClean="0">
                          <a:ln>
                            <a:noFill/>
                          </a:ln>
                          <a:solidFill>
                            <a:schemeClr val="bg1"/>
                          </a:solidFill>
                          <a:effectLst/>
                          <a:latin typeface="Arial" panose="020B0604020202020204" pitchFamily="34" charset="0"/>
                        </a:rPr>
                        <a:t>Team role</a:t>
                      </a:r>
                    </a:p>
                    <a:p>
                      <a:pPr marL="346075" marR="0" lvl="0" indent="-346075" algn="l" defTabSz="914400" rtl="0" eaLnBrk="1" fontAlgn="base" latinLnBrk="0" hangingPunct="1">
                        <a:lnSpc>
                          <a:spcPct val="100000"/>
                        </a:lnSpc>
                        <a:spcBef>
                          <a:spcPct val="40000"/>
                        </a:spcBef>
                        <a:spcAft>
                          <a:spcPct val="0"/>
                        </a:spcAft>
                        <a:buClr>
                          <a:srgbClr val="00CC00"/>
                        </a:buClr>
                        <a:buSzTx/>
                        <a:buFont typeface="Wingdings" panose="05000000000000000000" pitchFamily="2" charset="2"/>
                        <a:buChar char="§"/>
                        <a:tabLst/>
                      </a:pPr>
                      <a:r>
                        <a:rPr kumimoji="0" lang="en-US" altLang="en-US" sz="1800" b="1" i="0" u="none" strike="noStrike" cap="none" normalizeH="0" baseline="0" smtClean="0">
                          <a:ln>
                            <a:noFill/>
                          </a:ln>
                          <a:solidFill>
                            <a:schemeClr val="bg1"/>
                          </a:solidFill>
                          <a:effectLst/>
                          <a:latin typeface="Arial" panose="020B0604020202020204" pitchFamily="34" charset="0"/>
                        </a:rPr>
                        <a:t>Interaction patterns</a:t>
                      </a:r>
                    </a:p>
                    <a:p>
                      <a:pPr marL="346075" marR="0" lvl="0" indent="-346075" algn="l" defTabSz="914400" rtl="0" eaLnBrk="1" fontAlgn="base" latinLnBrk="0" hangingPunct="1">
                        <a:lnSpc>
                          <a:spcPct val="100000"/>
                        </a:lnSpc>
                        <a:spcBef>
                          <a:spcPct val="40000"/>
                        </a:spcBef>
                        <a:spcAft>
                          <a:spcPct val="0"/>
                        </a:spcAft>
                        <a:buClr>
                          <a:srgbClr val="00CC00"/>
                        </a:buClr>
                        <a:buSzTx/>
                        <a:buFont typeface="Wingdings" panose="05000000000000000000" pitchFamily="2" charset="2"/>
                        <a:buChar char="§"/>
                        <a:tabLst/>
                      </a:pPr>
                      <a:r>
                        <a:rPr kumimoji="0" lang="en-US" altLang="en-US" sz="1800" b="1" i="0" u="none" strike="noStrike" cap="none" normalizeH="0" baseline="0" smtClean="0">
                          <a:ln>
                            <a:noFill/>
                          </a:ln>
                          <a:solidFill>
                            <a:schemeClr val="bg1"/>
                          </a:solidFill>
                          <a:effectLst/>
                          <a:latin typeface="Arial" panose="020B0604020202020204" pitchFamily="34" charset="0"/>
                        </a:rPr>
                        <a:t>Understanding team work skills</a:t>
                      </a:r>
                    </a:p>
                    <a:p>
                      <a:pPr marL="346075" marR="0" lvl="0" indent="-346075" algn="l" defTabSz="914400" rtl="0" eaLnBrk="1" fontAlgn="base" latinLnBrk="0" hangingPunct="1">
                        <a:lnSpc>
                          <a:spcPct val="100000"/>
                        </a:lnSpc>
                        <a:spcBef>
                          <a:spcPct val="40000"/>
                        </a:spcBef>
                        <a:spcAft>
                          <a:spcPct val="0"/>
                        </a:spcAft>
                        <a:buClr>
                          <a:srgbClr val="00CC00"/>
                        </a:buClr>
                        <a:buSzTx/>
                        <a:buFont typeface="Wingdings" panose="05000000000000000000" pitchFamily="2" charset="2"/>
                        <a:buChar char="§"/>
                        <a:tabLst/>
                      </a:pPr>
                      <a:r>
                        <a:rPr kumimoji="0" lang="en-US" altLang="en-US" sz="1800" b="1" i="0" u="none" strike="noStrike" cap="none" normalizeH="0" baseline="0" smtClean="0">
                          <a:ln>
                            <a:noFill/>
                          </a:ln>
                          <a:solidFill>
                            <a:schemeClr val="bg1"/>
                          </a:solidFill>
                          <a:effectLst/>
                          <a:latin typeface="Arial" panose="020B0604020202020204" pitchFamily="34" charset="0"/>
                        </a:rPr>
                        <a:t>Teammate characteristics</a:t>
                      </a:r>
                    </a:p>
                    <a:p>
                      <a:pPr marL="346075" marR="0" lvl="0" indent="-346075" algn="l" defTabSz="914400" rtl="0" eaLnBrk="1" fontAlgn="base" latinLnBrk="0" hangingPunct="1">
                        <a:lnSpc>
                          <a:spcPct val="100000"/>
                        </a:lnSpc>
                        <a:spcBef>
                          <a:spcPct val="40000"/>
                        </a:spcBef>
                        <a:spcAft>
                          <a:spcPct val="0"/>
                        </a:spcAft>
                        <a:buClr>
                          <a:srgbClr val="00CC00"/>
                        </a:buClr>
                        <a:buSzPct val="55000"/>
                        <a:buFont typeface="Wingdings" panose="05000000000000000000" pitchFamily="2" charset="2"/>
                        <a:buBlip>
                          <a:blip r:embed="rId3"/>
                        </a:buBlip>
                        <a:tabLst/>
                      </a:pPr>
                      <a:endParaRPr kumimoji="0" lang="en-US" altLang="en-US" sz="1800" b="1" i="0" u="none" strike="noStrike" cap="none" normalizeH="0" baseline="0" smtClean="0">
                        <a:ln>
                          <a:noFill/>
                        </a:ln>
                        <a:solidFill>
                          <a:schemeClr val="bg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1">
                      <a:gsLst>
                        <a:gs pos="0">
                          <a:srgbClr val="FF0000">
                            <a:gamma/>
                            <a:shade val="46275"/>
                            <a:invGamma/>
                          </a:srgbClr>
                        </a:gs>
                        <a:gs pos="50000">
                          <a:srgbClr val="FF0000"/>
                        </a:gs>
                        <a:gs pos="100000">
                          <a:srgbClr val="FF0000">
                            <a:gamma/>
                            <a:shade val="46275"/>
                            <a:invGamma/>
                          </a:srgbClr>
                        </a:gs>
                      </a:gsLst>
                      <a:lin ang="5400000" scaled="1"/>
                    </a:gradFill>
                  </a:tcPr>
                </a:tc>
                <a:tc>
                  <a:txBody>
                    <a:bodyPr/>
                    <a:lstStyle>
                      <a:lvl1pPr marL="236538" indent="-236538">
                        <a:spcBef>
                          <a:spcPct val="40000"/>
                        </a:spcBef>
                        <a:buClr>
                          <a:srgbClr val="CC3300"/>
                        </a:buClr>
                        <a:buSzPct val="55000"/>
                        <a:buFont typeface="Wingdings" panose="05000000000000000000" pitchFamily="2" charset="2"/>
                        <a:defRPr sz="2000" b="1">
                          <a:solidFill>
                            <a:schemeClr val="bg1"/>
                          </a:solidFill>
                          <a:latin typeface="Arial" panose="020B0604020202020204" pitchFamily="34" charset="0"/>
                        </a:defRPr>
                      </a:lvl1pPr>
                      <a:lvl2pPr>
                        <a:buFont typeface="Arial" panose="020B0604020202020204" pitchFamily="34" charset="0"/>
                        <a:defRPr sz="2000" b="1">
                          <a:solidFill>
                            <a:schemeClr val="bg1"/>
                          </a:solidFill>
                          <a:latin typeface="Arial" panose="020B0604020202020204" pitchFamily="34" charset="0"/>
                        </a:defRPr>
                      </a:lvl2pPr>
                      <a:lvl3pPr>
                        <a:buFont typeface="Arial" panose="020B0604020202020204" pitchFamily="34" charset="0"/>
                        <a:defRPr sz="2000" b="1">
                          <a:solidFill>
                            <a:schemeClr val="bg1"/>
                          </a:solidFill>
                          <a:latin typeface="Arial" panose="020B0604020202020204" pitchFamily="34" charset="0"/>
                        </a:defRPr>
                      </a:lvl3pPr>
                      <a:lvl4pPr>
                        <a:buFont typeface="Arial" panose="020B0604020202020204" pitchFamily="34" charset="0"/>
                        <a:defRPr sz="2000" b="1">
                          <a:solidFill>
                            <a:schemeClr val="bg1"/>
                          </a:solidFill>
                          <a:latin typeface="Arial" panose="020B0604020202020204" pitchFamily="34" charset="0"/>
                        </a:defRPr>
                      </a:lvl4pPr>
                      <a:lvl5pPr>
                        <a:buFont typeface="Arial" panose="020B0604020202020204" pitchFamily="34" charset="0"/>
                        <a:defRPr sz="2000" b="1">
                          <a:solidFill>
                            <a:schemeClr val="bg1"/>
                          </a:solidFill>
                          <a:latin typeface="Arial" panose="020B0604020202020204" pitchFamily="34" charset="0"/>
                        </a:defRPr>
                      </a:lvl5pPr>
                      <a:lvl6pPr fontAlgn="base">
                        <a:spcBef>
                          <a:spcPct val="0"/>
                        </a:spcBef>
                        <a:spcAft>
                          <a:spcPct val="0"/>
                        </a:spcAft>
                        <a:buFont typeface="Arial" panose="020B0604020202020204" pitchFamily="34" charset="0"/>
                        <a:defRPr sz="2000" b="1">
                          <a:solidFill>
                            <a:schemeClr val="bg1"/>
                          </a:solidFill>
                          <a:latin typeface="Arial" panose="020B0604020202020204" pitchFamily="34" charset="0"/>
                        </a:defRPr>
                      </a:lvl6pPr>
                      <a:lvl7pPr fontAlgn="base">
                        <a:spcBef>
                          <a:spcPct val="0"/>
                        </a:spcBef>
                        <a:spcAft>
                          <a:spcPct val="0"/>
                        </a:spcAft>
                        <a:buFont typeface="Arial" panose="020B0604020202020204" pitchFamily="34" charset="0"/>
                        <a:defRPr sz="2000" b="1">
                          <a:solidFill>
                            <a:schemeClr val="bg1"/>
                          </a:solidFill>
                          <a:latin typeface="Arial" panose="020B0604020202020204" pitchFamily="34" charset="0"/>
                        </a:defRPr>
                      </a:lvl7pPr>
                      <a:lvl8pPr fontAlgn="base">
                        <a:spcBef>
                          <a:spcPct val="0"/>
                        </a:spcBef>
                        <a:spcAft>
                          <a:spcPct val="0"/>
                        </a:spcAft>
                        <a:buFont typeface="Arial" panose="020B0604020202020204" pitchFamily="34" charset="0"/>
                        <a:defRPr sz="2000" b="1">
                          <a:solidFill>
                            <a:schemeClr val="bg1"/>
                          </a:solidFill>
                          <a:latin typeface="Arial" panose="020B0604020202020204" pitchFamily="34" charset="0"/>
                        </a:defRPr>
                      </a:lvl8pPr>
                      <a:lvl9pPr fontAlgn="base">
                        <a:spcBef>
                          <a:spcPct val="0"/>
                        </a:spcBef>
                        <a:spcAft>
                          <a:spcPct val="0"/>
                        </a:spcAft>
                        <a:buFont typeface="Arial" panose="020B0604020202020204" pitchFamily="34" charset="0"/>
                        <a:defRPr sz="2000" b="1">
                          <a:solidFill>
                            <a:schemeClr val="bg1"/>
                          </a:solidFill>
                          <a:latin typeface="Arial" panose="020B0604020202020204" pitchFamily="34" charset="0"/>
                        </a:defRPr>
                      </a:lvl9pPr>
                    </a:lstStyle>
                    <a:p>
                      <a:pPr marL="236538" marR="0" lvl="0" indent="-236538" algn="l" defTabSz="914400" rtl="0" eaLnBrk="1" fontAlgn="base" latinLnBrk="0" hangingPunct="1">
                        <a:lnSpc>
                          <a:spcPct val="100000"/>
                        </a:lnSpc>
                        <a:spcBef>
                          <a:spcPct val="40000"/>
                        </a:spcBef>
                        <a:spcAft>
                          <a:spcPct val="0"/>
                        </a:spcAft>
                        <a:buClr>
                          <a:srgbClr val="00CC00"/>
                        </a:buClr>
                        <a:buSzPct val="55000"/>
                        <a:buFont typeface="Wingdings" panose="05000000000000000000" pitchFamily="2" charset="2"/>
                        <a:buBlip>
                          <a:blip r:embed="rId3"/>
                        </a:buBlip>
                        <a:tabLst/>
                      </a:pPr>
                      <a:r>
                        <a:rPr kumimoji="0" lang="en-US" altLang="en-US" sz="1800" b="1" i="0" u="none" strike="noStrike" cap="none" normalizeH="0" baseline="0" smtClean="0">
                          <a:ln>
                            <a:noFill/>
                          </a:ln>
                          <a:solidFill>
                            <a:schemeClr val="bg1"/>
                          </a:solidFill>
                          <a:effectLst/>
                          <a:latin typeface="Arial" panose="020B0604020202020204" pitchFamily="34" charset="0"/>
                        </a:rPr>
                        <a:t>Adaptability and flexibility</a:t>
                      </a:r>
                    </a:p>
                    <a:p>
                      <a:pPr marL="236538" marR="0" lvl="0" indent="-236538" algn="l" defTabSz="914400" rtl="0" eaLnBrk="1" fontAlgn="base" latinLnBrk="0" hangingPunct="1">
                        <a:lnSpc>
                          <a:spcPct val="100000"/>
                        </a:lnSpc>
                        <a:spcBef>
                          <a:spcPct val="40000"/>
                        </a:spcBef>
                        <a:spcAft>
                          <a:spcPct val="0"/>
                        </a:spcAft>
                        <a:buClr>
                          <a:srgbClr val="00CC00"/>
                        </a:buClr>
                        <a:buSzPct val="55000"/>
                        <a:buFont typeface="Wingdings" panose="05000000000000000000" pitchFamily="2" charset="2"/>
                        <a:buBlip>
                          <a:blip r:embed="rId3"/>
                        </a:buBlip>
                        <a:tabLst/>
                      </a:pPr>
                      <a:r>
                        <a:rPr kumimoji="0" lang="en-US" altLang="en-US" sz="1800" b="1" i="0" u="none" strike="noStrike" cap="none" normalizeH="0" baseline="0" smtClean="0">
                          <a:ln>
                            <a:noFill/>
                          </a:ln>
                          <a:solidFill>
                            <a:schemeClr val="bg1"/>
                          </a:solidFill>
                          <a:effectLst/>
                          <a:latin typeface="Arial" panose="020B0604020202020204" pitchFamily="34" charset="0"/>
                        </a:rPr>
                        <a:t>Mutual performance monitoring and feedback, self-correction</a:t>
                      </a:r>
                    </a:p>
                    <a:p>
                      <a:pPr marL="236538" marR="0" lvl="0" indent="-236538" algn="l" defTabSz="914400" rtl="0" eaLnBrk="1" fontAlgn="base" latinLnBrk="0" hangingPunct="1">
                        <a:lnSpc>
                          <a:spcPct val="100000"/>
                        </a:lnSpc>
                        <a:spcBef>
                          <a:spcPct val="40000"/>
                        </a:spcBef>
                        <a:spcAft>
                          <a:spcPct val="0"/>
                        </a:spcAft>
                        <a:buClr>
                          <a:srgbClr val="00CC00"/>
                        </a:buClr>
                        <a:buSzPct val="55000"/>
                        <a:buFont typeface="Wingdings" panose="05000000000000000000" pitchFamily="2" charset="2"/>
                        <a:buBlip>
                          <a:blip r:embed="rId3"/>
                        </a:buBlip>
                        <a:tabLst/>
                      </a:pPr>
                      <a:r>
                        <a:rPr kumimoji="0" lang="en-US" altLang="en-US" sz="1800" b="1" i="0" u="none" strike="noStrike" cap="none" normalizeH="0" baseline="0" smtClean="0">
                          <a:ln>
                            <a:noFill/>
                          </a:ln>
                          <a:solidFill>
                            <a:schemeClr val="bg1"/>
                          </a:solidFill>
                          <a:effectLst/>
                          <a:latin typeface="Arial" panose="020B0604020202020204" pitchFamily="34" charset="0"/>
                        </a:rPr>
                        <a:t>Coordination and task integration</a:t>
                      </a:r>
                    </a:p>
                    <a:p>
                      <a:pPr marL="236538" marR="0" lvl="0" indent="-236538" algn="l" defTabSz="914400" rtl="0" eaLnBrk="1" fontAlgn="base" latinLnBrk="0" hangingPunct="1">
                        <a:lnSpc>
                          <a:spcPct val="100000"/>
                        </a:lnSpc>
                        <a:spcBef>
                          <a:spcPct val="40000"/>
                        </a:spcBef>
                        <a:spcAft>
                          <a:spcPct val="0"/>
                        </a:spcAft>
                        <a:buClr>
                          <a:srgbClr val="00CC00"/>
                        </a:buClr>
                        <a:buSzPct val="55000"/>
                        <a:buFont typeface="Wingdings" panose="05000000000000000000" pitchFamily="2" charset="2"/>
                        <a:buBlip>
                          <a:blip r:embed="rId3"/>
                        </a:buBlip>
                        <a:tabLst/>
                      </a:pPr>
                      <a:r>
                        <a:rPr kumimoji="0" lang="en-US" altLang="en-US" sz="1800" b="1" i="0" u="none" strike="noStrike" cap="none" normalizeH="0" baseline="0" smtClean="0">
                          <a:ln>
                            <a:noFill/>
                          </a:ln>
                          <a:solidFill>
                            <a:schemeClr val="bg1"/>
                          </a:solidFill>
                          <a:effectLst/>
                          <a:latin typeface="Arial" panose="020B0604020202020204" pitchFamily="34" charset="0"/>
                        </a:rPr>
                        <a:t>Communication</a:t>
                      </a:r>
                    </a:p>
                    <a:p>
                      <a:pPr marL="236538" marR="0" lvl="0" indent="-236538" algn="l" defTabSz="914400" rtl="0" eaLnBrk="1" fontAlgn="base" latinLnBrk="0" hangingPunct="1">
                        <a:lnSpc>
                          <a:spcPct val="100000"/>
                        </a:lnSpc>
                        <a:spcBef>
                          <a:spcPct val="40000"/>
                        </a:spcBef>
                        <a:spcAft>
                          <a:spcPct val="0"/>
                        </a:spcAft>
                        <a:buClr>
                          <a:srgbClr val="00CC00"/>
                        </a:buClr>
                        <a:buSzPct val="55000"/>
                        <a:buFont typeface="Wingdings" panose="05000000000000000000" pitchFamily="2" charset="2"/>
                        <a:buBlip>
                          <a:blip r:embed="rId3"/>
                        </a:buBlip>
                        <a:tabLst/>
                      </a:pPr>
                      <a:r>
                        <a:rPr kumimoji="0" lang="en-US" altLang="en-US" sz="1800" b="1" i="0" u="none" strike="noStrike" cap="none" normalizeH="0" baseline="0" smtClean="0">
                          <a:ln>
                            <a:noFill/>
                          </a:ln>
                          <a:solidFill>
                            <a:schemeClr val="bg1"/>
                          </a:solidFill>
                          <a:effectLst/>
                          <a:latin typeface="Arial" panose="020B0604020202020204" pitchFamily="34" charset="0"/>
                        </a:rPr>
                        <a:t>Decision making and problem solving</a:t>
                      </a:r>
                    </a:p>
                    <a:p>
                      <a:pPr marL="236538" marR="0" lvl="0" indent="-236538" algn="l" defTabSz="914400" rtl="0" eaLnBrk="1" fontAlgn="base" latinLnBrk="0" hangingPunct="1">
                        <a:lnSpc>
                          <a:spcPct val="100000"/>
                        </a:lnSpc>
                        <a:spcBef>
                          <a:spcPct val="40000"/>
                        </a:spcBef>
                        <a:spcAft>
                          <a:spcPct val="0"/>
                        </a:spcAft>
                        <a:buClr>
                          <a:srgbClr val="00CC00"/>
                        </a:buClr>
                        <a:buSzPct val="55000"/>
                        <a:buFont typeface="Wingdings" panose="05000000000000000000" pitchFamily="2" charset="2"/>
                        <a:buBlip>
                          <a:blip r:embed="rId3"/>
                        </a:buBlip>
                        <a:tabLst/>
                      </a:pPr>
                      <a:endParaRPr kumimoji="0" lang="en-US" altLang="en-US" sz="1800" b="1" i="0" u="none" strike="noStrike" cap="none" normalizeH="0" baseline="0" smtClean="0">
                        <a:ln>
                          <a:noFill/>
                        </a:ln>
                        <a:solidFill>
                          <a:schemeClr val="bg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1">
                      <a:gsLst>
                        <a:gs pos="0">
                          <a:srgbClr val="0000FF">
                            <a:gamma/>
                            <a:shade val="46275"/>
                            <a:invGamma/>
                          </a:srgbClr>
                        </a:gs>
                        <a:gs pos="50000">
                          <a:srgbClr val="0000FF"/>
                        </a:gs>
                        <a:gs pos="100000">
                          <a:srgbClr val="0000FF">
                            <a:gamma/>
                            <a:shade val="46275"/>
                            <a:invGamma/>
                          </a:srgbClr>
                        </a:gs>
                      </a:gsLst>
                      <a:lin ang="5400000" scaled="1"/>
                    </a:gradFill>
                  </a:tcPr>
                </a:tc>
                <a:tc>
                  <a:txBody>
                    <a:bodyPr/>
                    <a:lstStyle>
                      <a:lvl1pPr marL="236538" indent="-236538">
                        <a:spcBef>
                          <a:spcPct val="40000"/>
                        </a:spcBef>
                        <a:buClr>
                          <a:srgbClr val="CC3300"/>
                        </a:buClr>
                        <a:buSzPct val="55000"/>
                        <a:buFont typeface="Wingdings" panose="05000000000000000000" pitchFamily="2" charset="2"/>
                        <a:defRPr sz="2000" b="1">
                          <a:solidFill>
                            <a:schemeClr val="bg1"/>
                          </a:solidFill>
                          <a:latin typeface="Arial" panose="020B0604020202020204" pitchFamily="34" charset="0"/>
                        </a:defRPr>
                      </a:lvl1pPr>
                      <a:lvl2pPr>
                        <a:buFont typeface="Arial" panose="020B0604020202020204" pitchFamily="34" charset="0"/>
                        <a:defRPr sz="2000" b="1">
                          <a:solidFill>
                            <a:schemeClr val="bg1"/>
                          </a:solidFill>
                          <a:latin typeface="Arial" panose="020B0604020202020204" pitchFamily="34" charset="0"/>
                        </a:defRPr>
                      </a:lvl2pPr>
                      <a:lvl3pPr>
                        <a:buFont typeface="Arial" panose="020B0604020202020204" pitchFamily="34" charset="0"/>
                        <a:defRPr sz="2000" b="1">
                          <a:solidFill>
                            <a:schemeClr val="bg1"/>
                          </a:solidFill>
                          <a:latin typeface="Arial" panose="020B0604020202020204" pitchFamily="34" charset="0"/>
                        </a:defRPr>
                      </a:lvl3pPr>
                      <a:lvl4pPr>
                        <a:buFont typeface="Arial" panose="020B0604020202020204" pitchFamily="34" charset="0"/>
                        <a:defRPr sz="2000" b="1">
                          <a:solidFill>
                            <a:schemeClr val="bg1"/>
                          </a:solidFill>
                          <a:latin typeface="Arial" panose="020B0604020202020204" pitchFamily="34" charset="0"/>
                        </a:defRPr>
                      </a:lvl4pPr>
                      <a:lvl5pPr>
                        <a:buFont typeface="Arial" panose="020B0604020202020204" pitchFamily="34" charset="0"/>
                        <a:defRPr sz="2000" b="1">
                          <a:solidFill>
                            <a:schemeClr val="bg1"/>
                          </a:solidFill>
                          <a:latin typeface="Arial" panose="020B0604020202020204" pitchFamily="34" charset="0"/>
                        </a:defRPr>
                      </a:lvl5pPr>
                      <a:lvl6pPr fontAlgn="base">
                        <a:spcBef>
                          <a:spcPct val="0"/>
                        </a:spcBef>
                        <a:spcAft>
                          <a:spcPct val="0"/>
                        </a:spcAft>
                        <a:buFont typeface="Arial" panose="020B0604020202020204" pitchFamily="34" charset="0"/>
                        <a:defRPr sz="2000" b="1">
                          <a:solidFill>
                            <a:schemeClr val="bg1"/>
                          </a:solidFill>
                          <a:latin typeface="Arial" panose="020B0604020202020204" pitchFamily="34" charset="0"/>
                        </a:defRPr>
                      </a:lvl6pPr>
                      <a:lvl7pPr fontAlgn="base">
                        <a:spcBef>
                          <a:spcPct val="0"/>
                        </a:spcBef>
                        <a:spcAft>
                          <a:spcPct val="0"/>
                        </a:spcAft>
                        <a:buFont typeface="Arial" panose="020B0604020202020204" pitchFamily="34" charset="0"/>
                        <a:defRPr sz="2000" b="1">
                          <a:solidFill>
                            <a:schemeClr val="bg1"/>
                          </a:solidFill>
                          <a:latin typeface="Arial" panose="020B0604020202020204" pitchFamily="34" charset="0"/>
                        </a:defRPr>
                      </a:lvl7pPr>
                      <a:lvl8pPr fontAlgn="base">
                        <a:spcBef>
                          <a:spcPct val="0"/>
                        </a:spcBef>
                        <a:spcAft>
                          <a:spcPct val="0"/>
                        </a:spcAft>
                        <a:buFont typeface="Arial" panose="020B0604020202020204" pitchFamily="34" charset="0"/>
                        <a:defRPr sz="2000" b="1">
                          <a:solidFill>
                            <a:schemeClr val="bg1"/>
                          </a:solidFill>
                          <a:latin typeface="Arial" panose="020B0604020202020204" pitchFamily="34" charset="0"/>
                        </a:defRPr>
                      </a:lvl8pPr>
                      <a:lvl9pPr fontAlgn="base">
                        <a:spcBef>
                          <a:spcPct val="0"/>
                        </a:spcBef>
                        <a:spcAft>
                          <a:spcPct val="0"/>
                        </a:spcAft>
                        <a:buFont typeface="Arial" panose="020B0604020202020204" pitchFamily="34" charset="0"/>
                        <a:defRPr sz="2000" b="1">
                          <a:solidFill>
                            <a:schemeClr val="bg1"/>
                          </a:solidFill>
                          <a:latin typeface="Arial" panose="020B0604020202020204" pitchFamily="34" charset="0"/>
                        </a:defRPr>
                      </a:lvl9pPr>
                    </a:lstStyle>
                    <a:p>
                      <a:pPr marL="236538" marR="0" lvl="0" indent="-236538" algn="l" defTabSz="914400" rtl="0" eaLnBrk="1" fontAlgn="base" latinLnBrk="0" hangingPunct="1">
                        <a:lnSpc>
                          <a:spcPct val="100000"/>
                        </a:lnSpc>
                        <a:spcBef>
                          <a:spcPct val="40000"/>
                        </a:spcBef>
                        <a:spcAft>
                          <a:spcPct val="0"/>
                        </a:spcAft>
                        <a:buClr>
                          <a:srgbClr val="00CC00"/>
                        </a:buClr>
                        <a:buSzPct val="55000"/>
                        <a:buFont typeface="Wingdings" panose="05000000000000000000" pitchFamily="2" charset="2"/>
                        <a:buBlip>
                          <a:blip r:embed="rId3"/>
                        </a:buBlip>
                        <a:tabLst/>
                      </a:pPr>
                      <a:r>
                        <a:rPr kumimoji="0" lang="en-US" altLang="en-US" sz="1800" b="1" i="0" u="none" strike="noStrike" cap="none" normalizeH="0" baseline="0" smtClean="0">
                          <a:ln>
                            <a:noFill/>
                          </a:ln>
                          <a:solidFill>
                            <a:schemeClr val="bg1"/>
                          </a:solidFill>
                          <a:effectLst/>
                          <a:latin typeface="Arial" panose="020B0604020202020204" pitchFamily="34" charset="0"/>
                        </a:rPr>
                        <a:t>Team orientation</a:t>
                      </a:r>
                    </a:p>
                    <a:p>
                      <a:pPr marL="236538" marR="0" lvl="0" indent="-236538" algn="l" defTabSz="914400" rtl="0" eaLnBrk="1" fontAlgn="base" latinLnBrk="0" hangingPunct="1">
                        <a:lnSpc>
                          <a:spcPct val="100000"/>
                        </a:lnSpc>
                        <a:spcBef>
                          <a:spcPct val="40000"/>
                        </a:spcBef>
                        <a:spcAft>
                          <a:spcPct val="0"/>
                        </a:spcAft>
                        <a:buClr>
                          <a:srgbClr val="00CC00"/>
                        </a:buClr>
                        <a:buSzPct val="55000"/>
                        <a:buFont typeface="Wingdings" panose="05000000000000000000" pitchFamily="2" charset="2"/>
                        <a:buBlip>
                          <a:blip r:embed="rId3"/>
                        </a:buBlip>
                        <a:tabLst/>
                      </a:pPr>
                      <a:r>
                        <a:rPr kumimoji="0" lang="en-US" altLang="en-US" sz="1800" b="1" i="0" u="none" strike="noStrike" cap="none" normalizeH="0" baseline="0" smtClean="0">
                          <a:ln>
                            <a:noFill/>
                          </a:ln>
                          <a:solidFill>
                            <a:schemeClr val="bg1"/>
                          </a:solidFill>
                          <a:effectLst/>
                          <a:latin typeface="Arial" panose="020B0604020202020204" pitchFamily="34" charset="0"/>
                        </a:rPr>
                        <a:t>Shared vision</a:t>
                      </a:r>
                    </a:p>
                    <a:p>
                      <a:pPr marL="236538" marR="0" lvl="0" indent="-236538" algn="l" defTabSz="914400" rtl="0" eaLnBrk="1" fontAlgn="base" latinLnBrk="0" hangingPunct="1">
                        <a:lnSpc>
                          <a:spcPct val="100000"/>
                        </a:lnSpc>
                        <a:spcBef>
                          <a:spcPct val="40000"/>
                        </a:spcBef>
                        <a:spcAft>
                          <a:spcPct val="0"/>
                        </a:spcAft>
                        <a:buClr>
                          <a:srgbClr val="00CC00"/>
                        </a:buClr>
                        <a:buSzPct val="55000"/>
                        <a:buFont typeface="Wingdings" panose="05000000000000000000" pitchFamily="2" charset="2"/>
                        <a:buBlip>
                          <a:blip r:embed="rId3"/>
                        </a:buBlip>
                        <a:tabLst/>
                      </a:pPr>
                      <a:r>
                        <a:rPr kumimoji="0" lang="en-US" altLang="en-US" sz="1800" b="1" i="0" u="none" strike="noStrike" cap="none" normalizeH="0" baseline="0" smtClean="0">
                          <a:ln>
                            <a:noFill/>
                          </a:ln>
                          <a:solidFill>
                            <a:schemeClr val="bg1"/>
                          </a:solidFill>
                          <a:effectLst/>
                          <a:latin typeface="Arial" panose="020B0604020202020204" pitchFamily="34" charset="0"/>
                        </a:rPr>
                        <a:t>Team cohesion</a:t>
                      </a:r>
                    </a:p>
                    <a:p>
                      <a:pPr marL="236538" marR="0" lvl="0" indent="-236538" algn="l" defTabSz="914400" rtl="0" eaLnBrk="1" fontAlgn="base" latinLnBrk="0" hangingPunct="1">
                        <a:lnSpc>
                          <a:spcPct val="100000"/>
                        </a:lnSpc>
                        <a:spcBef>
                          <a:spcPct val="40000"/>
                        </a:spcBef>
                        <a:spcAft>
                          <a:spcPct val="0"/>
                        </a:spcAft>
                        <a:buClr>
                          <a:srgbClr val="00CC00"/>
                        </a:buClr>
                        <a:buSzPct val="55000"/>
                        <a:buFont typeface="Wingdings" panose="05000000000000000000" pitchFamily="2" charset="2"/>
                        <a:buBlip>
                          <a:blip r:embed="rId3"/>
                        </a:buBlip>
                        <a:tabLst/>
                      </a:pPr>
                      <a:r>
                        <a:rPr kumimoji="0" lang="en-US" altLang="en-US" sz="1800" b="1" i="0" u="none" strike="noStrike" cap="none" normalizeH="0" baseline="0" smtClean="0">
                          <a:ln>
                            <a:noFill/>
                          </a:ln>
                          <a:solidFill>
                            <a:schemeClr val="bg1"/>
                          </a:solidFill>
                          <a:effectLst/>
                          <a:latin typeface="Arial" panose="020B0604020202020204" pitchFamily="34" charset="0"/>
                        </a:rPr>
                        <a:t>Mutual trust</a:t>
                      </a:r>
                    </a:p>
                    <a:p>
                      <a:pPr marL="236538" marR="0" lvl="0" indent="-236538" algn="l" defTabSz="914400" rtl="0" eaLnBrk="1" fontAlgn="base" latinLnBrk="0" hangingPunct="1">
                        <a:lnSpc>
                          <a:spcPct val="100000"/>
                        </a:lnSpc>
                        <a:spcBef>
                          <a:spcPct val="40000"/>
                        </a:spcBef>
                        <a:spcAft>
                          <a:spcPct val="0"/>
                        </a:spcAft>
                        <a:buClr>
                          <a:srgbClr val="00CC00"/>
                        </a:buClr>
                        <a:buSzPct val="55000"/>
                        <a:buFont typeface="Wingdings" panose="05000000000000000000" pitchFamily="2" charset="2"/>
                        <a:buBlip>
                          <a:blip r:embed="rId3"/>
                        </a:buBlip>
                        <a:tabLst/>
                      </a:pPr>
                      <a:r>
                        <a:rPr kumimoji="0" lang="en-US" altLang="en-US" sz="1800" b="1" i="0" u="none" strike="noStrike" cap="none" normalizeH="0" baseline="0" smtClean="0">
                          <a:ln>
                            <a:noFill/>
                          </a:ln>
                          <a:solidFill>
                            <a:schemeClr val="bg1"/>
                          </a:solidFill>
                          <a:effectLst/>
                          <a:latin typeface="Arial" panose="020B0604020202020204" pitchFamily="34" charset="0"/>
                        </a:rPr>
                        <a:t>Importance of teamwork</a:t>
                      </a:r>
                    </a:p>
                    <a:p>
                      <a:pPr marL="236538" marR="0" lvl="0" indent="-236538" algn="l" defTabSz="914400" rtl="0" eaLnBrk="1" fontAlgn="base" latinLnBrk="0" hangingPunct="1">
                        <a:lnSpc>
                          <a:spcPct val="100000"/>
                        </a:lnSpc>
                        <a:spcBef>
                          <a:spcPct val="40000"/>
                        </a:spcBef>
                        <a:spcAft>
                          <a:spcPct val="0"/>
                        </a:spcAft>
                        <a:buClr>
                          <a:srgbClr val="00CC00"/>
                        </a:buClr>
                        <a:buSzPct val="55000"/>
                        <a:buFont typeface="Wingdings" panose="05000000000000000000" pitchFamily="2" charset="2"/>
                        <a:buBlip>
                          <a:blip r:embed="rId3"/>
                        </a:buBlip>
                        <a:tabLst/>
                      </a:pPr>
                      <a:endParaRPr kumimoji="0" lang="en-US" altLang="en-US" sz="1800" b="1" i="0" u="none" strike="noStrike" cap="none" normalizeH="0" baseline="0" smtClean="0">
                        <a:ln>
                          <a:noFill/>
                        </a:ln>
                        <a:solidFill>
                          <a:schemeClr val="bg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1">
                      <a:gsLst>
                        <a:gs pos="0">
                          <a:srgbClr val="00CC00">
                            <a:gamma/>
                            <a:shade val="46275"/>
                            <a:invGamma/>
                          </a:srgbClr>
                        </a:gs>
                        <a:gs pos="50000">
                          <a:srgbClr val="00CC00"/>
                        </a:gs>
                        <a:gs pos="100000">
                          <a:srgbClr val="00CC00">
                            <a:gamma/>
                            <a:shade val="46275"/>
                            <a:invGamma/>
                          </a:srgbClr>
                        </a:gs>
                      </a:gsLst>
                      <a:lin ang="5400000" scaled="1"/>
                    </a:gradFill>
                  </a:tcPr>
                </a:tc>
                <a:extLst>
                  <a:ext uri="{0D108BD9-81ED-4DB2-BD59-A6C34878D82A}">
                    <a16:rowId xmlns:a16="http://schemas.microsoft.com/office/drawing/2014/main" val="1878240837"/>
                  </a:ext>
                </a:extLst>
              </a:tr>
            </a:tbl>
          </a:graphicData>
        </a:graphic>
      </p:graphicFrame>
    </p:spTree>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Slide Number Placeholder 4"/>
          <p:cNvSpPr>
            <a:spLocks noGrp="1"/>
          </p:cNvSpPr>
          <p:nvPr>
            <p:ph type="sldNum" sz="quarter" idx="10"/>
          </p:nvPr>
        </p:nvSpPr>
        <p:spPr/>
        <p:txBody>
          <a:bodyPr/>
          <a:lstStyle/>
          <a:p>
            <a:fld id="{7694F4F9-C3E4-42E7-BD8C-F5089A5B16E4}" type="slidenum">
              <a:rPr lang="en-US" altLang="en-US"/>
              <a:pPr/>
              <a:t>24</a:t>
            </a:fld>
            <a:endParaRPr lang="en-US" altLang="en-US"/>
          </a:p>
        </p:txBody>
      </p:sp>
      <p:sp>
        <p:nvSpPr>
          <p:cNvPr id="1026050" name="Rectangle 2"/>
          <p:cNvSpPr>
            <a:spLocks noGrp="1" noChangeArrowheads="1"/>
          </p:cNvSpPr>
          <p:nvPr>
            <p:ph type="title"/>
          </p:nvPr>
        </p:nvSpPr>
        <p:spPr/>
        <p:txBody>
          <a:bodyPr/>
          <a:lstStyle/>
          <a:p>
            <a:r>
              <a:rPr lang="en-US" altLang="en-US"/>
              <a:t>Dealing with Team Conflict</a:t>
            </a:r>
          </a:p>
        </p:txBody>
      </p:sp>
      <p:sp>
        <p:nvSpPr>
          <p:cNvPr id="1026051" name="Rectangle 3"/>
          <p:cNvSpPr>
            <a:spLocks noGrp="1" noChangeArrowheads="1"/>
          </p:cNvSpPr>
          <p:nvPr>
            <p:ph type="body" sz="half" idx="1"/>
          </p:nvPr>
        </p:nvSpPr>
        <p:spPr>
          <a:xfrm>
            <a:off x="381000" y="2057400"/>
            <a:ext cx="4343400" cy="4267200"/>
          </a:xfrm>
        </p:spPr>
        <p:txBody>
          <a:bodyPr/>
          <a:lstStyle/>
          <a:p>
            <a:pPr>
              <a:lnSpc>
                <a:spcPct val="90000"/>
              </a:lnSpc>
              <a:spcBef>
                <a:spcPct val="100000"/>
              </a:spcBef>
              <a:buClr>
                <a:srgbClr val="00CC00"/>
              </a:buClr>
              <a:buSzTx/>
              <a:buFont typeface="Wingdings" panose="05000000000000000000" pitchFamily="2" charset="2"/>
              <a:buChar char="§"/>
            </a:pPr>
            <a:r>
              <a:rPr lang="en-US" altLang="en-US"/>
              <a:t>Task (substantive): conflict conflict that focuses on differences in ideas and courses of action in addressing the issues facing a group</a:t>
            </a:r>
          </a:p>
          <a:p>
            <a:pPr>
              <a:spcBef>
                <a:spcPct val="100000"/>
              </a:spcBef>
              <a:buClr>
                <a:srgbClr val="00CC00"/>
              </a:buClr>
              <a:buSzTx/>
              <a:buFont typeface="Wingdings" panose="05000000000000000000" pitchFamily="2" charset="2"/>
              <a:buChar char="§"/>
            </a:pPr>
            <a:r>
              <a:rPr lang="en-US" altLang="en-US"/>
              <a:t>Relationship (affective) conflict: interpersonal differences among group members</a:t>
            </a:r>
          </a:p>
          <a:p>
            <a:pPr>
              <a:lnSpc>
                <a:spcPct val="90000"/>
              </a:lnSpc>
              <a:spcBef>
                <a:spcPct val="100000"/>
              </a:spcBef>
            </a:pPr>
            <a:endParaRPr lang="en-US" altLang="en-US"/>
          </a:p>
        </p:txBody>
      </p:sp>
      <p:pic>
        <p:nvPicPr>
          <p:cNvPr id="1026054" name="Picture 6" descr="MPj0316768000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3000" y="2667000"/>
            <a:ext cx="3657600" cy="2432050"/>
          </a:xfrm>
          <a:prstGeom prst="rect">
            <a:avLst/>
          </a:prstGeom>
          <a:noFill/>
          <a:ln w="38100">
            <a:solidFill>
              <a:srgbClr val="0000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Slide Number Placeholder 3"/>
          <p:cNvSpPr>
            <a:spLocks noGrp="1"/>
          </p:cNvSpPr>
          <p:nvPr>
            <p:ph type="sldNum" sz="quarter" idx="10"/>
          </p:nvPr>
        </p:nvSpPr>
        <p:spPr/>
        <p:txBody>
          <a:bodyPr/>
          <a:lstStyle/>
          <a:p>
            <a:fld id="{8D1BDCE7-3C64-43BB-9BB5-3DF99ADDB982}" type="slidenum">
              <a:rPr lang="en-US" altLang="en-US"/>
              <a:pPr/>
              <a:t>25</a:t>
            </a:fld>
            <a:endParaRPr lang="en-US" altLang="en-US"/>
          </a:p>
        </p:txBody>
      </p:sp>
      <p:sp>
        <p:nvSpPr>
          <p:cNvPr id="1074178" name="Rectangle 2"/>
          <p:cNvSpPr>
            <a:spLocks noGrp="1" noChangeArrowheads="1"/>
          </p:cNvSpPr>
          <p:nvPr>
            <p:ph type="title"/>
          </p:nvPr>
        </p:nvSpPr>
        <p:spPr/>
        <p:txBody>
          <a:bodyPr/>
          <a:lstStyle/>
          <a:p>
            <a:r>
              <a:rPr lang="en-US" altLang="en-US" sz="4400"/>
              <a:t>Dealing with Team Conflict</a:t>
            </a:r>
          </a:p>
        </p:txBody>
      </p:sp>
      <p:graphicFrame>
        <p:nvGraphicFramePr>
          <p:cNvPr id="1074287" name="Group 111"/>
          <p:cNvGraphicFramePr>
            <a:graphicFrameLocks noGrp="1"/>
          </p:cNvGraphicFramePr>
          <p:nvPr>
            <p:ph type="tbl" idx="1"/>
          </p:nvPr>
        </p:nvGraphicFramePr>
        <p:xfrm>
          <a:off x="457200" y="1600200"/>
          <a:ext cx="8153400" cy="3722688"/>
        </p:xfrm>
        <a:graphic>
          <a:graphicData uri="http://schemas.openxmlformats.org/drawingml/2006/table">
            <a:tbl>
              <a:tblPr/>
              <a:tblGrid>
                <a:gridCol w="2209800">
                  <a:extLst>
                    <a:ext uri="{9D8B030D-6E8A-4147-A177-3AD203B41FA5}">
                      <a16:colId xmlns:a16="http://schemas.microsoft.com/office/drawing/2014/main" val="2886684177"/>
                    </a:ext>
                  </a:extLst>
                </a:gridCol>
                <a:gridCol w="5943600">
                  <a:extLst>
                    <a:ext uri="{9D8B030D-6E8A-4147-A177-3AD203B41FA5}">
                      <a16:colId xmlns:a16="http://schemas.microsoft.com/office/drawing/2014/main" val="3743191273"/>
                    </a:ext>
                  </a:extLst>
                </a:gridCol>
              </a:tblGrid>
              <a:tr h="423863">
                <a:tc>
                  <a:txBody>
                    <a:bodyPr/>
                    <a:lstStyle>
                      <a:lvl1pPr>
                        <a:spcBef>
                          <a:spcPct val="40000"/>
                        </a:spcBef>
                        <a:buClr>
                          <a:srgbClr val="CC3300"/>
                        </a:buClr>
                        <a:buSzPct val="55000"/>
                        <a:buFont typeface="Wingdings" panose="05000000000000000000" pitchFamily="2" charset="2"/>
                        <a:defRPr sz="2000" b="1">
                          <a:solidFill>
                            <a:schemeClr val="bg1"/>
                          </a:solidFill>
                          <a:latin typeface="Arial" panose="020B0604020202020204" pitchFamily="34" charset="0"/>
                        </a:defRPr>
                      </a:lvl1pPr>
                      <a:lvl2pPr>
                        <a:buFont typeface="Arial" panose="020B0604020202020204" pitchFamily="34" charset="0"/>
                        <a:defRPr sz="2000" b="1">
                          <a:solidFill>
                            <a:schemeClr val="bg1"/>
                          </a:solidFill>
                          <a:latin typeface="Arial" panose="020B0604020202020204" pitchFamily="34" charset="0"/>
                        </a:defRPr>
                      </a:lvl2pPr>
                      <a:lvl3pPr>
                        <a:buFont typeface="Arial" panose="020B0604020202020204" pitchFamily="34" charset="0"/>
                        <a:defRPr sz="2000" b="1">
                          <a:solidFill>
                            <a:schemeClr val="bg1"/>
                          </a:solidFill>
                          <a:latin typeface="Arial" panose="020B0604020202020204" pitchFamily="34" charset="0"/>
                        </a:defRPr>
                      </a:lvl3pPr>
                      <a:lvl4pPr>
                        <a:buFont typeface="Arial" panose="020B0604020202020204" pitchFamily="34" charset="0"/>
                        <a:defRPr sz="2000" b="1">
                          <a:solidFill>
                            <a:schemeClr val="bg1"/>
                          </a:solidFill>
                          <a:latin typeface="Arial" panose="020B0604020202020204" pitchFamily="34" charset="0"/>
                        </a:defRPr>
                      </a:lvl4pPr>
                      <a:lvl5pPr>
                        <a:buFont typeface="Arial" panose="020B0604020202020204" pitchFamily="34" charset="0"/>
                        <a:defRPr sz="2000" b="1">
                          <a:solidFill>
                            <a:schemeClr val="bg1"/>
                          </a:solidFill>
                          <a:latin typeface="Arial" panose="020B0604020202020204" pitchFamily="34" charset="0"/>
                        </a:defRPr>
                      </a:lvl5pPr>
                      <a:lvl6pPr fontAlgn="base">
                        <a:spcBef>
                          <a:spcPct val="0"/>
                        </a:spcBef>
                        <a:spcAft>
                          <a:spcPct val="0"/>
                        </a:spcAft>
                        <a:buFont typeface="Arial" panose="020B0604020202020204" pitchFamily="34" charset="0"/>
                        <a:defRPr sz="2000" b="1">
                          <a:solidFill>
                            <a:schemeClr val="bg1"/>
                          </a:solidFill>
                          <a:latin typeface="Arial" panose="020B0604020202020204" pitchFamily="34" charset="0"/>
                        </a:defRPr>
                      </a:lvl6pPr>
                      <a:lvl7pPr fontAlgn="base">
                        <a:spcBef>
                          <a:spcPct val="0"/>
                        </a:spcBef>
                        <a:spcAft>
                          <a:spcPct val="0"/>
                        </a:spcAft>
                        <a:buFont typeface="Arial" panose="020B0604020202020204" pitchFamily="34" charset="0"/>
                        <a:defRPr sz="2000" b="1">
                          <a:solidFill>
                            <a:schemeClr val="bg1"/>
                          </a:solidFill>
                          <a:latin typeface="Arial" panose="020B0604020202020204" pitchFamily="34" charset="0"/>
                        </a:defRPr>
                      </a:lvl7pPr>
                      <a:lvl8pPr fontAlgn="base">
                        <a:spcBef>
                          <a:spcPct val="0"/>
                        </a:spcBef>
                        <a:spcAft>
                          <a:spcPct val="0"/>
                        </a:spcAft>
                        <a:buFont typeface="Arial" panose="020B0604020202020204" pitchFamily="34" charset="0"/>
                        <a:defRPr sz="2000" b="1">
                          <a:solidFill>
                            <a:schemeClr val="bg1"/>
                          </a:solidFill>
                          <a:latin typeface="Arial" panose="020B0604020202020204" pitchFamily="34" charset="0"/>
                        </a:defRPr>
                      </a:lvl8pPr>
                      <a:lvl9pPr fontAlgn="base">
                        <a:spcBef>
                          <a:spcPct val="0"/>
                        </a:spcBef>
                        <a:spcAft>
                          <a:spcPct val="0"/>
                        </a:spcAft>
                        <a:buFont typeface="Arial" panose="020B0604020202020204" pitchFamily="34" charset="0"/>
                        <a:defRPr sz="2000" b="1">
                          <a:solidFill>
                            <a:schemeClr val="bg1"/>
                          </a:solidFill>
                          <a:latin typeface="Arial" panose="020B0604020202020204" pitchFamily="34" charset="0"/>
                        </a:defRPr>
                      </a:lvl9pPr>
                    </a:lstStyle>
                    <a:p>
                      <a:pPr marL="0" marR="0" lvl="0" indent="0" algn="l" defTabSz="914400" rtl="0" eaLnBrk="1" fontAlgn="base" latinLnBrk="0" hangingPunct="1">
                        <a:lnSpc>
                          <a:spcPct val="100000"/>
                        </a:lnSpc>
                        <a:spcBef>
                          <a:spcPct val="40000"/>
                        </a:spcBef>
                        <a:spcAft>
                          <a:spcPct val="0"/>
                        </a:spcAft>
                        <a:buClr>
                          <a:srgbClr val="CC3300"/>
                        </a:buClr>
                        <a:buSzPct val="55000"/>
                        <a:buFont typeface="Wingdings" panose="05000000000000000000" pitchFamily="2" charset="2"/>
                        <a:buNone/>
                        <a:tabLst/>
                      </a:pPr>
                      <a:r>
                        <a:rPr kumimoji="0" lang="en-US" altLang="en-US" sz="2000" b="1" i="0" u="none" strike="noStrike" cap="none" normalizeH="0" baseline="0" smtClean="0">
                          <a:ln>
                            <a:noFill/>
                          </a:ln>
                          <a:solidFill>
                            <a:schemeClr val="bg1"/>
                          </a:solidFill>
                          <a:effectLst/>
                          <a:latin typeface="Arial" panose="020B0604020202020204" pitchFamily="34" charset="0"/>
                        </a:rPr>
                        <a:t>Type of Conflict: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1">
                      <a:gsLst>
                        <a:gs pos="0">
                          <a:srgbClr val="5F5F5F">
                            <a:gamma/>
                            <a:shade val="46275"/>
                            <a:invGamma/>
                          </a:srgbClr>
                        </a:gs>
                        <a:gs pos="50000">
                          <a:srgbClr val="5F5F5F"/>
                        </a:gs>
                        <a:gs pos="100000">
                          <a:srgbClr val="5F5F5F">
                            <a:gamma/>
                            <a:shade val="46275"/>
                            <a:invGamma/>
                          </a:srgbClr>
                        </a:gs>
                      </a:gsLst>
                      <a:lin ang="5400000" scaled="1"/>
                    </a:gradFill>
                  </a:tcPr>
                </a:tc>
                <a:tc>
                  <a:txBody>
                    <a:bodyPr/>
                    <a:lstStyle>
                      <a:lvl1pPr>
                        <a:spcBef>
                          <a:spcPct val="40000"/>
                        </a:spcBef>
                        <a:buClr>
                          <a:srgbClr val="CC3300"/>
                        </a:buClr>
                        <a:buSzPct val="55000"/>
                        <a:buFont typeface="Wingdings" panose="05000000000000000000" pitchFamily="2" charset="2"/>
                        <a:defRPr sz="2000" b="1">
                          <a:solidFill>
                            <a:schemeClr val="bg1"/>
                          </a:solidFill>
                          <a:latin typeface="Arial" panose="020B0604020202020204" pitchFamily="34" charset="0"/>
                        </a:defRPr>
                      </a:lvl1pPr>
                      <a:lvl2pPr>
                        <a:buFont typeface="Arial" panose="020B0604020202020204" pitchFamily="34" charset="0"/>
                        <a:defRPr sz="2000" b="1">
                          <a:solidFill>
                            <a:schemeClr val="bg1"/>
                          </a:solidFill>
                          <a:latin typeface="Arial" panose="020B0604020202020204" pitchFamily="34" charset="0"/>
                        </a:defRPr>
                      </a:lvl2pPr>
                      <a:lvl3pPr>
                        <a:buFont typeface="Arial" panose="020B0604020202020204" pitchFamily="34" charset="0"/>
                        <a:defRPr sz="2000" b="1">
                          <a:solidFill>
                            <a:schemeClr val="bg1"/>
                          </a:solidFill>
                          <a:latin typeface="Arial" panose="020B0604020202020204" pitchFamily="34" charset="0"/>
                        </a:defRPr>
                      </a:lvl3pPr>
                      <a:lvl4pPr>
                        <a:buFont typeface="Arial" panose="020B0604020202020204" pitchFamily="34" charset="0"/>
                        <a:defRPr sz="2000" b="1">
                          <a:solidFill>
                            <a:schemeClr val="bg1"/>
                          </a:solidFill>
                          <a:latin typeface="Arial" panose="020B0604020202020204" pitchFamily="34" charset="0"/>
                        </a:defRPr>
                      </a:lvl4pPr>
                      <a:lvl5pPr>
                        <a:buFont typeface="Arial" panose="020B0604020202020204" pitchFamily="34" charset="0"/>
                        <a:defRPr sz="2000" b="1">
                          <a:solidFill>
                            <a:schemeClr val="bg1"/>
                          </a:solidFill>
                          <a:latin typeface="Arial" panose="020B0604020202020204" pitchFamily="34" charset="0"/>
                        </a:defRPr>
                      </a:lvl5pPr>
                      <a:lvl6pPr fontAlgn="base">
                        <a:spcBef>
                          <a:spcPct val="0"/>
                        </a:spcBef>
                        <a:spcAft>
                          <a:spcPct val="0"/>
                        </a:spcAft>
                        <a:buFont typeface="Arial" panose="020B0604020202020204" pitchFamily="34" charset="0"/>
                        <a:defRPr sz="2000" b="1">
                          <a:solidFill>
                            <a:schemeClr val="bg1"/>
                          </a:solidFill>
                          <a:latin typeface="Arial" panose="020B0604020202020204" pitchFamily="34" charset="0"/>
                        </a:defRPr>
                      </a:lvl6pPr>
                      <a:lvl7pPr fontAlgn="base">
                        <a:spcBef>
                          <a:spcPct val="0"/>
                        </a:spcBef>
                        <a:spcAft>
                          <a:spcPct val="0"/>
                        </a:spcAft>
                        <a:buFont typeface="Arial" panose="020B0604020202020204" pitchFamily="34" charset="0"/>
                        <a:defRPr sz="2000" b="1">
                          <a:solidFill>
                            <a:schemeClr val="bg1"/>
                          </a:solidFill>
                          <a:latin typeface="Arial" panose="020B0604020202020204" pitchFamily="34" charset="0"/>
                        </a:defRPr>
                      </a:lvl7pPr>
                      <a:lvl8pPr fontAlgn="base">
                        <a:spcBef>
                          <a:spcPct val="0"/>
                        </a:spcBef>
                        <a:spcAft>
                          <a:spcPct val="0"/>
                        </a:spcAft>
                        <a:buFont typeface="Arial" panose="020B0604020202020204" pitchFamily="34" charset="0"/>
                        <a:defRPr sz="2000" b="1">
                          <a:solidFill>
                            <a:schemeClr val="bg1"/>
                          </a:solidFill>
                          <a:latin typeface="Arial" panose="020B0604020202020204" pitchFamily="34" charset="0"/>
                        </a:defRPr>
                      </a:lvl8pPr>
                      <a:lvl9pPr fontAlgn="base">
                        <a:spcBef>
                          <a:spcPct val="0"/>
                        </a:spcBef>
                        <a:spcAft>
                          <a:spcPct val="0"/>
                        </a:spcAft>
                        <a:buFont typeface="Arial" panose="020B0604020202020204" pitchFamily="34" charset="0"/>
                        <a:defRPr sz="2000" b="1">
                          <a:solidFill>
                            <a:schemeClr val="bg1"/>
                          </a:solidFill>
                          <a:latin typeface="Arial" panose="020B0604020202020204" pitchFamily="34" charset="0"/>
                        </a:defRPr>
                      </a:lvl9pPr>
                    </a:lstStyle>
                    <a:p>
                      <a:pPr marL="0" marR="0" lvl="0" indent="0" algn="l" defTabSz="914400" rtl="0" eaLnBrk="1" fontAlgn="base" latinLnBrk="0" hangingPunct="1">
                        <a:lnSpc>
                          <a:spcPct val="100000"/>
                        </a:lnSpc>
                        <a:spcBef>
                          <a:spcPct val="100000"/>
                        </a:spcBef>
                        <a:spcAft>
                          <a:spcPct val="0"/>
                        </a:spcAft>
                        <a:buClr>
                          <a:srgbClr val="00CC00"/>
                        </a:buClr>
                        <a:buSzTx/>
                        <a:buFont typeface="Wingdings" panose="05000000000000000000" pitchFamily="2" charset="2"/>
                        <a:buNone/>
                        <a:tabLst/>
                      </a:pPr>
                      <a:r>
                        <a:rPr kumimoji="0" lang="en-US" altLang="en-US" sz="2000" b="1" i="0" u="none" strike="noStrike" cap="none" normalizeH="0" baseline="0" smtClean="0">
                          <a:ln>
                            <a:noFill/>
                          </a:ln>
                          <a:solidFill>
                            <a:schemeClr val="bg1"/>
                          </a:solidFill>
                          <a:effectLst/>
                          <a:latin typeface="Arial" panose="020B0604020202020204" pitchFamily="34" charset="0"/>
                        </a:rPr>
                        <a:t>Description: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1">
                      <a:gsLst>
                        <a:gs pos="0">
                          <a:srgbClr val="5F5F5F">
                            <a:gamma/>
                            <a:shade val="46275"/>
                            <a:invGamma/>
                          </a:srgbClr>
                        </a:gs>
                        <a:gs pos="50000">
                          <a:srgbClr val="5F5F5F"/>
                        </a:gs>
                        <a:gs pos="100000">
                          <a:srgbClr val="5F5F5F">
                            <a:gamma/>
                            <a:shade val="46275"/>
                            <a:invGamma/>
                          </a:srgbClr>
                        </a:gs>
                      </a:gsLst>
                      <a:lin ang="5400000" scaled="1"/>
                    </a:gradFill>
                  </a:tcPr>
                </a:tc>
                <a:extLst>
                  <a:ext uri="{0D108BD9-81ED-4DB2-BD59-A6C34878D82A}">
                    <a16:rowId xmlns:a16="http://schemas.microsoft.com/office/drawing/2014/main" val="2930182623"/>
                  </a:ext>
                </a:extLst>
              </a:tr>
              <a:tr h="1044575">
                <a:tc>
                  <a:txBody>
                    <a:bodyPr/>
                    <a:lstStyle>
                      <a:lvl1pPr>
                        <a:spcBef>
                          <a:spcPct val="40000"/>
                        </a:spcBef>
                        <a:buClr>
                          <a:srgbClr val="CC3300"/>
                        </a:buClr>
                        <a:buSzPct val="55000"/>
                        <a:buFont typeface="Wingdings" panose="05000000000000000000" pitchFamily="2" charset="2"/>
                        <a:defRPr sz="2000" b="1">
                          <a:solidFill>
                            <a:schemeClr val="bg1"/>
                          </a:solidFill>
                          <a:latin typeface="Arial" panose="020B0604020202020204" pitchFamily="34" charset="0"/>
                        </a:defRPr>
                      </a:lvl1pPr>
                      <a:lvl2pPr>
                        <a:buFont typeface="Arial" panose="020B0604020202020204" pitchFamily="34" charset="0"/>
                        <a:defRPr sz="2000" b="1">
                          <a:solidFill>
                            <a:schemeClr val="bg1"/>
                          </a:solidFill>
                          <a:latin typeface="Arial" panose="020B0604020202020204" pitchFamily="34" charset="0"/>
                        </a:defRPr>
                      </a:lvl2pPr>
                      <a:lvl3pPr>
                        <a:buFont typeface="Arial" panose="020B0604020202020204" pitchFamily="34" charset="0"/>
                        <a:defRPr sz="2000" b="1">
                          <a:solidFill>
                            <a:schemeClr val="bg1"/>
                          </a:solidFill>
                          <a:latin typeface="Arial" panose="020B0604020202020204" pitchFamily="34" charset="0"/>
                        </a:defRPr>
                      </a:lvl3pPr>
                      <a:lvl4pPr>
                        <a:buFont typeface="Arial" panose="020B0604020202020204" pitchFamily="34" charset="0"/>
                        <a:defRPr sz="2000" b="1">
                          <a:solidFill>
                            <a:schemeClr val="bg1"/>
                          </a:solidFill>
                          <a:latin typeface="Arial" panose="020B0604020202020204" pitchFamily="34" charset="0"/>
                        </a:defRPr>
                      </a:lvl4pPr>
                      <a:lvl5pPr>
                        <a:buFont typeface="Arial" panose="020B0604020202020204" pitchFamily="34" charset="0"/>
                        <a:defRPr sz="2000" b="1">
                          <a:solidFill>
                            <a:schemeClr val="bg1"/>
                          </a:solidFill>
                          <a:latin typeface="Arial" panose="020B0604020202020204" pitchFamily="34" charset="0"/>
                        </a:defRPr>
                      </a:lvl5pPr>
                      <a:lvl6pPr fontAlgn="base">
                        <a:spcBef>
                          <a:spcPct val="0"/>
                        </a:spcBef>
                        <a:spcAft>
                          <a:spcPct val="0"/>
                        </a:spcAft>
                        <a:buFont typeface="Arial" panose="020B0604020202020204" pitchFamily="34" charset="0"/>
                        <a:defRPr sz="2000" b="1">
                          <a:solidFill>
                            <a:schemeClr val="bg1"/>
                          </a:solidFill>
                          <a:latin typeface="Arial" panose="020B0604020202020204" pitchFamily="34" charset="0"/>
                        </a:defRPr>
                      </a:lvl6pPr>
                      <a:lvl7pPr fontAlgn="base">
                        <a:spcBef>
                          <a:spcPct val="0"/>
                        </a:spcBef>
                        <a:spcAft>
                          <a:spcPct val="0"/>
                        </a:spcAft>
                        <a:buFont typeface="Arial" panose="020B0604020202020204" pitchFamily="34" charset="0"/>
                        <a:defRPr sz="2000" b="1">
                          <a:solidFill>
                            <a:schemeClr val="bg1"/>
                          </a:solidFill>
                          <a:latin typeface="Arial" panose="020B0604020202020204" pitchFamily="34" charset="0"/>
                        </a:defRPr>
                      </a:lvl7pPr>
                      <a:lvl8pPr fontAlgn="base">
                        <a:spcBef>
                          <a:spcPct val="0"/>
                        </a:spcBef>
                        <a:spcAft>
                          <a:spcPct val="0"/>
                        </a:spcAft>
                        <a:buFont typeface="Arial" panose="020B0604020202020204" pitchFamily="34" charset="0"/>
                        <a:defRPr sz="2000" b="1">
                          <a:solidFill>
                            <a:schemeClr val="bg1"/>
                          </a:solidFill>
                          <a:latin typeface="Arial" panose="020B0604020202020204" pitchFamily="34" charset="0"/>
                        </a:defRPr>
                      </a:lvl8pPr>
                      <a:lvl9pPr fontAlgn="base">
                        <a:spcBef>
                          <a:spcPct val="0"/>
                        </a:spcBef>
                        <a:spcAft>
                          <a:spcPct val="0"/>
                        </a:spcAft>
                        <a:buFont typeface="Arial" panose="020B0604020202020204" pitchFamily="34" charset="0"/>
                        <a:defRPr sz="2000" b="1">
                          <a:solidFill>
                            <a:schemeClr val="bg1"/>
                          </a:solidFill>
                          <a:latin typeface="Arial" panose="020B0604020202020204" pitchFamily="34" charset="0"/>
                        </a:defRPr>
                      </a:lvl9pPr>
                    </a:lstStyle>
                    <a:p>
                      <a:pPr marL="0" marR="0" lvl="0" indent="0" algn="l" defTabSz="914400" rtl="0" eaLnBrk="1" fontAlgn="base" latinLnBrk="0" hangingPunct="1">
                        <a:lnSpc>
                          <a:spcPct val="100000"/>
                        </a:lnSpc>
                        <a:spcBef>
                          <a:spcPct val="40000"/>
                        </a:spcBef>
                        <a:spcAft>
                          <a:spcPct val="0"/>
                        </a:spcAft>
                        <a:buClr>
                          <a:srgbClr val="CC3300"/>
                        </a:buClr>
                        <a:buSzPct val="55000"/>
                        <a:buFont typeface="Wingdings" panose="05000000000000000000" pitchFamily="2" charset="2"/>
                        <a:buNone/>
                        <a:tabLst/>
                      </a:pPr>
                      <a:r>
                        <a:rPr kumimoji="0" lang="en-US" altLang="en-US" sz="2000" b="1" i="0" u="none" strike="noStrike" cap="none" normalizeH="0" baseline="0" smtClean="0">
                          <a:ln>
                            <a:noFill/>
                          </a:ln>
                          <a:solidFill>
                            <a:schemeClr val="bg1"/>
                          </a:solidFill>
                          <a:effectLst/>
                          <a:latin typeface="Arial" panose="020B0604020202020204" pitchFamily="34" charset="0"/>
                        </a:rPr>
                        <a:t>Task </a:t>
                      </a:r>
                    </a:p>
                    <a:p>
                      <a:pPr marL="0" marR="0" lvl="0" indent="0" algn="l" defTabSz="914400" rtl="0" eaLnBrk="1" fontAlgn="base" latinLnBrk="0" hangingPunct="1">
                        <a:lnSpc>
                          <a:spcPct val="100000"/>
                        </a:lnSpc>
                        <a:spcBef>
                          <a:spcPct val="40000"/>
                        </a:spcBef>
                        <a:spcAft>
                          <a:spcPct val="0"/>
                        </a:spcAft>
                        <a:buClr>
                          <a:srgbClr val="CC3300"/>
                        </a:buClr>
                        <a:buSzPct val="55000"/>
                        <a:buFont typeface="Wingdings" panose="05000000000000000000" pitchFamily="2" charset="2"/>
                        <a:buNone/>
                        <a:tabLst/>
                      </a:pPr>
                      <a:endParaRPr kumimoji="0" lang="en-US" altLang="en-US" sz="2000" b="1" i="0" u="none" strike="noStrike" cap="none" normalizeH="0" baseline="0" smtClean="0">
                        <a:ln>
                          <a:noFill/>
                        </a:ln>
                        <a:solidFill>
                          <a:schemeClr val="bg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1">
                      <a:gsLst>
                        <a:gs pos="0">
                          <a:srgbClr val="FF0000">
                            <a:gamma/>
                            <a:shade val="46275"/>
                            <a:invGamma/>
                          </a:srgbClr>
                        </a:gs>
                        <a:gs pos="50000">
                          <a:srgbClr val="FF0000"/>
                        </a:gs>
                        <a:gs pos="100000">
                          <a:srgbClr val="FF0000">
                            <a:gamma/>
                            <a:shade val="46275"/>
                            <a:invGamma/>
                          </a:srgbClr>
                        </a:gs>
                      </a:gsLst>
                      <a:lin ang="5400000" scaled="1"/>
                    </a:gradFill>
                  </a:tcPr>
                </a:tc>
                <a:tc>
                  <a:txBody>
                    <a:bodyPr/>
                    <a:lstStyle>
                      <a:lvl1pPr>
                        <a:spcBef>
                          <a:spcPct val="40000"/>
                        </a:spcBef>
                        <a:buClr>
                          <a:srgbClr val="CC3300"/>
                        </a:buClr>
                        <a:buSzPct val="55000"/>
                        <a:buFont typeface="Wingdings" panose="05000000000000000000" pitchFamily="2" charset="2"/>
                        <a:defRPr sz="2000" b="1">
                          <a:solidFill>
                            <a:schemeClr val="bg1"/>
                          </a:solidFill>
                          <a:latin typeface="Arial" panose="020B0604020202020204" pitchFamily="34" charset="0"/>
                        </a:defRPr>
                      </a:lvl1pPr>
                      <a:lvl2pPr>
                        <a:buFont typeface="Arial" panose="020B0604020202020204" pitchFamily="34" charset="0"/>
                        <a:defRPr sz="2000" b="1">
                          <a:solidFill>
                            <a:schemeClr val="bg1"/>
                          </a:solidFill>
                          <a:latin typeface="Arial" panose="020B0604020202020204" pitchFamily="34" charset="0"/>
                        </a:defRPr>
                      </a:lvl2pPr>
                      <a:lvl3pPr>
                        <a:buFont typeface="Arial" panose="020B0604020202020204" pitchFamily="34" charset="0"/>
                        <a:defRPr sz="2000" b="1">
                          <a:solidFill>
                            <a:schemeClr val="bg1"/>
                          </a:solidFill>
                          <a:latin typeface="Arial" panose="020B0604020202020204" pitchFamily="34" charset="0"/>
                        </a:defRPr>
                      </a:lvl3pPr>
                      <a:lvl4pPr>
                        <a:buFont typeface="Arial" panose="020B0604020202020204" pitchFamily="34" charset="0"/>
                        <a:defRPr sz="2000" b="1">
                          <a:solidFill>
                            <a:schemeClr val="bg1"/>
                          </a:solidFill>
                          <a:latin typeface="Arial" panose="020B0604020202020204" pitchFamily="34" charset="0"/>
                        </a:defRPr>
                      </a:lvl4pPr>
                      <a:lvl5pPr>
                        <a:buFont typeface="Arial" panose="020B0604020202020204" pitchFamily="34" charset="0"/>
                        <a:defRPr sz="2000" b="1">
                          <a:solidFill>
                            <a:schemeClr val="bg1"/>
                          </a:solidFill>
                          <a:latin typeface="Arial" panose="020B0604020202020204" pitchFamily="34" charset="0"/>
                        </a:defRPr>
                      </a:lvl5pPr>
                      <a:lvl6pPr fontAlgn="base">
                        <a:spcBef>
                          <a:spcPct val="0"/>
                        </a:spcBef>
                        <a:spcAft>
                          <a:spcPct val="0"/>
                        </a:spcAft>
                        <a:buFont typeface="Arial" panose="020B0604020202020204" pitchFamily="34" charset="0"/>
                        <a:defRPr sz="2000" b="1">
                          <a:solidFill>
                            <a:schemeClr val="bg1"/>
                          </a:solidFill>
                          <a:latin typeface="Arial" panose="020B0604020202020204" pitchFamily="34" charset="0"/>
                        </a:defRPr>
                      </a:lvl6pPr>
                      <a:lvl7pPr fontAlgn="base">
                        <a:spcBef>
                          <a:spcPct val="0"/>
                        </a:spcBef>
                        <a:spcAft>
                          <a:spcPct val="0"/>
                        </a:spcAft>
                        <a:buFont typeface="Arial" panose="020B0604020202020204" pitchFamily="34" charset="0"/>
                        <a:defRPr sz="2000" b="1">
                          <a:solidFill>
                            <a:schemeClr val="bg1"/>
                          </a:solidFill>
                          <a:latin typeface="Arial" panose="020B0604020202020204" pitchFamily="34" charset="0"/>
                        </a:defRPr>
                      </a:lvl7pPr>
                      <a:lvl8pPr fontAlgn="base">
                        <a:spcBef>
                          <a:spcPct val="0"/>
                        </a:spcBef>
                        <a:spcAft>
                          <a:spcPct val="0"/>
                        </a:spcAft>
                        <a:buFont typeface="Arial" panose="020B0604020202020204" pitchFamily="34" charset="0"/>
                        <a:defRPr sz="2000" b="1">
                          <a:solidFill>
                            <a:schemeClr val="bg1"/>
                          </a:solidFill>
                          <a:latin typeface="Arial" panose="020B0604020202020204" pitchFamily="34" charset="0"/>
                        </a:defRPr>
                      </a:lvl8pPr>
                      <a:lvl9pPr fontAlgn="base">
                        <a:spcBef>
                          <a:spcPct val="0"/>
                        </a:spcBef>
                        <a:spcAft>
                          <a:spcPct val="0"/>
                        </a:spcAft>
                        <a:buFont typeface="Arial" panose="020B0604020202020204" pitchFamily="34" charset="0"/>
                        <a:defRPr sz="2000" b="1">
                          <a:solidFill>
                            <a:schemeClr val="bg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
                          <a:srgbClr val="00CC00"/>
                        </a:buClr>
                        <a:buSzTx/>
                        <a:buFont typeface="Wingdings" panose="05000000000000000000" pitchFamily="2" charset="2"/>
                        <a:buNone/>
                        <a:tabLst/>
                      </a:pPr>
                      <a:r>
                        <a:rPr kumimoji="0" lang="en-US" altLang="en-US" sz="2000" b="1" i="0" u="none" strike="noStrike" cap="none" normalizeH="0" baseline="0" smtClean="0">
                          <a:ln>
                            <a:noFill/>
                          </a:ln>
                          <a:solidFill>
                            <a:schemeClr val="bg1"/>
                          </a:solidFill>
                          <a:effectLst/>
                          <a:latin typeface="Arial" panose="020B0604020202020204" pitchFamily="34" charset="0"/>
                        </a:rPr>
                        <a:t>Differences in ideas and courses of action in addressing the issues facing a group.</a:t>
                      </a:r>
                    </a:p>
                    <a:p>
                      <a:pPr marL="0" marR="0" lvl="0" indent="0" algn="l" defTabSz="914400" rtl="0" eaLnBrk="1" fontAlgn="base" latinLnBrk="0" hangingPunct="1">
                        <a:lnSpc>
                          <a:spcPct val="100000"/>
                        </a:lnSpc>
                        <a:spcBef>
                          <a:spcPct val="0"/>
                        </a:spcBef>
                        <a:spcAft>
                          <a:spcPct val="0"/>
                        </a:spcAft>
                        <a:buClr>
                          <a:srgbClr val="00CC00"/>
                        </a:buClr>
                        <a:buSzTx/>
                        <a:buFont typeface="Wingdings" panose="05000000000000000000" pitchFamily="2" charset="2"/>
                        <a:buNone/>
                        <a:tabLst/>
                      </a:pPr>
                      <a:endParaRPr kumimoji="0" lang="en-US" altLang="en-US" sz="2000" b="1" i="0" u="none" strike="noStrike" cap="none" normalizeH="0" baseline="0" smtClean="0">
                        <a:ln>
                          <a:noFill/>
                        </a:ln>
                        <a:solidFill>
                          <a:schemeClr val="bg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1">
                      <a:gsLst>
                        <a:gs pos="0">
                          <a:srgbClr val="0000FF">
                            <a:gamma/>
                            <a:shade val="46275"/>
                            <a:invGamma/>
                          </a:srgbClr>
                        </a:gs>
                        <a:gs pos="50000">
                          <a:srgbClr val="0000FF"/>
                        </a:gs>
                        <a:gs pos="100000">
                          <a:srgbClr val="0000FF">
                            <a:gamma/>
                            <a:shade val="46275"/>
                            <a:invGamma/>
                          </a:srgbClr>
                        </a:gs>
                      </a:gsLst>
                      <a:lin ang="5400000" scaled="1"/>
                    </a:gradFill>
                  </a:tcPr>
                </a:tc>
                <a:extLst>
                  <a:ext uri="{0D108BD9-81ED-4DB2-BD59-A6C34878D82A}">
                    <a16:rowId xmlns:a16="http://schemas.microsoft.com/office/drawing/2014/main" val="3597948460"/>
                  </a:ext>
                </a:extLst>
              </a:tr>
              <a:tr h="1019175">
                <a:tc>
                  <a:txBody>
                    <a:bodyPr/>
                    <a:lstStyle>
                      <a:lvl1pPr>
                        <a:spcBef>
                          <a:spcPct val="40000"/>
                        </a:spcBef>
                        <a:buClr>
                          <a:srgbClr val="CC3300"/>
                        </a:buClr>
                        <a:buSzPct val="55000"/>
                        <a:buFont typeface="Wingdings" panose="05000000000000000000" pitchFamily="2" charset="2"/>
                        <a:defRPr sz="2000" b="1">
                          <a:solidFill>
                            <a:schemeClr val="bg1"/>
                          </a:solidFill>
                          <a:latin typeface="Arial" panose="020B0604020202020204" pitchFamily="34" charset="0"/>
                        </a:defRPr>
                      </a:lvl1pPr>
                      <a:lvl2pPr>
                        <a:buFont typeface="Arial" panose="020B0604020202020204" pitchFamily="34" charset="0"/>
                        <a:defRPr sz="2000" b="1">
                          <a:solidFill>
                            <a:schemeClr val="bg1"/>
                          </a:solidFill>
                          <a:latin typeface="Arial" panose="020B0604020202020204" pitchFamily="34" charset="0"/>
                        </a:defRPr>
                      </a:lvl2pPr>
                      <a:lvl3pPr>
                        <a:buFont typeface="Arial" panose="020B0604020202020204" pitchFamily="34" charset="0"/>
                        <a:defRPr sz="2000" b="1">
                          <a:solidFill>
                            <a:schemeClr val="bg1"/>
                          </a:solidFill>
                          <a:latin typeface="Arial" panose="020B0604020202020204" pitchFamily="34" charset="0"/>
                        </a:defRPr>
                      </a:lvl3pPr>
                      <a:lvl4pPr>
                        <a:buFont typeface="Arial" panose="020B0604020202020204" pitchFamily="34" charset="0"/>
                        <a:defRPr sz="2000" b="1">
                          <a:solidFill>
                            <a:schemeClr val="bg1"/>
                          </a:solidFill>
                          <a:latin typeface="Arial" panose="020B0604020202020204" pitchFamily="34" charset="0"/>
                        </a:defRPr>
                      </a:lvl4pPr>
                      <a:lvl5pPr>
                        <a:buFont typeface="Arial" panose="020B0604020202020204" pitchFamily="34" charset="0"/>
                        <a:defRPr sz="2000" b="1">
                          <a:solidFill>
                            <a:schemeClr val="bg1"/>
                          </a:solidFill>
                          <a:latin typeface="Arial" panose="020B0604020202020204" pitchFamily="34" charset="0"/>
                        </a:defRPr>
                      </a:lvl5pPr>
                      <a:lvl6pPr fontAlgn="base">
                        <a:spcBef>
                          <a:spcPct val="0"/>
                        </a:spcBef>
                        <a:spcAft>
                          <a:spcPct val="0"/>
                        </a:spcAft>
                        <a:buFont typeface="Arial" panose="020B0604020202020204" pitchFamily="34" charset="0"/>
                        <a:defRPr sz="2000" b="1">
                          <a:solidFill>
                            <a:schemeClr val="bg1"/>
                          </a:solidFill>
                          <a:latin typeface="Arial" panose="020B0604020202020204" pitchFamily="34" charset="0"/>
                        </a:defRPr>
                      </a:lvl6pPr>
                      <a:lvl7pPr fontAlgn="base">
                        <a:spcBef>
                          <a:spcPct val="0"/>
                        </a:spcBef>
                        <a:spcAft>
                          <a:spcPct val="0"/>
                        </a:spcAft>
                        <a:buFont typeface="Arial" panose="020B0604020202020204" pitchFamily="34" charset="0"/>
                        <a:defRPr sz="2000" b="1">
                          <a:solidFill>
                            <a:schemeClr val="bg1"/>
                          </a:solidFill>
                          <a:latin typeface="Arial" panose="020B0604020202020204" pitchFamily="34" charset="0"/>
                        </a:defRPr>
                      </a:lvl7pPr>
                      <a:lvl8pPr fontAlgn="base">
                        <a:spcBef>
                          <a:spcPct val="0"/>
                        </a:spcBef>
                        <a:spcAft>
                          <a:spcPct val="0"/>
                        </a:spcAft>
                        <a:buFont typeface="Arial" panose="020B0604020202020204" pitchFamily="34" charset="0"/>
                        <a:defRPr sz="2000" b="1">
                          <a:solidFill>
                            <a:schemeClr val="bg1"/>
                          </a:solidFill>
                          <a:latin typeface="Arial" panose="020B0604020202020204" pitchFamily="34" charset="0"/>
                        </a:defRPr>
                      </a:lvl8pPr>
                      <a:lvl9pPr fontAlgn="base">
                        <a:spcBef>
                          <a:spcPct val="0"/>
                        </a:spcBef>
                        <a:spcAft>
                          <a:spcPct val="0"/>
                        </a:spcAft>
                        <a:buFont typeface="Arial" panose="020B0604020202020204" pitchFamily="34" charset="0"/>
                        <a:defRPr sz="2000" b="1">
                          <a:solidFill>
                            <a:schemeClr val="bg1"/>
                          </a:solidFill>
                          <a:latin typeface="Arial" panose="020B0604020202020204" pitchFamily="34" charset="0"/>
                        </a:defRPr>
                      </a:lvl9pPr>
                    </a:lstStyle>
                    <a:p>
                      <a:pPr marL="0" marR="0" lvl="0" indent="0" algn="l" defTabSz="914400" rtl="0" eaLnBrk="1" fontAlgn="base" latinLnBrk="0" hangingPunct="1">
                        <a:lnSpc>
                          <a:spcPct val="100000"/>
                        </a:lnSpc>
                        <a:spcBef>
                          <a:spcPct val="40000"/>
                        </a:spcBef>
                        <a:spcAft>
                          <a:spcPct val="0"/>
                        </a:spcAft>
                        <a:buClr>
                          <a:srgbClr val="CC3300"/>
                        </a:buClr>
                        <a:buSzPct val="55000"/>
                        <a:buFont typeface="Wingdings" panose="05000000000000000000" pitchFamily="2" charset="2"/>
                        <a:buNone/>
                        <a:tabLst/>
                      </a:pPr>
                      <a:r>
                        <a:rPr kumimoji="0" lang="en-US" altLang="en-US" sz="2000" b="1" i="0" u="none" strike="noStrike" cap="none" normalizeH="0" baseline="0" smtClean="0">
                          <a:ln>
                            <a:noFill/>
                          </a:ln>
                          <a:solidFill>
                            <a:schemeClr val="bg1"/>
                          </a:solidFill>
                          <a:effectLst/>
                          <a:latin typeface="Arial" panose="020B0604020202020204" pitchFamily="34" charset="0"/>
                        </a:rPr>
                        <a:t>Process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1">
                      <a:gsLst>
                        <a:gs pos="0">
                          <a:srgbClr val="FF0000">
                            <a:gamma/>
                            <a:shade val="46275"/>
                            <a:invGamma/>
                          </a:srgbClr>
                        </a:gs>
                        <a:gs pos="50000">
                          <a:srgbClr val="FF0000"/>
                        </a:gs>
                        <a:gs pos="100000">
                          <a:srgbClr val="FF0000">
                            <a:gamma/>
                            <a:shade val="46275"/>
                            <a:invGamma/>
                          </a:srgbClr>
                        </a:gs>
                      </a:gsLst>
                      <a:lin ang="5400000" scaled="1"/>
                    </a:gradFill>
                  </a:tcPr>
                </a:tc>
                <a:tc>
                  <a:txBody>
                    <a:bodyPr/>
                    <a:lstStyle>
                      <a:lvl1pPr>
                        <a:spcBef>
                          <a:spcPct val="40000"/>
                        </a:spcBef>
                        <a:buClr>
                          <a:srgbClr val="CC3300"/>
                        </a:buClr>
                        <a:buSzPct val="55000"/>
                        <a:buFont typeface="Wingdings" panose="05000000000000000000" pitchFamily="2" charset="2"/>
                        <a:defRPr sz="2000" b="1">
                          <a:solidFill>
                            <a:schemeClr val="bg1"/>
                          </a:solidFill>
                          <a:latin typeface="Arial" panose="020B0604020202020204" pitchFamily="34" charset="0"/>
                        </a:defRPr>
                      </a:lvl1pPr>
                      <a:lvl2pPr>
                        <a:buFont typeface="Arial" panose="020B0604020202020204" pitchFamily="34" charset="0"/>
                        <a:defRPr sz="2000" b="1">
                          <a:solidFill>
                            <a:schemeClr val="bg1"/>
                          </a:solidFill>
                          <a:latin typeface="Arial" panose="020B0604020202020204" pitchFamily="34" charset="0"/>
                        </a:defRPr>
                      </a:lvl2pPr>
                      <a:lvl3pPr>
                        <a:buFont typeface="Arial" panose="020B0604020202020204" pitchFamily="34" charset="0"/>
                        <a:defRPr sz="2000" b="1">
                          <a:solidFill>
                            <a:schemeClr val="bg1"/>
                          </a:solidFill>
                          <a:latin typeface="Arial" panose="020B0604020202020204" pitchFamily="34" charset="0"/>
                        </a:defRPr>
                      </a:lvl3pPr>
                      <a:lvl4pPr>
                        <a:buFont typeface="Arial" panose="020B0604020202020204" pitchFamily="34" charset="0"/>
                        <a:defRPr sz="2000" b="1">
                          <a:solidFill>
                            <a:schemeClr val="bg1"/>
                          </a:solidFill>
                          <a:latin typeface="Arial" panose="020B0604020202020204" pitchFamily="34" charset="0"/>
                        </a:defRPr>
                      </a:lvl4pPr>
                      <a:lvl5pPr>
                        <a:buFont typeface="Arial" panose="020B0604020202020204" pitchFamily="34" charset="0"/>
                        <a:defRPr sz="2000" b="1">
                          <a:solidFill>
                            <a:schemeClr val="bg1"/>
                          </a:solidFill>
                          <a:latin typeface="Arial" panose="020B0604020202020204" pitchFamily="34" charset="0"/>
                        </a:defRPr>
                      </a:lvl5pPr>
                      <a:lvl6pPr fontAlgn="base">
                        <a:spcBef>
                          <a:spcPct val="0"/>
                        </a:spcBef>
                        <a:spcAft>
                          <a:spcPct val="0"/>
                        </a:spcAft>
                        <a:buFont typeface="Arial" panose="020B0604020202020204" pitchFamily="34" charset="0"/>
                        <a:defRPr sz="2000" b="1">
                          <a:solidFill>
                            <a:schemeClr val="bg1"/>
                          </a:solidFill>
                          <a:latin typeface="Arial" panose="020B0604020202020204" pitchFamily="34" charset="0"/>
                        </a:defRPr>
                      </a:lvl6pPr>
                      <a:lvl7pPr fontAlgn="base">
                        <a:spcBef>
                          <a:spcPct val="0"/>
                        </a:spcBef>
                        <a:spcAft>
                          <a:spcPct val="0"/>
                        </a:spcAft>
                        <a:buFont typeface="Arial" panose="020B0604020202020204" pitchFamily="34" charset="0"/>
                        <a:defRPr sz="2000" b="1">
                          <a:solidFill>
                            <a:schemeClr val="bg1"/>
                          </a:solidFill>
                          <a:latin typeface="Arial" panose="020B0604020202020204" pitchFamily="34" charset="0"/>
                        </a:defRPr>
                      </a:lvl7pPr>
                      <a:lvl8pPr fontAlgn="base">
                        <a:spcBef>
                          <a:spcPct val="0"/>
                        </a:spcBef>
                        <a:spcAft>
                          <a:spcPct val="0"/>
                        </a:spcAft>
                        <a:buFont typeface="Arial" panose="020B0604020202020204" pitchFamily="34" charset="0"/>
                        <a:defRPr sz="2000" b="1">
                          <a:solidFill>
                            <a:schemeClr val="bg1"/>
                          </a:solidFill>
                          <a:latin typeface="Arial" panose="020B0604020202020204" pitchFamily="34" charset="0"/>
                        </a:defRPr>
                      </a:lvl8pPr>
                      <a:lvl9pPr fontAlgn="base">
                        <a:spcBef>
                          <a:spcPct val="0"/>
                        </a:spcBef>
                        <a:spcAft>
                          <a:spcPct val="0"/>
                        </a:spcAft>
                        <a:buFont typeface="Arial" panose="020B0604020202020204" pitchFamily="34" charset="0"/>
                        <a:defRPr sz="2000" b="1">
                          <a:solidFill>
                            <a:schemeClr val="bg1"/>
                          </a:solidFill>
                          <a:latin typeface="Arial" panose="020B0604020202020204" pitchFamily="34" charset="0"/>
                        </a:defRPr>
                      </a:lvl9pPr>
                    </a:lstStyle>
                    <a:p>
                      <a:pPr marL="0" marR="0" lvl="0" indent="0" algn="l" defTabSz="914400" rtl="0" eaLnBrk="1" fontAlgn="base" latinLnBrk="0" hangingPunct="1">
                        <a:lnSpc>
                          <a:spcPct val="100000"/>
                        </a:lnSpc>
                        <a:spcBef>
                          <a:spcPct val="40000"/>
                        </a:spcBef>
                        <a:spcAft>
                          <a:spcPct val="0"/>
                        </a:spcAft>
                        <a:buClr>
                          <a:srgbClr val="CC3300"/>
                        </a:buClr>
                        <a:buSzPct val="55000"/>
                        <a:buFont typeface="Wingdings" panose="05000000000000000000" pitchFamily="2" charset="2"/>
                        <a:buNone/>
                        <a:tabLst/>
                      </a:pPr>
                      <a:r>
                        <a:rPr kumimoji="0" lang="en-US" altLang="en-US" sz="2000" b="1" i="0" u="none" strike="noStrike" cap="none" normalizeH="0" baseline="0" smtClean="0">
                          <a:ln>
                            <a:noFill/>
                          </a:ln>
                          <a:solidFill>
                            <a:schemeClr val="bg1"/>
                          </a:solidFill>
                          <a:effectLst/>
                          <a:latin typeface="Arial" panose="020B0604020202020204" pitchFamily="34" charset="0"/>
                        </a:rPr>
                        <a:t>Differences of opinion about the procedures to be used by the group to achieve its goals.</a:t>
                      </a:r>
                    </a:p>
                    <a:p>
                      <a:pPr marL="0" marR="0" lvl="0" indent="0" algn="l" defTabSz="914400" rtl="0" eaLnBrk="1" fontAlgn="base" latinLnBrk="0" hangingPunct="1">
                        <a:lnSpc>
                          <a:spcPct val="100000"/>
                        </a:lnSpc>
                        <a:spcBef>
                          <a:spcPct val="40000"/>
                        </a:spcBef>
                        <a:spcAft>
                          <a:spcPct val="0"/>
                        </a:spcAft>
                        <a:buClr>
                          <a:srgbClr val="CC3300"/>
                        </a:buClr>
                        <a:buSzPct val="55000"/>
                        <a:buFont typeface="Wingdings" panose="05000000000000000000" pitchFamily="2" charset="2"/>
                        <a:buNone/>
                        <a:tabLst/>
                      </a:pPr>
                      <a:endParaRPr kumimoji="0" lang="en-US" altLang="en-US" sz="2000" b="1" i="0" u="none" strike="noStrike" cap="none" normalizeH="0" baseline="0" smtClean="0">
                        <a:ln>
                          <a:noFill/>
                        </a:ln>
                        <a:solidFill>
                          <a:schemeClr val="bg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1">
                      <a:gsLst>
                        <a:gs pos="0">
                          <a:srgbClr val="0000FF">
                            <a:gamma/>
                            <a:shade val="46275"/>
                            <a:invGamma/>
                          </a:srgbClr>
                        </a:gs>
                        <a:gs pos="50000">
                          <a:srgbClr val="0000FF"/>
                        </a:gs>
                        <a:gs pos="100000">
                          <a:srgbClr val="0000FF">
                            <a:gamma/>
                            <a:shade val="46275"/>
                            <a:invGamma/>
                          </a:srgbClr>
                        </a:gs>
                      </a:gsLst>
                      <a:lin ang="5400000" scaled="1"/>
                    </a:gradFill>
                  </a:tcPr>
                </a:tc>
                <a:extLst>
                  <a:ext uri="{0D108BD9-81ED-4DB2-BD59-A6C34878D82A}">
                    <a16:rowId xmlns:a16="http://schemas.microsoft.com/office/drawing/2014/main" val="2878538895"/>
                  </a:ext>
                </a:extLst>
              </a:tr>
              <a:tr h="1017588">
                <a:tc>
                  <a:txBody>
                    <a:bodyPr/>
                    <a:lstStyle>
                      <a:lvl1pPr>
                        <a:spcBef>
                          <a:spcPct val="40000"/>
                        </a:spcBef>
                        <a:buClr>
                          <a:srgbClr val="CC3300"/>
                        </a:buClr>
                        <a:buSzPct val="55000"/>
                        <a:buFont typeface="Wingdings" panose="05000000000000000000" pitchFamily="2" charset="2"/>
                        <a:defRPr sz="2000" b="1">
                          <a:solidFill>
                            <a:schemeClr val="bg1"/>
                          </a:solidFill>
                          <a:latin typeface="Arial" panose="020B0604020202020204" pitchFamily="34" charset="0"/>
                        </a:defRPr>
                      </a:lvl1pPr>
                      <a:lvl2pPr>
                        <a:buFont typeface="Arial" panose="020B0604020202020204" pitchFamily="34" charset="0"/>
                        <a:defRPr sz="2000" b="1">
                          <a:solidFill>
                            <a:schemeClr val="bg1"/>
                          </a:solidFill>
                          <a:latin typeface="Arial" panose="020B0604020202020204" pitchFamily="34" charset="0"/>
                        </a:defRPr>
                      </a:lvl2pPr>
                      <a:lvl3pPr>
                        <a:buFont typeface="Arial" panose="020B0604020202020204" pitchFamily="34" charset="0"/>
                        <a:defRPr sz="2000" b="1">
                          <a:solidFill>
                            <a:schemeClr val="bg1"/>
                          </a:solidFill>
                          <a:latin typeface="Arial" panose="020B0604020202020204" pitchFamily="34" charset="0"/>
                        </a:defRPr>
                      </a:lvl3pPr>
                      <a:lvl4pPr>
                        <a:buFont typeface="Arial" panose="020B0604020202020204" pitchFamily="34" charset="0"/>
                        <a:defRPr sz="2000" b="1">
                          <a:solidFill>
                            <a:schemeClr val="bg1"/>
                          </a:solidFill>
                          <a:latin typeface="Arial" panose="020B0604020202020204" pitchFamily="34" charset="0"/>
                        </a:defRPr>
                      </a:lvl4pPr>
                      <a:lvl5pPr>
                        <a:buFont typeface="Arial" panose="020B0604020202020204" pitchFamily="34" charset="0"/>
                        <a:defRPr sz="2000" b="1">
                          <a:solidFill>
                            <a:schemeClr val="bg1"/>
                          </a:solidFill>
                          <a:latin typeface="Arial" panose="020B0604020202020204" pitchFamily="34" charset="0"/>
                        </a:defRPr>
                      </a:lvl5pPr>
                      <a:lvl6pPr fontAlgn="base">
                        <a:spcBef>
                          <a:spcPct val="0"/>
                        </a:spcBef>
                        <a:spcAft>
                          <a:spcPct val="0"/>
                        </a:spcAft>
                        <a:buFont typeface="Arial" panose="020B0604020202020204" pitchFamily="34" charset="0"/>
                        <a:defRPr sz="2000" b="1">
                          <a:solidFill>
                            <a:schemeClr val="bg1"/>
                          </a:solidFill>
                          <a:latin typeface="Arial" panose="020B0604020202020204" pitchFamily="34" charset="0"/>
                        </a:defRPr>
                      </a:lvl6pPr>
                      <a:lvl7pPr fontAlgn="base">
                        <a:spcBef>
                          <a:spcPct val="0"/>
                        </a:spcBef>
                        <a:spcAft>
                          <a:spcPct val="0"/>
                        </a:spcAft>
                        <a:buFont typeface="Arial" panose="020B0604020202020204" pitchFamily="34" charset="0"/>
                        <a:defRPr sz="2000" b="1">
                          <a:solidFill>
                            <a:schemeClr val="bg1"/>
                          </a:solidFill>
                          <a:latin typeface="Arial" panose="020B0604020202020204" pitchFamily="34" charset="0"/>
                        </a:defRPr>
                      </a:lvl7pPr>
                      <a:lvl8pPr fontAlgn="base">
                        <a:spcBef>
                          <a:spcPct val="0"/>
                        </a:spcBef>
                        <a:spcAft>
                          <a:spcPct val="0"/>
                        </a:spcAft>
                        <a:buFont typeface="Arial" panose="020B0604020202020204" pitchFamily="34" charset="0"/>
                        <a:defRPr sz="2000" b="1">
                          <a:solidFill>
                            <a:schemeClr val="bg1"/>
                          </a:solidFill>
                          <a:latin typeface="Arial" panose="020B0604020202020204" pitchFamily="34" charset="0"/>
                        </a:defRPr>
                      </a:lvl8pPr>
                      <a:lvl9pPr fontAlgn="base">
                        <a:spcBef>
                          <a:spcPct val="0"/>
                        </a:spcBef>
                        <a:spcAft>
                          <a:spcPct val="0"/>
                        </a:spcAft>
                        <a:buFont typeface="Arial" panose="020B0604020202020204" pitchFamily="34" charset="0"/>
                        <a:defRPr sz="2000" b="1">
                          <a:solidFill>
                            <a:schemeClr val="bg1"/>
                          </a:solidFill>
                          <a:latin typeface="Arial" panose="020B0604020202020204" pitchFamily="34" charset="0"/>
                        </a:defRPr>
                      </a:lvl9pPr>
                    </a:lstStyle>
                    <a:p>
                      <a:pPr marL="0" marR="0" lvl="0" indent="0" algn="l" defTabSz="914400" rtl="0" eaLnBrk="1" fontAlgn="base" latinLnBrk="0" hangingPunct="1">
                        <a:lnSpc>
                          <a:spcPct val="100000"/>
                        </a:lnSpc>
                        <a:spcBef>
                          <a:spcPct val="40000"/>
                        </a:spcBef>
                        <a:spcAft>
                          <a:spcPct val="0"/>
                        </a:spcAft>
                        <a:buClr>
                          <a:srgbClr val="CC3300"/>
                        </a:buClr>
                        <a:buSzPct val="55000"/>
                        <a:buFont typeface="Wingdings" panose="05000000000000000000" pitchFamily="2" charset="2"/>
                        <a:buNone/>
                        <a:tabLst/>
                      </a:pPr>
                      <a:r>
                        <a:rPr kumimoji="0" lang="en-US" altLang="en-US" sz="2000" b="1" i="0" u="none" strike="noStrike" cap="none" normalizeH="0" baseline="0" smtClean="0">
                          <a:ln>
                            <a:noFill/>
                          </a:ln>
                          <a:solidFill>
                            <a:schemeClr val="bg1"/>
                          </a:solidFill>
                          <a:effectLst/>
                          <a:latin typeface="Arial" panose="020B0604020202020204" pitchFamily="34" charset="0"/>
                        </a:rPr>
                        <a:t>Relationship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1">
                      <a:gsLst>
                        <a:gs pos="0">
                          <a:srgbClr val="FF0000">
                            <a:gamma/>
                            <a:shade val="46275"/>
                            <a:invGamma/>
                          </a:srgbClr>
                        </a:gs>
                        <a:gs pos="50000">
                          <a:srgbClr val="FF0000"/>
                        </a:gs>
                        <a:gs pos="100000">
                          <a:srgbClr val="FF0000">
                            <a:gamma/>
                            <a:shade val="46275"/>
                            <a:invGamma/>
                          </a:srgbClr>
                        </a:gs>
                      </a:gsLst>
                      <a:lin ang="5400000" scaled="1"/>
                    </a:gradFill>
                  </a:tcPr>
                </a:tc>
                <a:tc>
                  <a:txBody>
                    <a:bodyPr/>
                    <a:lstStyle>
                      <a:lvl1pPr>
                        <a:spcBef>
                          <a:spcPct val="40000"/>
                        </a:spcBef>
                        <a:buClr>
                          <a:srgbClr val="CC3300"/>
                        </a:buClr>
                        <a:buSzPct val="55000"/>
                        <a:buFont typeface="Wingdings" panose="05000000000000000000" pitchFamily="2" charset="2"/>
                        <a:defRPr sz="2000" b="1">
                          <a:solidFill>
                            <a:schemeClr val="bg1"/>
                          </a:solidFill>
                          <a:latin typeface="Arial" panose="020B0604020202020204" pitchFamily="34" charset="0"/>
                        </a:defRPr>
                      </a:lvl1pPr>
                      <a:lvl2pPr>
                        <a:buFont typeface="Arial" panose="020B0604020202020204" pitchFamily="34" charset="0"/>
                        <a:defRPr sz="2000" b="1">
                          <a:solidFill>
                            <a:schemeClr val="bg1"/>
                          </a:solidFill>
                          <a:latin typeface="Arial" panose="020B0604020202020204" pitchFamily="34" charset="0"/>
                        </a:defRPr>
                      </a:lvl2pPr>
                      <a:lvl3pPr>
                        <a:buFont typeface="Arial" panose="020B0604020202020204" pitchFamily="34" charset="0"/>
                        <a:defRPr sz="2000" b="1">
                          <a:solidFill>
                            <a:schemeClr val="bg1"/>
                          </a:solidFill>
                          <a:latin typeface="Arial" panose="020B0604020202020204" pitchFamily="34" charset="0"/>
                        </a:defRPr>
                      </a:lvl3pPr>
                      <a:lvl4pPr>
                        <a:buFont typeface="Arial" panose="020B0604020202020204" pitchFamily="34" charset="0"/>
                        <a:defRPr sz="2000" b="1">
                          <a:solidFill>
                            <a:schemeClr val="bg1"/>
                          </a:solidFill>
                          <a:latin typeface="Arial" panose="020B0604020202020204" pitchFamily="34" charset="0"/>
                        </a:defRPr>
                      </a:lvl4pPr>
                      <a:lvl5pPr>
                        <a:buFont typeface="Arial" panose="020B0604020202020204" pitchFamily="34" charset="0"/>
                        <a:defRPr sz="2000" b="1">
                          <a:solidFill>
                            <a:schemeClr val="bg1"/>
                          </a:solidFill>
                          <a:latin typeface="Arial" panose="020B0604020202020204" pitchFamily="34" charset="0"/>
                        </a:defRPr>
                      </a:lvl5pPr>
                      <a:lvl6pPr fontAlgn="base">
                        <a:spcBef>
                          <a:spcPct val="0"/>
                        </a:spcBef>
                        <a:spcAft>
                          <a:spcPct val="0"/>
                        </a:spcAft>
                        <a:buFont typeface="Arial" panose="020B0604020202020204" pitchFamily="34" charset="0"/>
                        <a:defRPr sz="2000" b="1">
                          <a:solidFill>
                            <a:schemeClr val="bg1"/>
                          </a:solidFill>
                          <a:latin typeface="Arial" panose="020B0604020202020204" pitchFamily="34" charset="0"/>
                        </a:defRPr>
                      </a:lvl6pPr>
                      <a:lvl7pPr fontAlgn="base">
                        <a:spcBef>
                          <a:spcPct val="0"/>
                        </a:spcBef>
                        <a:spcAft>
                          <a:spcPct val="0"/>
                        </a:spcAft>
                        <a:buFont typeface="Arial" panose="020B0604020202020204" pitchFamily="34" charset="0"/>
                        <a:defRPr sz="2000" b="1">
                          <a:solidFill>
                            <a:schemeClr val="bg1"/>
                          </a:solidFill>
                          <a:latin typeface="Arial" panose="020B0604020202020204" pitchFamily="34" charset="0"/>
                        </a:defRPr>
                      </a:lvl7pPr>
                      <a:lvl8pPr fontAlgn="base">
                        <a:spcBef>
                          <a:spcPct val="0"/>
                        </a:spcBef>
                        <a:spcAft>
                          <a:spcPct val="0"/>
                        </a:spcAft>
                        <a:buFont typeface="Arial" panose="020B0604020202020204" pitchFamily="34" charset="0"/>
                        <a:defRPr sz="2000" b="1">
                          <a:solidFill>
                            <a:schemeClr val="bg1"/>
                          </a:solidFill>
                          <a:latin typeface="Arial" panose="020B0604020202020204" pitchFamily="34" charset="0"/>
                        </a:defRPr>
                      </a:lvl8pPr>
                      <a:lvl9pPr fontAlgn="base">
                        <a:spcBef>
                          <a:spcPct val="0"/>
                        </a:spcBef>
                        <a:spcAft>
                          <a:spcPct val="0"/>
                        </a:spcAft>
                        <a:buFont typeface="Arial" panose="020B0604020202020204" pitchFamily="34" charset="0"/>
                        <a:defRPr sz="2000" b="1">
                          <a:solidFill>
                            <a:schemeClr val="bg1"/>
                          </a:solidFill>
                          <a:latin typeface="Arial" panose="020B0604020202020204" pitchFamily="34" charset="0"/>
                        </a:defRPr>
                      </a:lvl9pPr>
                    </a:lstStyle>
                    <a:p>
                      <a:pPr marL="0" marR="0" lvl="0" indent="0" algn="l" defTabSz="914400" rtl="0" eaLnBrk="1" fontAlgn="base" latinLnBrk="0" hangingPunct="1">
                        <a:lnSpc>
                          <a:spcPct val="100000"/>
                        </a:lnSpc>
                        <a:spcBef>
                          <a:spcPct val="40000"/>
                        </a:spcBef>
                        <a:spcAft>
                          <a:spcPct val="0"/>
                        </a:spcAft>
                        <a:buClr>
                          <a:srgbClr val="CC3300"/>
                        </a:buClr>
                        <a:buSzPct val="55000"/>
                        <a:buFont typeface="Wingdings" panose="05000000000000000000" pitchFamily="2" charset="2"/>
                        <a:buNone/>
                        <a:tabLst/>
                      </a:pPr>
                      <a:r>
                        <a:rPr kumimoji="0" lang="en-US" altLang="en-US" sz="2000" b="1" i="0" u="none" strike="noStrike" cap="none" normalizeH="0" baseline="0" smtClean="0">
                          <a:ln>
                            <a:noFill/>
                          </a:ln>
                          <a:solidFill>
                            <a:schemeClr val="bg1"/>
                          </a:solidFill>
                          <a:effectLst/>
                          <a:latin typeface="Arial" panose="020B0604020202020204" pitchFamily="34" charset="0"/>
                        </a:rPr>
                        <a:t>Interpersonal differences among group members.</a:t>
                      </a:r>
                    </a:p>
                    <a:p>
                      <a:pPr marL="0" marR="0" lvl="0" indent="0" algn="l" defTabSz="914400" rtl="0" eaLnBrk="1" fontAlgn="base" latinLnBrk="0" hangingPunct="1">
                        <a:lnSpc>
                          <a:spcPct val="100000"/>
                        </a:lnSpc>
                        <a:spcBef>
                          <a:spcPct val="40000"/>
                        </a:spcBef>
                        <a:spcAft>
                          <a:spcPct val="0"/>
                        </a:spcAft>
                        <a:buClr>
                          <a:srgbClr val="CC3300"/>
                        </a:buClr>
                        <a:buSzPct val="55000"/>
                        <a:buFont typeface="Wingdings" panose="05000000000000000000" pitchFamily="2" charset="2"/>
                        <a:buNone/>
                        <a:tabLst/>
                      </a:pPr>
                      <a:endParaRPr kumimoji="0" lang="en-US" altLang="en-US" sz="2000" b="1" i="0" u="none" strike="noStrike" cap="none" normalizeH="0" baseline="0" smtClean="0">
                        <a:ln>
                          <a:noFill/>
                        </a:ln>
                        <a:solidFill>
                          <a:schemeClr val="bg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1">
                      <a:gsLst>
                        <a:gs pos="0">
                          <a:srgbClr val="0000FF">
                            <a:gamma/>
                            <a:shade val="46275"/>
                            <a:invGamma/>
                          </a:srgbClr>
                        </a:gs>
                        <a:gs pos="50000">
                          <a:srgbClr val="0000FF"/>
                        </a:gs>
                        <a:gs pos="100000">
                          <a:srgbClr val="0000FF">
                            <a:gamma/>
                            <a:shade val="46275"/>
                            <a:invGamma/>
                          </a:srgbClr>
                        </a:gs>
                      </a:gsLst>
                      <a:lin ang="5400000" scaled="1"/>
                    </a:gradFill>
                  </a:tcPr>
                </a:tc>
                <a:extLst>
                  <a:ext uri="{0D108BD9-81ED-4DB2-BD59-A6C34878D82A}">
                    <a16:rowId xmlns:a16="http://schemas.microsoft.com/office/drawing/2014/main" val="3719210636"/>
                  </a:ext>
                </a:extLst>
              </a:tr>
            </a:tbl>
          </a:graphicData>
        </a:graphic>
      </p:graphicFrame>
    </p:spTree>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lide Number Placeholder 3"/>
          <p:cNvSpPr>
            <a:spLocks noGrp="1"/>
          </p:cNvSpPr>
          <p:nvPr>
            <p:ph type="sldNum" sz="quarter" idx="10"/>
          </p:nvPr>
        </p:nvSpPr>
        <p:spPr/>
        <p:txBody>
          <a:bodyPr/>
          <a:lstStyle/>
          <a:p>
            <a:fld id="{23B9E2A1-E782-445F-919E-417D1D48D75C}" type="slidenum">
              <a:rPr lang="en-US" altLang="en-US"/>
              <a:pPr/>
              <a:t>26</a:t>
            </a:fld>
            <a:endParaRPr lang="en-US" altLang="en-US"/>
          </a:p>
        </p:txBody>
      </p:sp>
      <p:sp>
        <p:nvSpPr>
          <p:cNvPr id="1111042" name="Rectangle 2"/>
          <p:cNvSpPr>
            <a:spLocks noGrp="1" noChangeArrowheads="1"/>
          </p:cNvSpPr>
          <p:nvPr>
            <p:ph type="title"/>
          </p:nvPr>
        </p:nvSpPr>
        <p:spPr/>
        <p:txBody>
          <a:bodyPr/>
          <a:lstStyle/>
          <a:p>
            <a:r>
              <a:rPr lang="en-US" altLang="en-US"/>
              <a:t>Dealing with Team Conflict (cont.)</a:t>
            </a:r>
          </a:p>
        </p:txBody>
      </p:sp>
      <p:graphicFrame>
        <p:nvGraphicFramePr>
          <p:cNvPr id="1111076" name="Group 36"/>
          <p:cNvGraphicFramePr>
            <a:graphicFrameLocks noGrp="1"/>
          </p:cNvGraphicFramePr>
          <p:nvPr>
            <p:ph type="tbl" idx="1"/>
          </p:nvPr>
        </p:nvGraphicFramePr>
        <p:xfrm>
          <a:off x="457200" y="1600200"/>
          <a:ext cx="8153400" cy="4572000"/>
        </p:xfrm>
        <a:graphic>
          <a:graphicData uri="http://schemas.openxmlformats.org/drawingml/2006/table">
            <a:tbl>
              <a:tblPr/>
              <a:tblGrid>
                <a:gridCol w="2209800">
                  <a:extLst>
                    <a:ext uri="{9D8B030D-6E8A-4147-A177-3AD203B41FA5}">
                      <a16:colId xmlns:a16="http://schemas.microsoft.com/office/drawing/2014/main" val="2455714043"/>
                    </a:ext>
                  </a:extLst>
                </a:gridCol>
                <a:gridCol w="5943600">
                  <a:extLst>
                    <a:ext uri="{9D8B030D-6E8A-4147-A177-3AD203B41FA5}">
                      <a16:colId xmlns:a16="http://schemas.microsoft.com/office/drawing/2014/main" val="2416808814"/>
                    </a:ext>
                  </a:extLst>
                </a:gridCol>
              </a:tblGrid>
              <a:tr h="415925">
                <a:tc>
                  <a:txBody>
                    <a:bodyPr/>
                    <a:lstStyle>
                      <a:lvl1pPr>
                        <a:spcBef>
                          <a:spcPct val="40000"/>
                        </a:spcBef>
                        <a:buClr>
                          <a:srgbClr val="CC3300"/>
                        </a:buClr>
                        <a:buSzPct val="55000"/>
                        <a:buFont typeface="Wingdings" panose="05000000000000000000" pitchFamily="2" charset="2"/>
                        <a:defRPr sz="2000" b="1">
                          <a:solidFill>
                            <a:schemeClr val="bg1"/>
                          </a:solidFill>
                          <a:latin typeface="Arial" panose="020B0604020202020204" pitchFamily="34" charset="0"/>
                        </a:defRPr>
                      </a:lvl1pPr>
                      <a:lvl2pPr>
                        <a:buFont typeface="Arial" panose="020B0604020202020204" pitchFamily="34" charset="0"/>
                        <a:defRPr sz="2000" b="1">
                          <a:solidFill>
                            <a:schemeClr val="bg1"/>
                          </a:solidFill>
                          <a:latin typeface="Arial" panose="020B0604020202020204" pitchFamily="34" charset="0"/>
                        </a:defRPr>
                      </a:lvl2pPr>
                      <a:lvl3pPr>
                        <a:buFont typeface="Arial" panose="020B0604020202020204" pitchFamily="34" charset="0"/>
                        <a:defRPr sz="2000" b="1">
                          <a:solidFill>
                            <a:schemeClr val="bg1"/>
                          </a:solidFill>
                          <a:latin typeface="Arial" panose="020B0604020202020204" pitchFamily="34" charset="0"/>
                        </a:defRPr>
                      </a:lvl3pPr>
                      <a:lvl4pPr>
                        <a:buFont typeface="Arial" panose="020B0604020202020204" pitchFamily="34" charset="0"/>
                        <a:defRPr sz="2000" b="1">
                          <a:solidFill>
                            <a:schemeClr val="bg1"/>
                          </a:solidFill>
                          <a:latin typeface="Arial" panose="020B0604020202020204" pitchFamily="34" charset="0"/>
                        </a:defRPr>
                      </a:lvl4pPr>
                      <a:lvl5pPr>
                        <a:buFont typeface="Arial" panose="020B0604020202020204" pitchFamily="34" charset="0"/>
                        <a:defRPr sz="2000" b="1">
                          <a:solidFill>
                            <a:schemeClr val="bg1"/>
                          </a:solidFill>
                          <a:latin typeface="Arial" panose="020B0604020202020204" pitchFamily="34" charset="0"/>
                        </a:defRPr>
                      </a:lvl5pPr>
                      <a:lvl6pPr fontAlgn="base">
                        <a:spcBef>
                          <a:spcPct val="0"/>
                        </a:spcBef>
                        <a:spcAft>
                          <a:spcPct val="0"/>
                        </a:spcAft>
                        <a:buFont typeface="Arial" panose="020B0604020202020204" pitchFamily="34" charset="0"/>
                        <a:defRPr sz="2000" b="1">
                          <a:solidFill>
                            <a:schemeClr val="bg1"/>
                          </a:solidFill>
                          <a:latin typeface="Arial" panose="020B0604020202020204" pitchFamily="34" charset="0"/>
                        </a:defRPr>
                      </a:lvl6pPr>
                      <a:lvl7pPr fontAlgn="base">
                        <a:spcBef>
                          <a:spcPct val="0"/>
                        </a:spcBef>
                        <a:spcAft>
                          <a:spcPct val="0"/>
                        </a:spcAft>
                        <a:buFont typeface="Arial" panose="020B0604020202020204" pitchFamily="34" charset="0"/>
                        <a:defRPr sz="2000" b="1">
                          <a:solidFill>
                            <a:schemeClr val="bg1"/>
                          </a:solidFill>
                          <a:latin typeface="Arial" panose="020B0604020202020204" pitchFamily="34" charset="0"/>
                        </a:defRPr>
                      </a:lvl7pPr>
                      <a:lvl8pPr fontAlgn="base">
                        <a:spcBef>
                          <a:spcPct val="0"/>
                        </a:spcBef>
                        <a:spcAft>
                          <a:spcPct val="0"/>
                        </a:spcAft>
                        <a:buFont typeface="Arial" panose="020B0604020202020204" pitchFamily="34" charset="0"/>
                        <a:defRPr sz="2000" b="1">
                          <a:solidFill>
                            <a:schemeClr val="bg1"/>
                          </a:solidFill>
                          <a:latin typeface="Arial" panose="020B0604020202020204" pitchFamily="34" charset="0"/>
                        </a:defRPr>
                      </a:lvl8pPr>
                      <a:lvl9pPr fontAlgn="base">
                        <a:spcBef>
                          <a:spcPct val="0"/>
                        </a:spcBef>
                        <a:spcAft>
                          <a:spcPct val="0"/>
                        </a:spcAft>
                        <a:buFont typeface="Arial" panose="020B0604020202020204" pitchFamily="34" charset="0"/>
                        <a:defRPr sz="2000" b="1">
                          <a:solidFill>
                            <a:schemeClr val="bg1"/>
                          </a:solidFill>
                          <a:latin typeface="Arial" panose="020B0604020202020204" pitchFamily="34" charset="0"/>
                        </a:defRPr>
                      </a:lvl9pPr>
                    </a:lstStyle>
                    <a:p>
                      <a:pPr marL="0" marR="0" lvl="0" indent="0" algn="l" defTabSz="914400" rtl="0" eaLnBrk="1" fontAlgn="base" latinLnBrk="0" hangingPunct="1">
                        <a:lnSpc>
                          <a:spcPct val="100000"/>
                        </a:lnSpc>
                        <a:spcBef>
                          <a:spcPct val="40000"/>
                        </a:spcBef>
                        <a:spcAft>
                          <a:spcPct val="0"/>
                        </a:spcAft>
                        <a:buClr>
                          <a:srgbClr val="CC3300"/>
                        </a:buClr>
                        <a:buSzPct val="55000"/>
                        <a:buFont typeface="Wingdings" panose="05000000000000000000" pitchFamily="2" charset="2"/>
                        <a:buNone/>
                        <a:tabLst/>
                      </a:pPr>
                      <a:r>
                        <a:rPr kumimoji="0" lang="en-US" altLang="en-US" sz="2000" b="1" i="0" u="none" strike="noStrike" cap="none" normalizeH="0" baseline="0" smtClean="0">
                          <a:ln>
                            <a:noFill/>
                          </a:ln>
                          <a:solidFill>
                            <a:schemeClr val="bg1"/>
                          </a:solidFill>
                          <a:effectLst/>
                          <a:latin typeface="Arial" panose="020B0604020202020204" pitchFamily="34" charset="0"/>
                        </a:rPr>
                        <a:t>Type of Conflict: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1">
                      <a:gsLst>
                        <a:gs pos="0">
                          <a:srgbClr val="5F5F5F">
                            <a:gamma/>
                            <a:shade val="46275"/>
                            <a:invGamma/>
                          </a:srgbClr>
                        </a:gs>
                        <a:gs pos="50000">
                          <a:srgbClr val="5F5F5F"/>
                        </a:gs>
                        <a:gs pos="100000">
                          <a:srgbClr val="5F5F5F">
                            <a:gamma/>
                            <a:shade val="46275"/>
                            <a:invGamma/>
                          </a:srgbClr>
                        </a:gs>
                      </a:gsLst>
                      <a:lin ang="5400000" scaled="1"/>
                    </a:gradFill>
                  </a:tcPr>
                </a:tc>
                <a:tc>
                  <a:txBody>
                    <a:bodyPr/>
                    <a:lstStyle>
                      <a:lvl1pPr>
                        <a:spcBef>
                          <a:spcPct val="40000"/>
                        </a:spcBef>
                        <a:buClr>
                          <a:srgbClr val="CC3300"/>
                        </a:buClr>
                        <a:buSzPct val="55000"/>
                        <a:buFont typeface="Wingdings" panose="05000000000000000000" pitchFamily="2" charset="2"/>
                        <a:defRPr sz="2000" b="1">
                          <a:solidFill>
                            <a:schemeClr val="bg1"/>
                          </a:solidFill>
                          <a:latin typeface="Arial" panose="020B0604020202020204" pitchFamily="34" charset="0"/>
                        </a:defRPr>
                      </a:lvl1pPr>
                      <a:lvl2pPr>
                        <a:buFont typeface="Arial" panose="020B0604020202020204" pitchFamily="34" charset="0"/>
                        <a:defRPr sz="2000" b="1">
                          <a:solidFill>
                            <a:schemeClr val="bg1"/>
                          </a:solidFill>
                          <a:latin typeface="Arial" panose="020B0604020202020204" pitchFamily="34" charset="0"/>
                        </a:defRPr>
                      </a:lvl2pPr>
                      <a:lvl3pPr>
                        <a:buFont typeface="Arial" panose="020B0604020202020204" pitchFamily="34" charset="0"/>
                        <a:defRPr sz="2000" b="1">
                          <a:solidFill>
                            <a:schemeClr val="bg1"/>
                          </a:solidFill>
                          <a:latin typeface="Arial" panose="020B0604020202020204" pitchFamily="34" charset="0"/>
                        </a:defRPr>
                      </a:lvl3pPr>
                      <a:lvl4pPr>
                        <a:buFont typeface="Arial" panose="020B0604020202020204" pitchFamily="34" charset="0"/>
                        <a:defRPr sz="2000" b="1">
                          <a:solidFill>
                            <a:schemeClr val="bg1"/>
                          </a:solidFill>
                          <a:latin typeface="Arial" panose="020B0604020202020204" pitchFamily="34" charset="0"/>
                        </a:defRPr>
                      </a:lvl4pPr>
                      <a:lvl5pPr>
                        <a:buFont typeface="Arial" panose="020B0604020202020204" pitchFamily="34" charset="0"/>
                        <a:defRPr sz="2000" b="1">
                          <a:solidFill>
                            <a:schemeClr val="bg1"/>
                          </a:solidFill>
                          <a:latin typeface="Arial" panose="020B0604020202020204" pitchFamily="34" charset="0"/>
                        </a:defRPr>
                      </a:lvl5pPr>
                      <a:lvl6pPr fontAlgn="base">
                        <a:spcBef>
                          <a:spcPct val="0"/>
                        </a:spcBef>
                        <a:spcAft>
                          <a:spcPct val="0"/>
                        </a:spcAft>
                        <a:buFont typeface="Arial" panose="020B0604020202020204" pitchFamily="34" charset="0"/>
                        <a:defRPr sz="2000" b="1">
                          <a:solidFill>
                            <a:schemeClr val="bg1"/>
                          </a:solidFill>
                          <a:latin typeface="Arial" panose="020B0604020202020204" pitchFamily="34" charset="0"/>
                        </a:defRPr>
                      </a:lvl6pPr>
                      <a:lvl7pPr fontAlgn="base">
                        <a:spcBef>
                          <a:spcPct val="0"/>
                        </a:spcBef>
                        <a:spcAft>
                          <a:spcPct val="0"/>
                        </a:spcAft>
                        <a:buFont typeface="Arial" panose="020B0604020202020204" pitchFamily="34" charset="0"/>
                        <a:defRPr sz="2000" b="1">
                          <a:solidFill>
                            <a:schemeClr val="bg1"/>
                          </a:solidFill>
                          <a:latin typeface="Arial" panose="020B0604020202020204" pitchFamily="34" charset="0"/>
                        </a:defRPr>
                      </a:lvl7pPr>
                      <a:lvl8pPr fontAlgn="base">
                        <a:spcBef>
                          <a:spcPct val="0"/>
                        </a:spcBef>
                        <a:spcAft>
                          <a:spcPct val="0"/>
                        </a:spcAft>
                        <a:buFont typeface="Arial" panose="020B0604020202020204" pitchFamily="34" charset="0"/>
                        <a:defRPr sz="2000" b="1">
                          <a:solidFill>
                            <a:schemeClr val="bg1"/>
                          </a:solidFill>
                          <a:latin typeface="Arial" panose="020B0604020202020204" pitchFamily="34" charset="0"/>
                        </a:defRPr>
                      </a:lvl8pPr>
                      <a:lvl9pPr fontAlgn="base">
                        <a:spcBef>
                          <a:spcPct val="0"/>
                        </a:spcBef>
                        <a:spcAft>
                          <a:spcPct val="0"/>
                        </a:spcAft>
                        <a:buFont typeface="Arial" panose="020B0604020202020204" pitchFamily="34" charset="0"/>
                        <a:defRPr sz="2000" b="1">
                          <a:solidFill>
                            <a:schemeClr val="bg1"/>
                          </a:solidFill>
                          <a:latin typeface="Arial" panose="020B0604020202020204" pitchFamily="34" charset="0"/>
                        </a:defRPr>
                      </a:lvl9pPr>
                    </a:lstStyle>
                    <a:p>
                      <a:pPr marL="0" marR="0" lvl="0" indent="0" algn="l" defTabSz="914400" rtl="0" eaLnBrk="1" fontAlgn="base" latinLnBrk="0" hangingPunct="1">
                        <a:lnSpc>
                          <a:spcPct val="100000"/>
                        </a:lnSpc>
                        <a:spcBef>
                          <a:spcPct val="100000"/>
                        </a:spcBef>
                        <a:spcAft>
                          <a:spcPct val="0"/>
                        </a:spcAft>
                        <a:buClr>
                          <a:srgbClr val="00CC00"/>
                        </a:buClr>
                        <a:buSzTx/>
                        <a:buFont typeface="Wingdings" panose="05000000000000000000" pitchFamily="2" charset="2"/>
                        <a:buNone/>
                        <a:tabLst/>
                      </a:pPr>
                      <a:r>
                        <a:rPr kumimoji="0" lang="en-US" altLang="en-US" sz="2000" b="1" i="0" u="none" strike="noStrike" cap="none" normalizeH="0" baseline="0" smtClean="0">
                          <a:ln>
                            <a:noFill/>
                          </a:ln>
                          <a:solidFill>
                            <a:schemeClr val="bg1"/>
                          </a:solidFill>
                          <a:effectLst/>
                          <a:latin typeface="Arial" panose="020B0604020202020204" pitchFamily="34" charset="0"/>
                        </a:rPr>
                        <a:t>Caused by: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1">
                      <a:gsLst>
                        <a:gs pos="0">
                          <a:srgbClr val="5F5F5F">
                            <a:gamma/>
                            <a:shade val="46275"/>
                            <a:invGamma/>
                          </a:srgbClr>
                        </a:gs>
                        <a:gs pos="50000">
                          <a:srgbClr val="5F5F5F"/>
                        </a:gs>
                        <a:gs pos="100000">
                          <a:srgbClr val="5F5F5F">
                            <a:gamma/>
                            <a:shade val="46275"/>
                            <a:invGamma/>
                          </a:srgbClr>
                        </a:gs>
                      </a:gsLst>
                      <a:lin ang="5400000" scaled="1"/>
                    </a:gradFill>
                  </a:tcPr>
                </a:tc>
                <a:extLst>
                  <a:ext uri="{0D108BD9-81ED-4DB2-BD59-A6C34878D82A}">
                    <a16:rowId xmlns:a16="http://schemas.microsoft.com/office/drawing/2014/main" val="56464185"/>
                  </a:ext>
                </a:extLst>
              </a:tr>
              <a:tr h="2028825">
                <a:tc>
                  <a:txBody>
                    <a:bodyPr/>
                    <a:lstStyle>
                      <a:lvl1pPr>
                        <a:spcBef>
                          <a:spcPct val="40000"/>
                        </a:spcBef>
                        <a:buClr>
                          <a:srgbClr val="CC3300"/>
                        </a:buClr>
                        <a:buSzPct val="55000"/>
                        <a:buFont typeface="Wingdings" panose="05000000000000000000" pitchFamily="2" charset="2"/>
                        <a:defRPr sz="2000" b="1">
                          <a:solidFill>
                            <a:schemeClr val="bg1"/>
                          </a:solidFill>
                          <a:latin typeface="Arial" panose="020B0604020202020204" pitchFamily="34" charset="0"/>
                        </a:defRPr>
                      </a:lvl1pPr>
                      <a:lvl2pPr>
                        <a:buFont typeface="Arial" panose="020B0604020202020204" pitchFamily="34" charset="0"/>
                        <a:defRPr sz="2000" b="1">
                          <a:solidFill>
                            <a:schemeClr val="bg1"/>
                          </a:solidFill>
                          <a:latin typeface="Arial" panose="020B0604020202020204" pitchFamily="34" charset="0"/>
                        </a:defRPr>
                      </a:lvl2pPr>
                      <a:lvl3pPr>
                        <a:buFont typeface="Arial" panose="020B0604020202020204" pitchFamily="34" charset="0"/>
                        <a:defRPr sz="2000" b="1">
                          <a:solidFill>
                            <a:schemeClr val="bg1"/>
                          </a:solidFill>
                          <a:latin typeface="Arial" panose="020B0604020202020204" pitchFamily="34" charset="0"/>
                        </a:defRPr>
                      </a:lvl3pPr>
                      <a:lvl4pPr>
                        <a:buFont typeface="Arial" panose="020B0604020202020204" pitchFamily="34" charset="0"/>
                        <a:defRPr sz="2000" b="1">
                          <a:solidFill>
                            <a:schemeClr val="bg1"/>
                          </a:solidFill>
                          <a:latin typeface="Arial" panose="020B0604020202020204" pitchFamily="34" charset="0"/>
                        </a:defRPr>
                      </a:lvl4pPr>
                      <a:lvl5pPr>
                        <a:buFont typeface="Arial" panose="020B0604020202020204" pitchFamily="34" charset="0"/>
                        <a:defRPr sz="2000" b="1">
                          <a:solidFill>
                            <a:schemeClr val="bg1"/>
                          </a:solidFill>
                          <a:latin typeface="Arial" panose="020B0604020202020204" pitchFamily="34" charset="0"/>
                        </a:defRPr>
                      </a:lvl5pPr>
                      <a:lvl6pPr fontAlgn="base">
                        <a:spcBef>
                          <a:spcPct val="0"/>
                        </a:spcBef>
                        <a:spcAft>
                          <a:spcPct val="0"/>
                        </a:spcAft>
                        <a:buFont typeface="Arial" panose="020B0604020202020204" pitchFamily="34" charset="0"/>
                        <a:defRPr sz="2000" b="1">
                          <a:solidFill>
                            <a:schemeClr val="bg1"/>
                          </a:solidFill>
                          <a:latin typeface="Arial" panose="020B0604020202020204" pitchFamily="34" charset="0"/>
                        </a:defRPr>
                      </a:lvl6pPr>
                      <a:lvl7pPr fontAlgn="base">
                        <a:spcBef>
                          <a:spcPct val="0"/>
                        </a:spcBef>
                        <a:spcAft>
                          <a:spcPct val="0"/>
                        </a:spcAft>
                        <a:buFont typeface="Arial" panose="020B0604020202020204" pitchFamily="34" charset="0"/>
                        <a:defRPr sz="2000" b="1">
                          <a:solidFill>
                            <a:schemeClr val="bg1"/>
                          </a:solidFill>
                          <a:latin typeface="Arial" panose="020B0604020202020204" pitchFamily="34" charset="0"/>
                        </a:defRPr>
                      </a:lvl7pPr>
                      <a:lvl8pPr fontAlgn="base">
                        <a:spcBef>
                          <a:spcPct val="0"/>
                        </a:spcBef>
                        <a:spcAft>
                          <a:spcPct val="0"/>
                        </a:spcAft>
                        <a:buFont typeface="Arial" panose="020B0604020202020204" pitchFamily="34" charset="0"/>
                        <a:defRPr sz="2000" b="1">
                          <a:solidFill>
                            <a:schemeClr val="bg1"/>
                          </a:solidFill>
                          <a:latin typeface="Arial" panose="020B0604020202020204" pitchFamily="34" charset="0"/>
                        </a:defRPr>
                      </a:lvl8pPr>
                      <a:lvl9pPr fontAlgn="base">
                        <a:spcBef>
                          <a:spcPct val="0"/>
                        </a:spcBef>
                        <a:spcAft>
                          <a:spcPct val="0"/>
                        </a:spcAft>
                        <a:buFont typeface="Arial" panose="020B0604020202020204" pitchFamily="34" charset="0"/>
                        <a:defRPr sz="2000" b="1">
                          <a:solidFill>
                            <a:schemeClr val="bg1"/>
                          </a:solidFill>
                          <a:latin typeface="Arial" panose="020B0604020202020204" pitchFamily="34" charset="0"/>
                        </a:defRPr>
                      </a:lvl9pPr>
                    </a:lstStyle>
                    <a:p>
                      <a:pPr marL="0" marR="0" lvl="0" indent="0" algn="l" defTabSz="914400" rtl="0" eaLnBrk="1" fontAlgn="base" latinLnBrk="0" hangingPunct="1">
                        <a:lnSpc>
                          <a:spcPct val="100000"/>
                        </a:lnSpc>
                        <a:spcBef>
                          <a:spcPct val="40000"/>
                        </a:spcBef>
                        <a:spcAft>
                          <a:spcPct val="0"/>
                        </a:spcAft>
                        <a:buClr>
                          <a:srgbClr val="CC3300"/>
                        </a:buClr>
                        <a:buSzPct val="55000"/>
                        <a:buFont typeface="Wingdings" panose="05000000000000000000" pitchFamily="2" charset="2"/>
                        <a:buNone/>
                        <a:tabLst/>
                      </a:pPr>
                      <a:r>
                        <a:rPr kumimoji="0" lang="en-US" altLang="en-US" sz="2000" b="1" i="0" u="none" strike="noStrike" cap="none" normalizeH="0" baseline="0" smtClean="0">
                          <a:ln>
                            <a:noFill/>
                          </a:ln>
                          <a:solidFill>
                            <a:schemeClr val="bg1"/>
                          </a:solidFill>
                          <a:effectLst/>
                          <a:latin typeface="Arial" panose="020B0604020202020204" pitchFamily="34" charset="0"/>
                        </a:rPr>
                        <a:t>Task and</a:t>
                      </a:r>
                    </a:p>
                    <a:p>
                      <a:pPr marL="0" marR="0" lvl="0" indent="0" algn="l" defTabSz="914400" rtl="0" eaLnBrk="1" fontAlgn="base" latinLnBrk="0" hangingPunct="1">
                        <a:lnSpc>
                          <a:spcPct val="100000"/>
                        </a:lnSpc>
                        <a:spcBef>
                          <a:spcPct val="40000"/>
                        </a:spcBef>
                        <a:spcAft>
                          <a:spcPct val="0"/>
                        </a:spcAft>
                        <a:buClr>
                          <a:srgbClr val="CC3300"/>
                        </a:buClr>
                        <a:buSzPct val="55000"/>
                        <a:buFont typeface="Wingdings" panose="05000000000000000000" pitchFamily="2" charset="2"/>
                        <a:buNone/>
                        <a:tabLst/>
                      </a:pPr>
                      <a:r>
                        <a:rPr kumimoji="0" lang="en-US" altLang="en-US" sz="2000" b="1" i="0" u="none" strike="noStrike" cap="none" normalizeH="0" baseline="0" smtClean="0">
                          <a:ln>
                            <a:noFill/>
                          </a:ln>
                          <a:solidFill>
                            <a:schemeClr val="bg1"/>
                          </a:solidFill>
                          <a:effectLst/>
                          <a:latin typeface="Arial" panose="020B0604020202020204" pitchFamily="34" charset="0"/>
                        </a:rPr>
                        <a:t>Process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1">
                      <a:gsLst>
                        <a:gs pos="0">
                          <a:srgbClr val="FF0000">
                            <a:gamma/>
                            <a:shade val="46275"/>
                            <a:invGamma/>
                          </a:srgbClr>
                        </a:gs>
                        <a:gs pos="50000">
                          <a:srgbClr val="FF0000"/>
                        </a:gs>
                        <a:gs pos="100000">
                          <a:srgbClr val="FF0000">
                            <a:gamma/>
                            <a:shade val="46275"/>
                            <a:invGamma/>
                          </a:srgbClr>
                        </a:gs>
                      </a:gsLst>
                      <a:lin ang="5400000" scaled="1"/>
                    </a:gradFill>
                  </a:tcPr>
                </a:tc>
                <a:tc>
                  <a:txBody>
                    <a:bodyPr/>
                    <a:lstStyle>
                      <a:lvl1pPr>
                        <a:spcBef>
                          <a:spcPct val="40000"/>
                        </a:spcBef>
                        <a:buClr>
                          <a:srgbClr val="CC3300"/>
                        </a:buClr>
                        <a:buSzPct val="55000"/>
                        <a:buFont typeface="Wingdings" panose="05000000000000000000" pitchFamily="2" charset="2"/>
                        <a:defRPr sz="2000" b="1">
                          <a:solidFill>
                            <a:schemeClr val="bg1"/>
                          </a:solidFill>
                          <a:latin typeface="Arial" panose="020B0604020202020204" pitchFamily="34" charset="0"/>
                        </a:defRPr>
                      </a:lvl1pPr>
                      <a:lvl2pPr>
                        <a:buFont typeface="Arial" panose="020B0604020202020204" pitchFamily="34" charset="0"/>
                        <a:defRPr sz="2000" b="1">
                          <a:solidFill>
                            <a:schemeClr val="bg1"/>
                          </a:solidFill>
                          <a:latin typeface="Arial" panose="020B0604020202020204" pitchFamily="34" charset="0"/>
                        </a:defRPr>
                      </a:lvl2pPr>
                      <a:lvl3pPr>
                        <a:buFont typeface="Arial" panose="020B0604020202020204" pitchFamily="34" charset="0"/>
                        <a:defRPr sz="2000" b="1">
                          <a:solidFill>
                            <a:schemeClr val="bg1"/>
                          </a:solidFill>
                          <a:latin typeface="Arial" panose="020B0604020202020204" pitchFamily="34" charset="0"/>
                        </a:defRPr>
                      </a:lvl3pPr>
                      <a:lvl4pPr>
                        <a:buFont typeface="Arial" panose="020B0604020202020204" pitchFamily="34" charset="0"/>
                        <a:defRPr sz="2000" b="1">
                          <a:solidFill>
                            <a:schemeClr val="bg1"/>
                          </a:solidFill>
                          <a:latin typeface="Arial" panose="020B0604020202020204" pitchFamily="34" charset="0"/>
                        </a:defRPr>
                      </a:lvl4pPr>
                      <a:lvl5pPr>
                        <a:buFont typeface="Arial" panose="020B0604020202020204" pitchFamily="34" charset="0"/>
                        <a:defRPr sz="2000" b="1">
                          <a:solidFill>
                            <a:schemeClr val="bg1"/>
                          </a:solidFill>
                          <a:latin typeface="Arial" panose="020B0604020202020204" pitchFamily="34" charset="0"/>
                        </a:defRPr>
                      </a:lvl5pPr>
                      <a:lvl6pPr fontAlgn="base">
                        <a:spcBef>
                          <a:spcPct val="0"/>
                        </a:spcBef>
                        <a:spcAft>
                          <a:spcPct val="0"/>
                        </a:spcAft>
                        <a:buFont typeface="Arial" panose="020B0604020202020204" pitchFamily="34" charset="0"/>
                        <a:defRPr sz="2000" b="1">
                          <a:solidFill>
                            <a:schemeClr val="bg1"/>
                          </a:solidFill>
                          <a:latin typeface="Arial" panose="020B0604020202020204" pitchFamily="34" charset="0"/>
                        </a:defRPr>
                      </a:lvl6pPr>
                      <a:lvl7pPr fontAlgn="base">
                        <a:spcBef>
                          <a:spcPct val="0"/>
                        </a:spcBef>
                        <a:spcAft>
                          <a:spcPct val="0"/>
                        </a:spcAft>
                        <a:buFont typeface="Arial" panose="020B0604020202020204" pitchFamily="34" charset="0"/>
                        <a:defRPr sz="2000" b="1">
                          <a:solidFill>
                            <a:schemeClr val="bg1"/>
                          </a:solidFill>
                          <a:latin typeface="Arial" panose="020B0604020202020204" pitchFamily="34" charset="0"/>
                        </a:defRPr>
                      </a:lvl7pPr>
                      <a:lvl8pPr fontAlgn="base">
                        <a:spcBef>
                          <a:spcPct val="0"/>
                        </a:spcBef>
                        <a:spcAft>
                          <a:spcPct val="0"/>
                        </a:spcAft>
                        <a:buFont typeface="Arial" panose="020B0604020202020204" pitchFamily="34" charset="0"/>
                        <a:defRPr sz="2000" b="1">
                          <a:solidFill>
                            <a:schemeClr val="bg1"/>
                          </a:solidFill>
                          <a:latin typeface="Arial" panose="020B0604020202020204" pitchFamily="34" charset="0"/>
                        </a:defRPr>
                      </a:lvl8pPr>
                      <a:lvl9pPr fontAlgn="base">
                        <a:spcBef>
                          <a:spcPct val="0"/>
                        </a:spcBef>
                        <a:spcAft>
                          <a:spcPct val="0"/>
                        </a:spcAft>
                        <a:buFont typeface="Arial" panose="020B0604020202020204" pitchFamily="34" charset="0"/>
                        <a:defRPr sz="2000" b="1">
                          <a:solidFill>
                            <a:schemeClr val="bg1"/>
                          </a:solidFill>
                          <a:latin typeface="Arial" panose="020B0604020202020204" pitchFamily="34" charset="0"/>
                        </a:defRPr>
                      </a:lvl9pPr>
                    </a:lstStyle>
                    <a:p>
                      <a:pPr marL="0" marR="0" lvl="0" indent="0" algn="l" defTabSz="914400" rtl="0" eaLnBrk="1" fontAlgn="base" latinLnBrk="0" hangingPunct="1">
                        <a:lnSpc>
                          <a:spcPct val="100000"/>
                        </a:lnSpc>
                        <a:spcBef>
                          <a:spcPct val="40000"/>
                        </a:spcBef>
                        <a:spcAft>
                          <a:spcPct val="0"/>
                        </a:spcAft>
                        <a:buClr>
                          <a:srgbClr val="CC3300"/>
                        </a:buClr>
                        <a:buSzPct val="55000"/>
                        <a:buFont typeface="Wingdings" panose="05000000000000000000" pitchFamily="2" charset="2"/>
                        <a:buBlip>
                          <a:blip r:embed="rId3"/>
                        </a:buBlip>
                        <a:tabLst/>
                      </a:pPr>
                      <a:r>
                        <a:rPr kumimoji="0" lang="en-US" altLang="en-US" sz="2000" b="1" i="0" u="none" strike="noStrike" cap="none" normalizeH="0" baseline="0" smtClean="0">
                          <a:ln>
                            <a:noFill/>
                          </a:ln>
                          <a:solidFill>
                            <a:schemeClr val="bg1"/>
                          </a:solidFill>
                          <a:effectLst/>
                          <a:latin typeface="Arial" panose="020B0604020202020204" pitchFamily="34" charset="0"/>
                        </a:rPr>
                        <a:t>Ambiguities regarding the task</a:t>
                      </a:r>
                    </a:p>
                    <a:p>
                      <a:pPr marL="0" marR="0" lvl="0" indent="0" algn="l" defTabSz="914400" rtl="0" eaLnBrk="1" fontAlgn="base" latinLnBrk="0" hangingPunct="1">
                        <a:lnSpc>
                          <a:spcPct val="100000"/>
                        </a:lnSpc>
                        <a:spcBef>
                          <a:spcPct val="40000"/>
                        </a:spcBef>
                        <a:spcAft>
                          <a:spcPct val="0"/>
                        </a:spcAft>
                        <a:buClr>
                          <a:srgbClr val="CC3300"/>
                        </a:buClr>
                        <a:buSzPct val="55000"/>
                        <a:buFont typeface="Wingdings" panose="05000000000000000000" pitchFamily="2" charset="2"/>
                        <a:buBlip>
                          <a:blip r:embed="rId3"/>
                        </a:buBlip>
                        <a:tabLst/>
                      </a:pPr>
                      <a:r>
                        <a:rPr kumimoji="0" lang="en-US" altLang="en-US" sz="2000" b="1" i="0" u="none" strike="noStrike" cap="none" normalizeH="0" baseline="0" smtClean="0">
                          <a:ln>
                            <a:noFill/>
                          </a:ln>
                          <a:solidFill>
                            <a:schemeClr val="bg1"/>
                          </a:solidFill>
                          <a:effectLst/>
                          <a:latin typeface="Arial" panose="020B0604020202020204" pitchFamily="34" charset="0"/>
                        </a:rPr>
                        <a:t>Differences in goals, objectives, and perspectives  among group members</a:t>
                      </a:r>
                    </a:p>
                    <a:p>
                      <a:pPr marL="0" marR="0" lvl="0" indent="0" algn="l" defTabSz="914400" rtl="0" eaLnBrk="1" fontAlgn="base" latinLnBrk="0" hangingPunct="1">
                        <a:lnSpc>
                          <a:spcPct val="100000"/>
                        </a:lnSpc>
                        <a:spcBef>
                          <a:spcPct val="40000"/>
                        </a:spcBef>
                        <a:spcAft>
                          <a:spcPct val="0"/>
                        </a:spcAft>
                        <a:buClr>
                          <a:srgbClr val="CC3300"/>
                        </a:buClr>
                        <a:buSzPct val="55000"/>
                        <a:buFont typeface="Wingdings" panose="05000000000000000000" pitchFamily="2" charset="2"/>
                        <a:buBlip>
                          <a:blip r:embed="rId3"/>
                        </a:buBlip>
                        <a:tabLst/>
                      </a:pPr>
                      <a:r>
                        <a:rPr kumimoji="0" lang="en-US" altLang="en-US" sz="2000" b="1" i="0" u="none" strike="noStrike" cap="none" normalizeH="0" baseline="0" smtClean="0">
                          <a:ln>
                            <a:noFill/>
                          </a:ln>
                          <a:solidFill>
                            <a:schemeClr val="bg1"/>
                          </a:solidFill>
                          <a:effectLst/>
                          <a:latin typeface="Arial" panose="020B0604020202020204" pitchFamily="34" charset="0"/>
                        </a:rPr>
                        <a:t>Scarcity (actual or perceived) of resources to accomplish the group’s goals</a:t>
                      </a:r>
                      <a:endParaRPr kumimoji="0" lang="en-US" altLang="en-US" sz="2000" b="1" i="1" u="none" strike="noStrike" cap="none" normalizeH="0" baseline="0" smtClean="0">
                        <a:ln>
                          <a:noFill/>
                        </a:ln>
                        <a:solidFill>
                          <a:schemeClr val="bg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1">
                      <a:gsLst>
                        <a:gs pos="0">
                          <a:srgbClr val="0000FF">
                            <a:gamma/>
                            <a:shade val="46275"/>
                            <a:invGamma/>
                          </a:srgbClr>
                        </a:gs>
                        <a:gs pos="50000">
                          <a:srgbClr val="0000FF"/>
                        </a:gs>
                        <a:gs pos="100000">
                          <a:srgbClr val="0000FF">
                            <a:gamma/>
                            <a:shade val="46275"/>
                            <a:invGamma/>
                          </a:srgbClr>
                        </a:gs>
                      </a:gsLst>
                      <a:lin ang="5400000" scaled="1"/>
                    </a:gradFill>
                  </a:tcPr>
                </a:tc>
                <a:extLst>
                  <a:ext uri="{0D108BD9-81ED-4DB2-BD59-A6C34878D82A}">
                    <a16:rowId xmlns:a16="http://schemas.microsoft.com/office/drawing/2014/main" val="2963521617"/>
                  </a:ext>
                </a:extLst>
              </a:tr>
              <a:tr h="2127250">
                <a:tc>
                  <a:txBody>
                    <a:bodyPr/>
                    <a:lstStyle>
                      <a:lvl1pPr>
                        <a:spcBef>
                          <a:spcPct val="40000"/>
                        </a:spcBef>
                        <a:buClr>
                          <a:srgbClr val="CC3300"/>
                        </a:buClr>
                        <a:buSzPct val="55000"/>
                        <a:buFont typeface="Wingdings" panose="05000000000000000000" pitchFamily="2" charset="2"/>
                        <a:defRPr sz="2000" b="1">
                          <a:solidFill>
                            <a:schemeClr val="bg1"/>
                          </a:solidFill>
                          <a:latin typeface="Arial" panose="020B0604020202020204" pitchFamily="34" charset="0"/>
                        </a:defRPr>
                      </a:lvl1pPr>
                      <a:lvl2pPr>
                        <a:buFont typeface="Arial" panose="020B0604020202020204" pitchFamily="34" charset="0"/>
                        <a:defRPr sz="2000" b="1">
                          <a:solidFill>
                            <a:schemeClr val="bg1"/>
                          </a:solidFill>
                          <a:latin typeface="Arial" panose="020B0604020202020204" pitchFamily="34" charset="0"/>
                        </a:defRPr>
                      </a:lvl2pPr>
                      <a:lvl3pPr>
                        <a:buFont typeface="Arial" panose="020B0604020202020204" pitchFamily="34" charset="0"/>
                        <a:defRPr sz="2000" b="1">
                          <a:solidFill>
                            <a:schemeClr val="bg1"/>
                          </a:solidFill>
                          <a:latin typeface="Arial" panose="020B0604020202020204" pitchFamily="34" charset="0"/>
                        </a:defRPr>
                      </a:lvl3pPr>
                      <a:lvl4pPr>
                        <a:buFont typeface="Arial" panose="020B0604020202020204" pitchFamily="34" charset="0"/>
                        <a:defRPr sz="2000" b="1">
                          <a:solidFill>
                            <a:schemeClr val="bg1"/>
                          </a:solidFill>
                          <a:latin typeface="Arial" panose="020B0604020202020204" pitchFamily="34" charset="0"/>
                        </a:defRPr>
                      </a:lvl4pPr>
                      <a:lvl5pPr>
                        <a:buFont typeface="Arial" panose="020B0604020202020204" pitchFamily="34" charset="0"/>
                        <a:defRPr sz="2000" b="1">
                          <a:solidFill>
                            <a:schemeClr val="bg1"/>
                          </a:solidFill>
                          <a:latin typeface="Arial" panose="020B0604020202020204" pitchFamily="34" charset="0"/>
                        </a:defRPr>
                      </a:lvl5pPr>
                      <a:lvl6pPr fontAlgn="base">
                        <a:spcBef>
                          <a:spcPct val="0"/>
                        </a:spcBef>
                        <a:spcAft>
                          <a:spcPct val="0"/>
                        </a:spcAft>
                        <a:buFont typeface="Arial" panose="020B0604020202020204" pitchFamily="34" charset="0"/>
                        <a:defRPr sz="2000" b="1">
                          <a:solidFill>
                            <a:schemeClr val="bg1"/>
                          </a:solidFill>
                          <a:latin typeface="Arial" panose="020B0604020202020204" pitchFamily="34" charset="0"/>
                        </a:defRPr>
                      </a:lvl6pPr>
                      <a:lvl7pPr fontAlgn="base">
                        <a:spcBef>
                          <a:spcPct val="0"/>
                        </a:spcBef>
                        <a:spcAft>
                          <a:spcPct val="0"/>
                        </a:spcAft>
                        <a:buFont typeface="Arial" panose="020B0604020202020204" pitchFamily="34" charset="0"/>
                        <a:defRPr sz="2000" b="1">
                          <a:solidFill>
                            <a:schemeClr val="bg1"/>
                          </a:solidFill>
                          <a:latin typeface="Arial" panose="020B0604020202020204" pitchFamily="34" charset="0"/>
                        </a:defRPr>
                      </a:lvl7pPr>
                      <a:lvl8pPr fontAlgn="base">
                        <a:spcBef>
                          <a:spcPct val="0"/>
                        </a:spcBef>
                        <a:spcAft>
                          <a:spcPct val="0"/>
                        </a:spcAft>
                        <a:buFont typeface="Arial" panose="020B0604020202020204" pitchFamily="34" charset="0"/>
                        <a:defRPr sz="2000" b="1">
                          <a:solidFill>
                            <a:schemeClr val="bg1"/>
                          </a:solidFill>
                          <a:latin typeface="Arial" panose="020B0604020202020204" pitchFamily="34" charset="0"/>
                        </a:defRPr>
                      </a:lvl8pPr>
                      <a:lvl9pPr fontAlgn="base">
                        <a:spcBef>
                          <a:spcPct val="0"/>
                        </a:spcBef>
                        <a:spcAft>
                          <a:spcPct val="0"/>
                        </a:spcAft>
                        <a:buFont typeface="Arial" panose="020B0604020202020204" pitchFamily="34" charset="0"/>
                        <a:defRPr sz="2000" b="1">
                          <a:solidFill>
                            <a:schemeClr val="bg1"/>
                          </a:solidFill>
                          <a:latin typeface="Arial" panose="020B0604020202020204" pitchFamily="34" charset="0"/>
                        </a:defRPr>
                      </a:lvl9pPr>
                    </a:lstStyle>
                    <a:p>
                      <a:pPr marL="0" marR="0" lvl="0" indent="0" algn="l" defTabSz="914400" rtl="0" eaLnBrk="1" fontAlgn="base" latinLnBrk="0" hangingPunct="1">
                        <a:lnSpc>
                          <a:spcPct val="100000"/>
                        </a:lnSpc>
                        <a:spcBef>
                          <a:spcPct val="40000"/>
                        </a:spcBef>
                        <a:spcAft>
                          <a:spcPct val="0"/>
                        </a:spcAft>
                        <a:buClr>
                          <a:srgbClr val="CC3300"/>
                        </a:buClr>
                        <a:buSzPct val="55000"/>
                        <a:buFont typeface="Wingdings" panose="05000000000000000000" pitchFamily="2" charset="2"/>
                        <a:buNone/>
                        <a:tabLst/>
                      </a:pPr>
                      <a:r>
                        <a:rPr kumimoji="0" lang="en-US" altLang="en-US" sz="2000" b="1" i="0" u="none" strike="noStrike" cap="none" normalizeH="0" baseline="0" smtClean="0">
                          <a:ln>
                            <a:noFill/>
                          </a:ln>
                          <a:solidFill>
                            <a:schemeClr val="bg1"/>
                          </a:solidFill>
                          <a:effectLst/>
                          <a:latin typeface="Arial" panose="020B0604020202020204" pitchFamily="34" charset="0"/>
                        </a:rPr>
                        <a:t>Relationship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1">
                      <a:gsLst>
                        <a:gs pos="0">
                          <a:srgbClr val="FF0000">
                            <a:gamma/>
                            <a:shade val="46275"/>
                            <a:invGamma/>
                          </a:srgbClr>
                        </a:gs>
                        <a:gs pos="50000">
                          <a:srgbClr val="FF0000"/>
                        </a:gs>
                        <a:gs pos="100000">
                          <a:srgbClr val="FF0000">
                            <a:gamma/>
                            <a:shade val="46275"/>
                            <a:invGamma/>
                          </a:srgbClr>
                        </a:gs>
                      </a:gsLst>
                      <a:lin ang="5400000" scaled="1"/>
                    </a:gradFill>
                  </a:tcPr>
                </a:tc>
                <a:tc>
                  <a:txBody>
                    <a:bodyPr/>
                    <a:lstStyle>
                      <a:lvl1pPr>
                        <a:spcBef>
                          <a:spcPct val="40000"/>
                        </a:spcBef>
                        <a:buClr>
                          <a:srgbClr val="CC3300"/>
                        </a:buClr>
                        <a:buSzPct val="55000"/>
                        <a:buFont typeface="Wingdings" panose="05000000000000000000" pitchFamily="2" charset="2"/>
                        <a:defRPr sz="2000" b="1">
                          <a:solidFill>
                            <a:schemeClr val="bg1"/>
                          </a:solidFill>
                          <a:latin typeface="Arial" panose="020B0604020202020204" pitchFamily="34" charset="0"/>
                        </a:defRPr>
                      </a:lvl1pPr>
                      <a:lvl2pPr>
                        <a:buFont typeface="Arial" panose="020B0604020202020204" pitchFamily="34" charset="0"/>
                        <a:defRPr sz="2000" b="1">
                          <a:solidFill>
                            <a:schemeClr val="bg1"/>
                          </a:solidFill>
                          <a:latin typeface="Arial" panose="020B0604020202020204" pitchFamily="34" charset="0"/>
                        </a:defRPr>
                      </a:lvl2pPr>
                      <a:lvl3pPr>
                        <a:buFont typeface="Arial" panose="020B0604020202020204" pitchFamily="34" charset="0"/>
                        <a:defRPr sz="2000" b="1">
                          <a:solidFill>
                            <a:schemeClr val="bg1"/>
                          </a:solidFill>
                          <a:latin typeface="Arial" panose="020B0604020202020204" pitchFamily="34" charset="0"/>
                        </a:defRPr>
                      </a:lvl3pPr>
                      <a:lvl4pPr>
                        <a:buFont typeface="Arial" panose="020B0604020202020204" pitchFamily="34" charset="0"/>
                        <a:defRPr sz="2000" b="1">
                          <a:solidFill>
                            <a:schemeClr val="bg1"/>
                          </a:solidFill>
                          <a:latin typeface="Arial" panose="020B0604020202020204" pitchFamily="34" charset="0"/>
                        </a:defRPr>
                      </a:lvl4pPr>
                      <a:lvl5pPr>
                        <a:buFont typeface="Arial" panose="020B0604020202020204" pitchFamily="34" charset="0"/>
                        <a:defRPr sz="2000" b="1">
                          <a:solidFill>
                            <a:schemeClr val="bg1"/>
                          </a:solidFill>
                          <a:latin typeface="Arial" panose="020B0604020202020204" pitchFamily="34" charset="0"/>
                        </a:defRPr>
                      </a:lvl5pPr>
                      <a:lvl6pPr fontAlgn="base">
                        <a:spcBef>
                          <a:spcPct val="0"/>
                        </a:spcBef>
                        <a:spcAft>
                          <a:spcPct val="0"/>
                        </a:spcAft>
                        <a:buFont typeface="Arial" panose="020B0604020202020204" pitchFamily="34" charset="0"/>
                        <a:defRPr sz="2000" b="1">
                          <a:solidFill>
                            <a:schemeClr val="bg1"/>
                          </a:solidFill>
                          <a:latin typeface="Arial" panose="020B0604020202020204" pitchFamily="34" charset="0"/>
                        </a:defRPr>
                      </a:lvl6pPr>
                      <a:lvl7pPr fontAlgn="base">
                        <a:spcBef>
                          <a:spcPct val="0"/>
                        </a:spcBef>
                        <a:spcAft>
                          <a:spcPct val="0"/>
                        </a:spcAft>
                        <a:buFont typeface="Arial" panose="020B0604020202020204" pitchFamily="34" charset="0"/>
                        <a:defRPr sz="2000" b="1">
                          <a:solidFill>
                            <a:schemeClr val="bg1"/>
                          </a:solidFill>
                          <a:latin typeface="Arial" panose="020B0604020202020204" pitchFamily="34" charset="0"/>
                        </a:defRPr>
                      </a:lvl7pPr>
                      <a:lvl8pPr fontAlgn="base">
                        <a:spcBef>
                          <a:spcPct val="0"/>
                        </a:spcBef>
                        <a:spcAft>
                          <a:spcPct val="0"/>
                        </a:spcAft>
                        <a:buFont typeface="Arial" panose="020B0604020202020204" pitchFamily="34" charset="0"/>
                        <a:defRPr sz="2000" b="1">
                          <a:solidFill>
                            <a:schemeClr val="bg1"/>
                          </a:solidFill>
                          <a:latin typeface="Arial" panose="020B0604020202020204" pitchFamily="34" charset="0"/>
                        </a:defRPr>
                      </a:lvl8pPr>
                      <a:lvl9pPr fontAlgn="base">
                        <a:spcBef>
                          <a:spcPct val="0"/>
                        </a:spcBef>
                        <a:spcAft>
                          <a:spcPct val="0"/>
                        </a:spcAft>
                        <a:buFont typeface="Arial" panose="020B0604020202020204" pitchFamily="34" charset="0"/>
                        <a:defRPr sz="2000" b="1">
                          <a:solidFill>
                            <a:schemeClr val="bg1"/>
                          </a:solidFill>
                          <a:latin typeface="Arial" panose="020B0604020202020204" pitchFamily="34" charset="0"/>
                        </a:defRPr>
                      </a:lvl9pPr>
                    </a:lstStyle>
                    <a:p>
                      <a:pPr marL="0" marR="0" lvl="0" indent="0" algn="l" defTabSz="914400" rtl="0" eaLnBrk="1" fontAlgn="base" latinLnBrk="0" hangingPunct="1">
                        <a:lnSpc>
                          <a:spcPct val="100000"/>
                        </a:lnSpc>
                        <a:spcBef>
                          <a:spcPct val="40000"/>
                        </a:spcBef>
                        <a:spcAft>
                          <a:spcPct val="0"/>
                        </a:spcAft>
                        <a:buClr>
                          <a:srgbClr val="CC3300"/>
                        </a:buClr>
                        <a:buSzPct val="55000"/>
                        <a:buFont typeface="Wingdings" panose="05000000000000000000" pitchFamily="2" charset="2"/>
                        <a:buBlip>
                          <a:blip r:embed="rId3"/>
                        </a:buBlip>
                        <a:tabLst/>
                      </a:pPr>
                      <a:r>
                        <a:rPr kumimoji="0" lang="en-US" altLang="en-US" sz="2000" b="1" i="0" u="none" strike="noStrike" cap="none" normalizeH="0" baseline="0" smtClean="0">
                          <a:ln>
                            <a:noFill/>
                          </a:ln>
                          <a:solidFill>
                            <a:schemeClr val="bg1"/>
                          </a:solidFill>
                          <a:effectLst/>
                          <a:latin typeface="Arial" panose="020B0604020202020204" pitchFamily="34" charset="0"/>
                        </a:rPr>
                        <a:t>Dissimilarities in the composition of the membership of the group</a:t>
                      </a:r>
                    </a:p>
                    <a:p>
                      <a:pPr marL="0" marR="0" lvl="0" indent="0" algn="l" defTabSz="914400" rtl="0" eaLnBrk="1" fontAlgn="base" latinLnBrk="0" hangingPunct="1">
                        <a:lnSpc>
                          <a:spcPct val="100000"/>
                        </a:lnSpc>
                        <a:spcBef>
                          <a:spcPct val="40000"/>
                        </a:spcBef>
                        <a:spcAft>
                          <a:spcPct val="0"/>
                        </a:spcAft>
                        <a:buClr>
                          <a:srgbClr val="CC3300"/>
                        </a:buClr>
                        <a:buSzPct val="55000"/>
                        <a:buFont typeface="Wingdings" panose="05000000000000000000" pitchFamily="2" charset="2"/>
                        <a:buBlip>
                          <a:blip r:embed="rId3"/>
                        </a:buBlip>
                        <a:tabLst/>
                      </a:pPr>
                      <a:r>
                        <a:rPr kumimoji="0" lang="en-US" altLang="en-US" sz="2000" b="1" i="0" u="none" strike="noStrike" cap="none" normalizeH="0" baseline="0" smtClean="0">
                          <a:ln>
                            <a:noFill/>
                          </a:ln>
                          <a:solidFill>
                            <a:schemeClr val="bg1"/>
                          </a:solidFill>
                          <a:effectLst/>
                          <a:latin typeface="Arial" panose="020B0604020202020204" pitchFamily="34" charset="0"/>
                        </a:rPr>
                        <a:t>Differences in the interpersonal styles of individual members</a:t>
                      </a:r>
                    </a:p>
                    <a:p>
                      <a:pPr marL="0" marR="0" lvl="0" indent="0" algn="l" defTabSz="914400" rtl="0" eaLnBrk="1" fontAlgn="base" latinLnBrk="0" hangingPunct="1">
                        <a:lnSpc>
                          <a:spcPct val="100000"/>
                        </a:lnSpc>
                        <a:spcBef>
                          <a:spcPct val="40000"/>
                        </a:spcBef>
                        <a:spcAft>
                          <a:spcPct val="0"/>
                        </a:spcAft>
                        <a:buClr>
                          <a:srgbClr val="CC3300"/>
                        </a:buClr>
                        <a:buSzPct val="55000"/>
                        <a:buFont typeface="Wingdings" panose="05000000000000000000" pitchFamily="2" charset="2"/>
                        <a:buBlip>
                          <a:blip r:embed="rId3"/>
                        </a:buBlip>
                        <a:tabLst/>
                      </a:pPr>
                      <a:r>
                        <a:rPr kumimoji="0" lang="en-US" altLang="en-US" sz="2000" b="1" i="0" u="none" strike="noStrike" cap="none" normalizeH="0" baseline="0" smtClean="0">
                          <a:ln>
                            <a:noFill/>
                          </a:ln>
                          <a:solidFill>
                            <a:schemeClr val="bg1"/>
                          </a:solidFill>
                          <a:effectLst/>
                          <a:latin typeface="Arial" panose="020B0604020202020204" pitchFamily="34" charset="0"/>
                        </a:rPr>
                        <a:t>Differences in values </a:t>
                      </a:r>
                      <a:endParaRPr kumimoji="0" lang="en-US" altLang="en-US" sz="2000" b="1" i="1" u="none" strike="noStrike" cap="none" normalizeH="0" baseline="0" smtClean="0">
                        <a:ln>
                          <a:noFill/>
                        </a:ln>
                        <a:solidFill>
                          <a:schemeClr val="bg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1">
                      <a:gsLst>
                        <a:gs pos="0">
                          <a:srgbClr val="0000FF">
                            <a:gamma/>
                            <a:shade val="46275"/>
                            <a:invGamma/>
                          </a:srgbClr>
                        </a:gs>
                        <a:gs pos="50000">
                          <a:srgbClr val="0000FF"/>
                        </a:gs>
                        <a:gs pos="100000">
                          <a:srgbClr val="0000FF">
                            <a:gamma/>
                            <a:shade val="46275"/>
                            <a:invGamma/>
                          </a:srgbClr>
                        </a:gs>
                      </a:gsLst>
                      <a:lin ang="5400000" scaled="1"/>
                    </a:gradFill>
                  </a:tcPr>
                </a:tc>
                <a:extLst>
                  <a:ext uri="{0D108BD9-81ED-4DB2-BD59-A6C34878D82A}">
                    <a16:rowId xmlns:a16="http://schemas.microsoft.com/office/drawing/2014/main" val="1290901128"/>
                  </a:ext>
                </a:extLst>
              </a:tr>
            </a:tbl>
          </a:graphicData>
        </a:graphic>
      </p:graphicFrame>
    </p:spTree>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fld id="{F14C2A63-F99A-4B29-80B5-220008D01CB9}" type="slidenum">
              <a:rPr lang="en-US" altLang="en-US"/>
              <a:pPr/>
              <a:t>27</a:t>
            </a:fld>
            <a:endParaRPr lang="en-US" altLang="en-US"/>
          </a:p>
        </p:txBody>
      </p:sp>
      <p:sp>
        <p:nvSpPr>
          <p:cNvPr id="1030146" name="Rectangle 2"/>
          <p:cNvSpPr>
            <a:spLocks noGrp="1" noChangeArrowheads="1"/>
          </p:cNvSpPr>
          <p:nvPr>
            <p:ph type="title"/>
          </p:nvPr>
        </p:nvSpPr>
        <p:spPr/>
        <p:txBody>
          <a:bodyPr/>
          <a:lstStyle/>
          <a:p>
            <a:r>
              <a:rPr lang="en-US" altLang="en-US"/>
              <a:t>Dealing with Team Conflict</a:t>
            </a:r>
          </a:p>
        </p:txBody>
      </p:sp>
      <p:sp>
        <p:nvSpPr>
          <p:cNvPr id="1030147" name="Rectangle 3"/>
          <p:cNvSpPr>
            <a:spLocks noGrp="1" noChangeArrowheads="1"/>
          </p:cNvSpPr>
          <p:nvPr>
            <p:ph type="body" idx="1"/>
          </p:nvPr>
        </p:nvSpPr>
        <p:spPr>
          <a:xfrm>
            <a:off x="381000" y="1676400"/>
            <a:ext cx="4724400" cy="4648200"/>
          </a:xfrm>
        </p:spPr>
        <p:txBody>
          <a:bodyPr/>
          <a:lstStyle/>
          <a:p>
            <a:pPr>
              <a:lnSpc>
                <a:spcPct val="90000"/>
              </a:lnSpc>
              <a:buFont typeface="Wingdings" panose="05000000000000000000" pitchFamily="2" charset="2"/>
              <a:buNone/>
            </a:pPr>
            <a:r>
              <a:rPr lang="en-US" altLang="en-US"/>
              <a:t>To manage </a:t>
            </a:r>
            <a:r>
              <a:rPr lang="en-US" altLang="en-US" i="1"/>
              <a:t>intra</a:t>
            </a:r>
            <a:r>
              <a:rPr lang="en-US" altLang="en-US"/>
              <a:t>group conflict:</a:t>
            </a:r>
          </a:p>
          <a:p>
            <a:pPr>
              <a:lnSpc>
                <a:spcPct val="90000"/>
              </a:lnSpc>
            </a:pPr>
            <a:r>
              <a:rPr lang="en-US" altLang="en-US"/>
              <a:t>Increase the ratio of substantive to relationship conflict</a:t>
            </a:r>
          </a:p>
          <a:p>
            <a:pPr>
              <a:lnSpc>
                <a:spcPct val="90000"/>
              </a:lnSpc>
            </a:pPr>
            <a:r>
              <a:rPr lang="en-US" altLang="en-US"/>
              <a:t>Clarify and reduce task ambiguities </a:t>
            </a:r>
          </a:p>
          <a:p>
            <a:pPr>
              <a:lnSpc>
                <a:spcPct val="90000"/>
              </a:lnSpc>
            </a:pPr>
            <a:r>
              <a:rPr lang="en-US" altLang="en-US"/>
              <a:t>Get the group to focus on goals that emphasize the common interests of all group members</a:t>
            </a:r>
          </a:p>
          <a:p>
            <a:pPr>
              <a:lnSpc>
                <a:spcPct val="90000"/>
              </a:lnSpc>
            </a:pPr>
            <a:r>
              <a:rPr lang="en-US" altLang="en-US"/>
              <a:t>Avoid relationship conflicts</a:t>
            </a:r>
          </a:p>
        </p:txBody>
      </p:sp>
      <p:pic>
        <p:nvPicPr>
          <p:cNvPr id="1030148" name="Picture 4" descr="MPj0316768000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10200" y="3886200"/>
            <a:ext cx="3124200" cy="2078038"/>
          </a:xfrm>
          <a:prstGeom prst="rect">
            <a:avLst/>
          </a:prstGeom>
          <a:noFill/>
          <a:ln w="38100">
            <a:solidFill>
              <a:srgbClr val="0000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fld id="{C898A349-492D-4C1D-8E10-EFA1ADEAE637}" type="slidenum">
              <a:rPr lang="en-US" altLang="en-US"/>
              <a:pPr/>
              <a:t>28</a:t>
            </a:fld>
            <a:endParaRPr lang="en-US" altLang="en-US"/>
          </a:p>
        </p:txBody>
      </p:sp>
      <p:sp>
        <p:nvSpPr>
          <p:cNvPr id="1032194" name="Rectangle 2"/>
          <p:cNvSpPr>
            <a:spLocks noGrp="1" noChangeArrowheads="1"/>
          </p:cNvSpPr>
          <p:nvPr>
            <p:ph type="title"/>
          </p:nvPr>
        </p:nvSpPr>
        <p:spPr/>
        <p:txBody>
          <a:bodyPr/>
          <a:lstStyle/>
          <a:p>
            <a:r>
              <a:rPr lang="en-US" altLang="en-US"/>
              <a:t>Dealing with Team Conflict</a:t>
            </a:r>
          </a:p>
        </p:txBody>
      </p:sp>
      <p:sp>
        <p:nvSpPr>
          <p:cNvPr id="1032195" name="Rectangle 3"/>
          <p:cNvSpPr>
            <a:spLocks noGrp="1" noChangeArrowheads="1"/>
          </p:cNvSpPr>
          <p:nvPr>
            <p:ph type="body" idx="1"/>
          </p:nvPr>
        </p:nvSpPr>
        <p:spPr>
          <a:xfrm>
            <a:off x="381000" y="1981200"/>
            <a:ext cx="5181600" cy="3857625"/>
          </a:xfrm>
        </p:spPr>
        <p:txBody>
          <a:bodyPr/>
          <a:lstStyle/>
          <a:p>
            <a:pPr>
              <a:lnSpc>
                <a:spcPct val="90000"/>
              </a:lnSpc>
              <a:buFont typeface="Wingdings" panose="05000000000000000000" pitchFamily="2" charset="2"/>
              <a:buNone/>
            </a:pPr>
            <a:r>
              <a:rPr lang="en-US" altLang="en-US"/>
              <a:t>To manage </a:t>
            </a:r>
            <a:r>
              <a:rPr lang="en-US" altLang="en-US" i="1"/>
              <a:t>inter</a:t>
            </a:r>
            <a:r>
              <a:rPr lang="en-US" altLang="en-US"/>
              <a:t>group conflict:</a:t>
            </a:r>
          </a:p>
          <a:p>
            <a:pPr>
              <a:lnSpc>
                <a:spcPct val="90000"/>
              </a:lnSpc>
              <a:buClr>
                <a:srgbClr val="00CC00"/>
              </a:buClr>
              <a:buSzTx/>
              <a:buFont typeface="Wingdings" panose="05000000000000000000" pitchFamily="2" charset="2"/>
              <a:buChar char="§"/>
            </a:pPr>
            <a:r>
              <a:rPr lang="en-US" altLang="en-US"/>
              <a:t>Reduce unnecessary relational conflicts in intergroup interaction situations</a:t>
            </a:r>
          </a:p>
          <a:p>
            <a:pPr>
              <a:lnSpc>
                <a:spcPct val="90000"/>
              </a:lnSpc>
              <a:buClr>
                <a:srgbClr val="00CC00"/>
              </a:buClr>
              <a:buSzTx/>
              <a:buFont typeface="Wingdings" panose="05000000000000000000" pitchFamily="2" charset="2"/>
              <a:buChar char="§"/>
            </a:pPr>
            <a:r>
              <a:rPr lang="en-US" altLang="en-US"/>
              <a:t>Increase the focus on substantive differences</a:t>
            </a:r>
          </a:p>
          <a:p>
            <a:pPr>
              <a:spcBef>
                <a:spcPct val="20000"/>
              </a:spcBef>
              <a:buClr>
                <a:srgbClr val="00CC00"/>
              </a:buClr>
              <a:buSzTx/>
              <a:buFont typeface="Wingdings" panose="05000000000000000000" pitchFamily="2" charset="2"/>
              <a:buChar char="§"/>
            </a:pPr>
            <a:r>
              <a:rPr lang="en-US" altLang="en-US"/>
              <a:t>Emphasize organization-wide goals to increase cooperation and performance</a:t>
            </a:r>
          </a:p>
          <a:p>
            <a:pPr lvl="1">
              <a:lnSpc>
                <a:spcPct val="90000"/>
              </a:lnSpc>
            </a:pPr>
            <a:endParaRPr lang="en-US" altLang="en-US"/>
          </a:p>
        </p:txBody>
      </p:sp>
      <p:pic>
        <p:nvPicPr>
          <p:cNvPr id="1032198" name="Picture 6" descr="MPj0341466000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43600" y="2057400"/>
            <a:ext cx="2609850" cy="3657600"/>
          </a:xfrm>
          <a:prstGeom prst="rect">
            <a:avLst/>
          </a:prstGeom>
          <a:noFill/>
          <a:ln w="38100">
            <a:solidFill>
              <a:srgbClr val="0000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Slide Number Placeholder 3"/>
          <p:cNvSpPr>
            <a:spLocks noGrp="1"/>
          </p:cNvSpPr>
          <p:nvPr>
            <p:ph type="sldNum" sz="quarter" idx="10"/>
          </p:nvPr>
        </p:nvSpPr>
        <p:spPr/>
        <p:txBody>
          <a:bodyPr/>
          <a:lstStyle/>
          <a:p>
            <a:fld id="{E17EDFDA-2C35-4D8F-A740-65951377ACF8}" type="slidenum">
              <a:rPr lang="en-US" altLang="en-US"/>
              <a:pPr/>
              <a:t>29</a:t>
            </a:fld>
            <a:endParaRPr lang="en-US" altLang="en-US"/>
          </a:p>
        </p:txBody>
      </p:sp>
      <p:sp>
        <p:nvSpPr>
          <p:cNvPr id="1034253" name="Rectangle 13"/>
          <p:cNvSpPr>
            <a:spLocks noGrp="1" noChangeArrowheads="1"/>
          </p:cNvSpPr>
          <p:nvPr>
            <p:ph type="body" idx="1"/>
          </p:nvPr>
        </p:nvSpPr>
        <p:spPr>
          <a:xfrm>
            <a:off x="381000" y="1905000"/>
            <a:ext cx="4800600" cy="3979863"/>
          </a:xfrm>
        </p:spPr>
        <p:txBody>
          <a:bodyPr/>
          <a:lstStyle/>
          <a:p>
            <a:pPr marL="457200" indent="-457200">
              <a:lnSpc>
                <a:spcPct val="90000"/>
              </a:lnSpc>
              <a:buClr>
                <a:srgbClr val="00CC00"/>
              </a:buClr>
              <a:buSzTx/>
              <a:buFont typeface="Wingdings" panose="05000000000000000000" pitchFamily="2" charset="2"/>
              <a:buChar char="§"/>
            </a:pPr>
            <a:r>
              <a:rPr lang="en-US" altLang="en-US"/>
              <a:t>Any product or service they develop is highly desired and valued by customers</a:t>
            </a:r>
          </a:p>
          <a:p>
            <a:pPr marL="457200" indent="-457200">
              <a:lnSpc>
                <a:spcPct val="90000"/>
              </a:lnSpc>
              <a:buClr>
                <a:srgbClr val="00CC00"/>
              </a:buClr>
              <a:buSzTx/>
              <a:buFont typeface="Wingdings" panose="05000000000000000000" pitchFamily="2" charset="2"/>
              <a:buChar char="§"/>
            </a:pPr>
            <a:r>
              <a:rPr lang="en-US" altLang="en-US"/>
              <a:t>Increased cooperation among members is encouraged and achieved</a:t>
            </a:r>
          </a:p>
          <a:p>
            <a:pPr marL="457200" indent="-457200">
              <a:lnSpc>
                <a:spcPct val="90000"/>
              </a:lnSpc>
              <a:buClr>
                <a:srgbClr val="00CC00"/>
              </a:buClr>
              <a:buSzTx/>
              <a:buFont typeface="Wingdings" panose="05000000000000000000" pitchFamily="2" charset="2"/>
              <a:buChar char="§"/>
            </a:pPr>
            <a:r>
              <a:rPr lang="en-US" altLang="en-US"/>
              <a:t>Group membership increases individual members’ feelings of satisfaction, personal growth, and overall well-being</a:t>
            </a:r>
          </a:p>
        </p:txBody>
      </p:sp>
      <p:sp>
        <p:nvSpPr>
          <p:cNvPr id="1034254" name="Rectangle 14"/>
          <p:cNvSpPr>
            <a:spLocks noGrp="1" noChangeArrowheads="1"/>
          </p:cNvSpPr>
          <p:nvPr>
            <p:ph type="title"/>
          </p:nvPr>
        </p:nvSpPr>
        <p:spPr>
          <a:xfrm>
            <a:off x="381000" y="0"/>
            <a:ext cx="8305800" cy="1219200"/>
          </a:xfrm>
        </p:spPr>
        <p:txBody>
          <a:bodyPr/>
          <a:lstStyle/>
          <a:p>
            <a:r>
              <a:rPr lang="en-US" altLang="en-US" sz="3200"/>
              <a:t>Characteristics of Highly Effective Groups</a:t>
            </a:r>
            <a:endParaRPr lang="en-US" altLang="en-US" sz="3200" b="0"/>
          </a:p>
        </p:txBody>
      </p:sp>
      <p:sp>
        <p:nvSpPr>
          <p:cNvPr id="1034255" name="Text Box 15"/>
          <p:cNvSpPr txBox="1">
            <a:spLocks noChangeArrowheads="1"/>
          </p:cNvSpPr>
          <p:nvPr/>
        </p:nvSpPr>
        <p:spPr bwMode="auto">
          <a:xfrm>
            <a:off x="2667000" y="6376988"/>
            <a:ext cx="6151563"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spcBef>
                <a:spcPct val="50000"/>
              </a:spcBef>
            </a:pPr>
            <a:r>
              <a:rPr lang="en-US" altLang="en-US" sz="1000">
                <a:latin typeface="Times New Roman" panose="02020603050405020304" pitchFamily="18" charset="0"/>
              </a:rPr>
              <a:t>Adapted from Exhibit 13.11: Characteristics of Highly Effective Groups</a:t>
            </a:r>
          </a:p>
        </p:txBody>
      </p:sp>
      <p:sp>
        <p:nvSpPr>
          <p:cNvPr id="1034257" name="Text Box 17"/>
          <p:cNvSpPr txBox="1">
            <a:spLocks noChangeArrowheads="1"/>
          </p:cNvSpPr>
          <p:nvPr/>
        </p:nvSpPr>
        <p:spPr bwMode="auto">
          <a:xfrm>
            <a:off x="6477000" y="6248400"/>
            <a:ext cx="2203450" cy="257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lnSpc>
                <a:spcPct val="90000"/>
              </a:lnSpc>
              <a:spcBef>
                <a:spcPct val="20000"/>
              </a:spcBef>
              <a:buClr>
                <a:schemeClr val="tx1"/>
              </a:buClr>
              <a:buSzPct val="85000"/>
              <a:buFont typeface="Wingdings" panose="05000000000000000000" pitchFamily="2" charset="2"/>
              <a:buNone/>
            </a:pPr>
            <a:r>
              <a:rPr lang="en-US" altLang="en-US" sz="1200">
                <a:solidFill>
                  <a:schemeClr val="bg1"/>
                </a:solidFill>
              </a:rPr>
              <a:t>Adapted from Exhibit 11.10</a:t>
            </a:r>
          </a:p>
        </p:txBody>
      </p:sp>
      <p:pic>
        <p:nvPicPr>
          <p:cNvPr id="1034263" name="Picture 2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38800" y="2057400"/>
            <a:ext cx="2857500" cy="3581400"/>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BCABEF2D-E381-4AFB-8D6F-DF9D66356FC6}" type="slidenum">
              <a:rPr lang="en-US" altLang="en-US"/>
              <a:pPr/>
              <a:t>3</a:t>
            </a:fld>
            <a:endParaRPr lang="en-US" altLang="en-US"/>
          </a:p>
        </p:txBody>
      </p:sp>
      <p:sp>
        <p:nvSpPr>
          <p:cNvPr id="344066" name="Rectangle 2"/>
          <p:cNvSpPr>
            <a:spLocks noGrp="1" noChangeArrowheads="1"/>
          </p:cNvSpPr>
          <p:nvPr>
            <p:ph type="title"/>
          </p:nvPr>
        </p:nvSpPr>
        <p:spPr/>
        <p:txBody>
          <a:bodyPr/>
          <a:lstStyle/>
          <a:p>
            <a:r>
              <a:rPr lang="en-US" altLang="en-US"/>
              <a:t>Learning Objectives</a:t>
            </a:r>
          </a:p>
        </p:txBody>
      </p:sp>
      <p:sp>
        <p:nvSpPr>
          <p:cNvPr id="344067" name="Rectangle 3"/>
          <p:cNvSpPr>
            <a:spLocks noGrp="1" noChangeArrowheads="1"/>
          </p:cNvSpPr>
          <p:nvPr>
            <p:ph type="body" idx="1"/>
          </p:nvPr>
        </p:nvSpPr>
        <p:spPr>
          <a:xfrm>
            <a:off x="457200" y="1828800"/>
            <a:ext cx="7875588" cy="4572000"/>
          </a:xfrm>
        </p:spPr>
        <p:txBody>
          <a:bodyPr/>
          <a:lstStyle/>
          <a:p>
            <a:pPr marL="350838" indent="-350838"/>
            <a:r>
              <a:rPr lang="en-US" altLang="en-US"/>
              <a:t>Identify the advantages and disadvantages of self-managing, cross-functional, global and virtual work groups and team</a:t>
            </a:r>
          </a:p>
          <a:p>
            <a:pPr marL="350838" indent="-350838"/>
            <a:r>
              <a:rPr lang="en-US" altLang="en-US"/>
              <a:t>Explain the differences in the various types of team competencies </a:t>
            </a:r>
          </a:p>
          <a:p>
            <a:pPr marL="350838" indent="-350838"/>
            <a:r>
              <a:rPr lang="en-US" altLang="en-US"/>
              <a:t>Distinguish between the two major types of group conflict, and discuss their causes and consequences</a:t>
            </a:r>
          </a:p>
          <a:p>
            <a:pPr marL="350838" indent="-350838"/>
            <a:r>
              <a:rPr lang="en-US" altLang="en-US"/>
              <a:t>Explain how managers can help their work groups develop into high performing teams</a:t>
            </a:r>
          </a:p>
        </p:txBody>
      </p:sp>
    </p:spTree>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57A3506-CFBD-42A9-B789-8CF547C1F43A}" type="slidenum">
              <a:rPr lang="en-US" altLang="en-US"/>
              <a:pPr/>
              <a:t>30</a:t>
            </a:fld>
            <a:endParaRPr lang="en-US" altLang="en-US"/>
          </a:p>
        </p:txBody>
      </p:sp>
      <p:sp>
        <p:nvSpPr>
          <p:cNvPr id="1036290" name="Rectangle 2"/>
          <p:cNvSpPr>
            <a:spLocks noGrp="1" noChangeArrowheads="1"/>
          </p:cNvSpPr>
          <p:nvPr>
            <p:ph type="title"/>
          </p:nvPr>
        </p:nvSpPr>
        <p:spPr>
          <a:xfrm>
            <a:off x="457200" y="0"/>
            <a:ext cx="8229600" cy="1143000"/>
          </a:xfrm>
        </p:spPr>
        <p:txBody>
          <a:bodyPr/>
          <a:lstStyle/>
          <a:p>
            <a:r>
              <a:rPr lang="en-US" altLang="en-US" sz="3200"/>
              <a:t>Ingredients Necessary for Group Effectiveness</a:t>
            </a:r>
          </a:p>
        </p:txBody>
      </p:sp>
      <p:sp>
        <p:nvSpPr>
          <p:cNvPr id="1036291" name="Rectangle 3"/>
          <p:cNvSpPr>
            <a:spLocks noGrp="1" noChangeArrowheads="1"/>
          </p:cNvSpPr>
          <p:nvPr>
            <p:ph type="body" idx="1"/>
          </p:nvPr>
        </p:nvSpPr>
        <p:spPr>
          <a:xfrm>
            <a:off x="381000" y="1524000"/>
            <a:ext cx="8229600" cy="4800600"/>
          </a:xfrm>
        </p:spPr>
        <p:txBody>
          <a:bodyPr/>
          <a:lstStyle/>
          <a:p>
            <a:pPr>
              <a:buFont typeface="Wingdings" panose="05000000000000000000" pitchFamily="2" charset="2"/>
              <a:buNone/>
            </a:pPr>
            <a:r>
              <a:rPr lang="en-US" altLang="en-US"/>
              <a:t>For a group to operate effectively, it must:</a:t>
            </a:r>
          </a:p>
          <a:p>
            <a:r>
              <a:rPr lang="en-US" altLang="en-US"/>
              <a:t>Exert enough effort to accomplish its tasks at acceptable levels of quantity and quality</a:t>
            </a:r>
          </a:p>
          <a:p>
            <a:r>
              <a:rPr lang="en-US" altLang="en-US"/>
              <a:t>Obtain sufficient knowledge and skills to carry out its work</a:t>
            </a:r>
          </a:p>
          <a:p>
            <a:r>
              <a:rPr lang="en-US" altLang="en-US"/>
              <a:t>Use appropriate strategies to apply its effort, knowledge, and skills effectively</a:t>
            </a:r>
          </a:p>
          <a:p>
            <a:endParaRPr lang="en-US" altLang="en-US"/>
          </a:p>
        </p:txBody>
      </p:sp>
    </p:spTree>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lide Number Placeholder 4"/>
          <p:cNvSpPr>
            <a:spLocks noGrp="1"/>
          </p:cNvSpPr>
          <p:nvPr>
            <p:ph type="sldNum" sz="quarter" idx="10"/>
          </p:nvPr>
        </p:nvSpPr>
        <p:spPr/>
        <p:txBody>
          <a:bodyPr/>
          <a:lstStyle/>
          <a:p>
            <a:fld id="{945D2FA4-52B1-46AA-8666-F9550378BE3C}" type="slidenum">
              <a:rPr lang="en-US" altLang="en-US"/>
              <a:pPr/>
              <a:t>31</a:t>
            </a:fld>
            <a:endParaRPr lang="en-US" altLang="en-US"/>
          </a:p>
        </p:txBody>
      </p:sp>
      <p:sp>
        <p:nvSpPr>
          <p:cNvPr id="1038338" name="Rectangle 2"/>
          <p:cNvSpPr>
            <a:spLocks noGrp="1" noChangeArrowheads="1"/>
          </p:cNvSpPr>
          <p:nvPr>
            <p:ph type="title"/>
          </p:nvPr>
        </p:nvSpPr>
        <p:spPr>
          <a:xfrm>
            <a:off x="381000" y="0"/>
            <a:ext cx="8610600" cy="1066800"/>
          </a:xfrm>
        </p:spPr>
        <p:txBody>
          <a:bodyPr/>
          <a:lstStyle/>
          <a:p>
            <a:r>
              <a:rPr lang="en-US" altLang="en-US" sz="3200"/>
              <a:t>Managers’ Responsibilities for Encouraging Group Effectiveness</a:t>
            </a:r>
          </a:p>
        </p:txBody>
      </p:sp>
      <p:sp>
        <p:nvSpPr>
          <p:cNvPr id="1038339" name="Rectangle 3"/>
          <p:cNvSpPr>
            <a:spLocks noGrp="1" noChangeArrowheads="1"/>
          </p:cNvSpPr>
          <p:nvPr>
            <p:ph type="body" sz="half" idx="2"/>
          </p:nvPr>
        </p:nvSpPr>
        <p:spPr>
          <a:xfrm>
            <a:off x="3886200" y="2286000"/>
            <a:ext cx="4800600" cy="4038600"/>
          </a:xfrm>
        </p:spPr>
        <p:txBody>
          <a:bodyPr/>
          <a:lstStyle/>
          <a:p>
            <a:pPr>
              <a:lnSpc>
                <a:spcPct val="90000"/>
              </a:lnSpc>
            </a:pPr>
            <a:r>
              <a:rPr lang="en-US" altLang="en-US"/>
              <a:t>Develop appropriate group structures</a:t>
            </a:r>
          </a:p>
          <a:p>
            <a:pPr>
              <a:lnSpc>
                <a:spcPct val="90000"/>
              </a:lnSpc>
            </a:pPr>
            <a:r>
              <a:rPr lang="en-US" altLang="en-US"/>
              <a:t>Develop appropriate support from the organization</a:t>
            </a:r>
          </a:p>
          <a:p>
            <a:pPr>
              <a:lnSpc>
                <a:spcPct val="90000"/>
              </a:lnSpc>
            </a:pPr>
            <a:r>
              <a:rPr lang="en-US" altLang="en-US"/>
              <a:t>Obtain appropriate coaching and consultation assistance</a:t>
            </a:r>
          </a:p>
        </p:txBody>
      </p:sp>
      <p:sp>
        <p:nvSpPr>
          <p:cNvPr id="1038342" name="Text Box 6"/>
          <p:cNvSpPr txBox="1">
            <a:spLocks noChangeArrowheads="1"/>
          </p:cNvSpPr>
          <p:nvPr/>
        </p:nvSpPr>
        <p:spPr bwMode="auto">
          <a:xfrm>
            <a:off x="6477000" y="6248400"/>
            <a:ext cx="2203450" cy="257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lnSpc>
                <a:spcPct val="90000"/>
              </a:lnSpc>
              <a:spcBef>
                <a:spcPct val="20000"/>
              </a:spcBef>
              <a:buClr>
                <a:schemeClr val="tx1"/>
              </a:buClr>
              <a:buSzPct val="85000"/>
              <a:buFont typeface="Wingdings" panose="05000000000000000000" pitchFamily="2" charset="2"/>
              <a:buNone/>
            </a:pPr>
            <a:r>
              <a:rPr lang="en-US" altLang="en-US" sz="1200">
                <a:solidFill>
                  <a:schemeClr val="bg1"/>
                </a:solidFill>
              </a:rPr>
              <a:t>Adapted from Exhibit 11.11</a:t>
            </a:r>
          </a:p>
        </p:txBody>
      </p:sp>
      <p:pic>
        <p:nvPicPr>
          <p:cNvPr id="1038353" name="Picture 17" descr="MPj0289528000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1905000"/>
            <a:ext cx="2794000" cy="4191000"/>
          </a:xfrm>
          <a:prstGeom prst="rect">
            <a:avLst/>
          </a:prstGeom>
          <a:noFill/>
          <a:ln w="38100">
            <a:solidFill>
              <a:srgbClr val="0000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fld id="{BF11D69B-29BC-406A-9CD9-7469EB16CE6B}" type="slidenum">
              <a:rPr lang="en-US" altLang="en-US"/>
              <a:pPr/>
              <a:t>32</a:t>
            </a:fld>
            <a:endParaRPr lang="en-US" altLang="en-US"/>
          </a:p>
        </p:txBody>
      </p:sp>
      <p:sp>
        <p:nvSpPr>
          <p:cNvPr id="1042445" name="Rectangle 13"/>
          <p:cNvSpPr>
            <a:spLocks noGrp="1" noChangeArrowheads="1"/>
          </p:cNvSpPr>
          <p:nvPr>
            <p:ph type="title"/>
          </p:nvPr>
        </p:nvSpPr>
        <p:spPr>
          <a:xfrm>
            <a:off x="381000" y="304800"/>
            <a:ext cx="8153400" cy="641350"/>
          </a:xfrm>
        </p:spPr>
        <p:txBody>
          <a:bodyPr/>
          <a:lstStyle/>
          <a:p>
            <a:r>
              <a:rPr lang="en-US" altLang="en-US" sz="3600"/>
              <a:t>Checklist for Leadership of Groups</a:t>
            </a:r>
            <a:endParaRPr lang="en-US" altLang="en-US" sz="3600" b="0"/>
          </a:p>
        </p:txBody>
      </p:sp>
      <p:sp>
        <p:nvSpPr>
          <p:cNvPr id="1042447" name="Rectangle 15"/>
          <p:cNvSpPr>
            <a:spLocks noGrp="1" noChangeArrowheads="1"/>
          </p:cNvSpPr>
          <p:nvPr>
            <p:ph type="body" idx="1"/>
          </p:nvPr>
        </p:nvSpPr>
        <p:spPr>
          <a:xfrm>
            <a:off x="412750" y="1524000"/>
            <a:ext cx="8229600" cy="4292600"/>
          </a:xfrm>
        </p:spPr>
        <p:txBody>
          <a:bodyPr/>
          <a:lstStyle/>
          <a:p>
            <a:pPr>
              <a:spcAft>
                <a:spcPct val="30000"/>
              </a:spcAft>
              <a:buFont typeface="Wingdings" panose="05000000000000000000" pitchFamily="2" charset="2"/>
              <a:buNone/>
            </a:pPr>
            <a:r>
              <a:rPr lang="en-US" altLang="en-US"/>
              <a:t>How well do you:</a:t>
            </a:r>
          </a:p>
          <a:p>
            <a:r>
              <a:rPr lang="en-US" altLang="en-US"/>
              <a:t>Encourage members to learn from each other?</a:t>
            </a:r>
          </a:p>
          <a:p>
            <a:r>
              <a:rPr lang="en-US" altLang="en-US"/>
              <a:t>Recognize and praise members for their contributions?</a:t>
            </a:r>
          </a:p>
          <a:p>
            <a:r>
              <a:rPr lang="en-US" altLang="en-US"/>
              <a:t>Keep key people outside the [group] informed about its accomplishments?</a:t>
            </a:r>
          </a:p>
          <a:p>
            <a:r>
              <a:rPr lang="en-US" altLang="en-US"/>
              <a:t>Promptly inform members about major developments that [may] affect them?</a:t>
            </a:r>
          </a:p>
          <a:p>
            <a:r>
              <a:rPr lang="en-US" altLang="en-US"/>
              <a:t>Give [group] members authority to make [at least some] important decisions?</a:t>
            </a:r>
          </a:p>
        </p:txBody>
      </p:sp>
      <p:sp>
        <p:nvSpPr>
          <p:cNvPr id="1042448" name="Text Box 16"/>
          <p:cNvSpPr txBox="1">
            <a:spLocks noChangeArrowheads="1"/>
          </p:cNvSpPr>
          <p:nvPr/>
        </p:nvSpPr>
        <p:spPr bwMode="auto">
          <a:xfrm>
            <a:off x="6477000" y="6248400"/>
            <a:ext cx="2203450" cy="257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lnSpc>
                <a:spcPct val="90000"/>
              </a:lnSpc>
              <a:spcBef>
                <a:spcPct val="20000"/>
              </a:spcBef>
              <a:buClr>
                <a:schemeClr val="tx1"/>
              </a:buClr>
              <a:buSzPct val="85000"/>
              <a:buFont typeface="Wingdings" panose="05000000000000000000" pitchFamily="2" charset="2"/>
              <a:buNone/>
            </a:pPr>
            <a:r>
              <a:rPr lang="en-US" altLang="en-US" sz="1200">
                <a:solidFill>
                  <a:schemeClr val="bg1"/>
                </a:solidFill>
              </a:rPr>
              <a:t>Adapted from Exhibit 11.12</a:t>
            </a:r>
          </a:p>
        </p:txBody>
      </p:sp>
    </p:spTree>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fld id="{0A088502-C00B-4D9E-AC37-75BBEAC5879F}" type="slidenum">
              <a:rPr lang="en-US" altLang="en-US"/>
              <a:pPr/>
              <a:t>33</a:t>
            </a:fld>
            <a:endParaRPr lang="en-US" altLang="en-US"/>
          </a:p>
        </p:txBody>
      </p:sp>
      <p:sp>
        <p:nvSpPr>
          <p:cNvPr id="1070082" name="Rectangle 2"/>
          <p:cNvSpPr>
            <a:spLocks noGrp="1" noChangeArrowheads="1"/>
          </p:cNvSpPr>
          <p:nvPr>
            <p:ph type="title"/>
          </p:nvPr>
        </p:nvSpPr>
        <p:spPr>
          <a:xfrm>
            <a:off x="381000" y="0"/>
            <a:ext cx="8153400" cy="946150"/>
          </a:xfrm>
        </p:spPr>
        <p:txBody>
          <a:bodyPr/>
          <a:lstStyle/>
          <a:p>
            <a:r>
              <a:rPr lang="en-US" altLang="en-US" sz="3200"/>
              <a:t>Checklist for Leadership of Groups (cont.)</a:t>
            </a:r>
            <a:endParaRPr lang="en-US" altLang="en-US" sz="3200" b="0"/>
          </a:p>
        </p:txBody>
      </p:sp>
      <p:sp>
        <p:nvSpPr>
          <p:cNvPr id="1070083" name="Rectangle 3"/>
          <p:cNvSpPr>
            <a:spLocks noGrp="1" noChangeArrowheads="1"/>
          </p:cNvSpPr>
          <p:nvPr>
            <p:ph type="body" idx="1"/>
          </p:nvPr>
        </p:nvSpPr>
        <p:spPr>
          <a:xfrm>
            <a:off x="412750" y="1524000"/>
            <a:ext cx="8229600" cy="4292600"/>
          </a:xfrm>
        </p:spPr>
        <p:txBody>
          <a:bodyPr/>
          <a:lstStyle/>
          <a:p>
            <a:pPr>
              <a:spcAft>
                <a:spcPct val="30000"/>
              </a:spcAft>
              <a:buFont typeface="Wingdings" panose="05000000000000000000" pitchFamily="2" charset="2"/>
              <a:buNone/>
            </a:pPr>
            <a:r>
              <a:rPr lang="en-US" altLang="en-US"/>
              <a:t>How well do you:</a:t>
            </a:r>
          </a:p>
          <a:p>
            <a:r>
              <a:rPr lang="en-US" altLang="en-US"/>
              <a:t>Openly accept and respond to feedback from [group] members?</a:t>
            </a:r>
          </a:p>
          <a:p>
            <a:r>
              <a:rPr lang="en-US" altLang="en-US"/>
              <a:t>Review the [group’s] performance at the end of major tasks?</a:t>
            </a:r>
          </a:p>
          <a:p>
            <a:r>
              <a:rPr lang="en-US" altLang="en-US"/>
              <a:t>Offer specific and concrete suggestions for how members can improve?</a:t>
            </a:r>
          </a:p>
          <a:p>
            <a:r>
              <a:rPr lang="en-US" altLang="en-US"/>
              <a:t>Understand what motivates members to work hard?</a:t>
            </a:r>
          </a:p>
        </p:txBody>
      </p:sp>
      <p:sp>
        <p:nvSpPr>
          <p:cNvPr id="1070084" name="Text Box 4"/>
          <p:cNvSpPr txBox="1">
            <a:spLocks noChangeArrowheads="1"/>
          </p:cNvSpPr>
          <p:nvPr/>
        </p:nvSpPr>
        <p:spPr bwMode="auto">
          <a:xfrm>
            <a:off x="6477000" y="6248400"/>
            <a:ext cx="2203450" cy="257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lnSpc>
                <a:spcPct val="90000"/>
              </a:lnSpc>
              <a:spcBef>
                <a:spcPct val="20000"/>
              </a:spcBef>
              <a:buClr>
                <a:schemeClr val="tx1"/>
              </a:buClr>
              <a:buSzPct val="85000"/>
              <a:buFont typeface="Wingdings" panose="05000000000000000000" pitchFamily="2" charset="2"/>
              <a:buNone/>
            </a:pPr>
            <a:r>
              <a:rPr lang="en-US" altLang="en-US" sz="1200">
                <a:solidFill>
                  <a:schemeClr val="bg1"/>
                </a:solidFill>
              </a:rPr>
              <a:t>Adapted from Exhibit 11.12</a:t>
            </a:r>
          </a:p>
        </p:txBody>
      </p:sp>
    </p:spTree>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10"/>
          </p:nvPr>
        </p:nvSpPr>
        <p:spPr/>
        <p:txBody>
          <a:bodyPr/>
          <a:lstStyle/>
          <a:p>
            <a:fld id="{F6A18134-9CF8-416A-8F42-534E2452BD8B}" type="slidenum">
              <a:rPr lang="en-US" altLang="en-US"/>
              <a:pPr/>
              <a:t>4</a:t>
            </a:fld>
            <a:endParaRPr lang="en-US" altLang="en-US"/>
          </a:p>
        </p:txBody>
      </p:sp>
      <p:sp>
        <p:nvSpPr>
          <p:cNvPr id="989186" name="Rectangle 2"/>
          <p:cNvSpPr>
            <a:spLocks noGrp="1" noChangeArrowheads="1"/>
          </p:cNvSpPr>
          <p:nvPr>
            <p:ph type="title"/>
          </p:nvPr>
        </p:nvSpPr>
        <p:spPr/>
        <p:txBody>
          <a:bodyPr/>
          <a:lstStyle/>
          <a:p>
            <a:r>
              <a:rPr lang="en-US" altLang="en-US"/>
              <a:t>Group versus Team</a:t>
            </a:r>
          </a:p>
        </p:txBody>
      </p:sp>
      <p:sp>
        <p:nvSpPr>
          <p:cNvPr id="989187" name="Rectangle 3"/>
          <p:cNvSpPr>
            <a:spLocks noGrp="1" noChangeArrowheads="1"/>
          </p:cNvSpPr>
          <p:nvPr>
            <p:ph type="body" sz="half" idx="1"/>
          </p:nvPr>
        </p:nvSpPr>
        <p:spPr>
          <a:xfrm>
            <a:off x="381000" y="1828800"/>
            <a:ext cx="3505200" cy="4495800"/>
          </a:xfrm>
          <a:gradFill rotWithShape="1">
            <a:gsLst>
              <a:gs pos="0">
                <a:srgbClr val="FF0000">
                  <a:gamma/>
                  <a:shade val="46275"/>
                  <a:invGamma/>
                </a:srgbClr>
              </a:gs>
              <a:gs pos="50000">
                <a:srgbClr val="FF0000"/>
              </a:gs>
              <a:gs pos="100000">
                <a:srgbClr val="FF0000">
                  <a:gamma/>
                  <a:shade val="46275"/>
                  <a:invGamma/>
                </a:srgbClr>
              </a:gs>
            </a:gsLst>
            <a:lin ang="5400000" scaled="1"/>
          </a:gradFill>
          <a:effectLst>
            <a:outerShdw dist="28398" dir="1593903" algn="ctr" rotWithShape="0">
              <a:schemeClr val="tx1"/>
            </a:outerShdw>
          </a:effectLst>
        </p:spPr>
        <p:txBody>
          <a:bodyPr/>
          <a:lstStyle/>
          <a:p>
            <a:pPr algn="ctr">
              <a:buFont typeface="Wingdings" panose="05000000000000000000" pitchFamily="2" charset="2"/>
              <a:buNone/>
            </a:pPr>
            <a:r>
              <a:rPr lang="en-US" altLang="en-US" sz="2800"/>
              <a:t>Group </a:t>
            </a:r>
          </a:p>
          <a:p>
            <a:r>
              <a:rPr lang="en-US" altLang="en-US" sz="2000"/>
              <a:t>A set of people, usually from 3 to 20</a:t>
            </a:r>
          </a:p>
          <a:p>
            <a:r>
              <a:rPr lang="en-US" altLang="en-US" sz="2000"/>
              <a:t>Some degree of interaction and shared objectives</a:t>
            </a:r>
          </a:p>
        </p:txBody>
      </p:sp>
      <p:sp>
        <p:nvSpPr>
          <p:cNvPr id="989188" name="Rectangle 4"/>
          <p:cNvSpPr>
            <a:spLocks noGrp="1" noChangeArrowheads="1"/>
          </p:cNvSpPr>
          <p:nvPr>
            <p:ph type="body" sz="half" idx="2"/>
          </p:nvPr>
        </p:nvSpPr>
        <p:spPr>
          <a:xfrm>
            <a:off x="5105400" y="1828800"/>
            <a:ext cx="3581400" cy="4495800"/>
          </a:xfrm>
          <a:gradFill rotWithShape="1">
            <a:gsLst>
              <a:gs pos="0">
                <a:srgbClr val="FF0000">
                  <a:gamma/>
                  <a:shade val="46275"/>
                  <a:invGamma/>
                </a:srgbClr>
              </a:gs>
              <a:gs pos="50000">
                <a:srgbClr val="FF0000"/>
              </a:gs>
              <a:gs pos="100000">
                <a:srgbClr val="FF0000">
                  <a:gamma/>
                  <a:shade val="46275"/>
                  <a:invGamma/>
                </a:srgbClr>
              </a:gs>
            </a:gsLst>
            <a:lin ang="5400000" scaled="1"/>
          </a:gradFill>
          <a:effectLst>
            <a:outerShdw dist="28398" dir="1593903" algn="ctr" rotWithShape="0">
              <a:schemeClr val="tx1"/>
            </a:outerShdw>
          </a:effectLst>
        </p:spPr>
        <p:txBody>
          <a:bodyPr/>
          <a:lstStyle/>
          <a:p>
            <a:pPr algn="ctr">
              <a:buFont typeface="Wingdings" panose="05000000000000000000" pitchFamily="2" charset="2"/>
              <a:buNone/>
            </a:pPr>
            <a:r>
              <a:rPr lang="en-US" altLang="en-US" sz="2800"/>
              <a:t>Team</a:t>
            </a:r>
          </a:p>
          <a:p>
            <a:r>
              <a:rPr lang="en-US" altLang="en-US" sz="2000"/>
              <a:t>A type or form of group</a:t>
            </a:r>
          </a:p>
          <a:p>
            <a:r>
              <a:rPr lang="en-US" altLang="en-US" sz="2000"/>
              <a:t>Higher degree of coordinated interaction</a:t>
            </a:r>
          </a:p>
          <a:p>
            <a:r>
              <a:rPr lang="en-US" altLang="en-US" sz="2000"/>
              <a:t>Stronger sense of members’ personal responsibility for achieving specified group outcomes</a:t>
            </a:r>
          </a:p>
          <a:p>
            <a:r>
              <a:rPr lang="en-US" altLang="en-US" sz="2000"/>
              <a:t>High level of members’ identification with the group</a:t>
            </a:r>
          </a:p>
        </p:txBody>
      </p:sp>
      <p:sp>
        <p:nvSpPr>
          <p:cNvPr id="989189" name="Text Box 5"/>
          <p:cNvSpPr txBox="1">
            <a:spLocks noChangeArrowheads="1"/>
          </p:cNvSpPr>
          <p:nvPr/>
        </p:nvSpPr>
        <p:spPr bwMode="auto">
          <a:xfrm>
            <a:off x="3962400" y="2590800"/>
            <a:ext cx="1157288"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6000">
                <a:solidFill>
                  <a:schemeClr val="bg1"/>
                </a:solidFill>
              </a:rPr>
              <a:t>vs.</a:t>
            </a:r>
          </a:p>
        </p:txBody>
      </p:sp>
    </p:spTree>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 name="Slide Number Placeholder 3"/>
          <p:cNvSpPr>
            <a:spLocks noGrp="1"/>
          </p:cNvSpPr>
          <p:nvPr>
            <p:ph type="sldNum" sz="quarter" idx="10"/>
          </p:nvPr>
        </p:nvSpPr>
        <p:spPr/>
        <p:txBody>
          <a:bodyPr/>
          <a:lstStyle/>
          <a:p>
            <a:fld id="{E5C7B413-E8C6-432C-B7C3-10F6CDCE1820}" type="slidenum">
              <a:rPr lang="en-US" altLang="en-US"/>
              <a:pPr/>
              <a:t>5</a:t>
            </a:fld>
            <a:endParaRPr lang="en-US" altLang="en-US"/>
          </a:p>
        </p:txBody>
      </p:sp>
      <p:sp>
        <p:nvSpPr>
          <p:cNvPr id="991234" name="Rectangle 2"/>
          <p:cNvSpPr>
            <a:spLocks noGrp="1" noChangeArrowheads="1"/>
          </p:cNvSpPr>
          <p:nvPr>
            <p:ph type="title"/>
          </p:nvPr>
        </p:nvSpPr>
        <p:spPr>
          <a:xfrm>
            <a:off x="381000" y="0"/>
            <a:ext cx="8610600" cy="1066800"/>
          </a:xfrm>
        </p:spPr>
        <p:txBody>
          <a:bodyPr/>
          <a:lstStyle/>
          <a:p>
            <a:r>
              <a:rPr lang="en-US" altLang="en-US" sz="3200"/>
              <a:t>Individuals to Group-to-Group Team Continuum</a:t>
            </a:r>
          </a:p>
        </p:txBody>
      </p:sp>
      <p:sp>
        <p:nvSpPr>
          <p:cNvPr id="991235" name="Rectangle 3"/>
          <p:cNvSpPr>
            <a:spLocks noGrp="1" noChangeArrowheads="1"/>
          </p:cNvSpPr>
          <p:nvPr>
            <p:ph type="body" idx="1"/>
          </p:nvPr>
        </p:nvSpPr>
        <p:spPr>
          <a:xfrm>
            <a:off x="5638800" y="1866900"/>
            <a:ext cx="3141663" cy="3079750"/>
          </a:xfrm>
        </p:spPr>
        <p:txBody>
          <a:bodyPr/>
          <a:lstStyle/>
          <a:p>
            <a:pPr marL="0" indent="0">
              <a:buFont typeface="Wingdings" panose="05000000000000000000" pitchFamily="2" charset="2"/>
              <a:buNone/>
            </a:pPr>
            <a:r>
              <a:rPr lang="en-US" altLang="en-US" sz="2000"/>
              <a:t>TEAMS demonstrate enhanced:</a:t>
            </a:r>
          </a:p>
          <a:p>
            <a:pPr marL="400050" lvl="1">
              <a:buClr>
                <a:srgbClr val="00CC00"/>
              </a:buClr>
              <a:buFont typeface="Wingdings" panose="05000000000000000000" pitchFamily="2" charset="2"/>
              <a:buChar char="§"/>
            </a:pPr>
            <a:r>
              <a:rPr lang="en-US" altLang="en-US" sz="2000"/>
              <a:t>Coordinated interaction</a:t>
            </a:r>
          </a:p>
          <a:p>
            <a:pPr marL="400050" lvl="1">
              <a:buClr>
                <a:srgbClr val="00CC00"/>
              </a:buClr>
              <a:buFont typeface="Wingdings" panose="05000000000000000000" pitchFamily="2" charset="2"/>
              <a:buChar char="§"/>
            </a:pPr>
            <a:r>
              <a:rPr lang="en-US" altLang="en-US" sz="2000"/>
              <a:t>Personal responsibility for group outcomes</a:t>
            </a:r>
          </a:p>
          <a:p>
            <a:pPr marL="400050" lvl="1">
              <a:buClr>
                <a:srgbClr val="00CC00"/>
              </a:buClr>
              <a:buFont typeface="Wingdings" panose="05000000000000000000" pitchFamily="2" charset="2"/>
              <a:buChar char="§"/>
            </a:pPr>
            <a:r>
              <a:rPr lang="en-US" altLang="en-US" sz="2000"/>
              <a:t>Individual identification with group</a:t>
            </a:r>
          </a:p>
        </p:txBody>
      </p:sp>
      <p:grpSp>
        <p:nvGrpSpPr>
          <p:cNvPr id="991236" name="Group 4"/>
          <p:cNvGrpSpPr>
            <a:grpSpLocks/>
          </p:cNvGrpSpPr>
          <p:nvPr/>
        </p:nvGrpSpPr>
        <p:grpSpPr bwMode="auto">
          <a:xfrm>
            <a:off x="639763" y="1992313"/>
            <a:ext cx="5140325" cy="3497262"/>
            <a:chOff x="409" y="1199"/>
            <a:chExt cx="3312" cy="2253"/>
          </a:xfrm>
        </p:grpSpPr>
        <p:sp>
          <p:nvSpPr>
            <p:cNvPr id="991237" name="Line 5"/>
            <p:cNvSpPr>
              <a:spLocks noChangeShapeType="1"/>
            </p:cNvSpPr>
            <p:nvPr/>
          </p:nvSpPr>
          <p:spPr bwMode="auto">
            <a:xfrm>
              <a:off x="409" y="3452"/>
              <a:ext cx="3312" cy="0"/>
            </a:xfrm>
            <a:prstGeom prst="line">
              <a:avLst/>
            </a:prstGeom>
            <a:noFill/>
            <a:ln w="38100">
              <a:solidFill>
                <a:schemeClr val="bg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GB"/>
            </a:p>
          </p:txBody>
        </p:sp>
        <p:sp>
          <p:nvSpPr>
            <p:cNvPr id="991238" name="Line 6"/>
            <p:cNvSpPr>
              <a:spLocks noChangeShapeType="1"/>
            </p:cNvSpPr>
            <p:nvPr/>
          </p:nvSpPr>
          <p:spPr bwMode="auto">
            <a:xfrm flipV="1">
              <a:off x="412" y="1199"/>
              <a:ext cx="0" cy="2249"/>
            </a:xfrm>
            <a:prstGeom prst="line">
              <a:avLst/>
            </a:prstGeom>
            <a:noFill/>
            <a:ln w="38100">
              <a:solidFill>
                <a:schemeClr val="bg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GB"/>
            </a:p>
          </p:txBody>
        </p:sp>
      </p:grpSp>
      <p:grpSp>
        <p:nvGrpSpPr>
          <p:cNvPr id="991239" name="Group 7"/>
          <p:cNvGrpSpPr>
            <a:grpSpLocks/>
          </p:cNvGrpSpPr>
          <p:nvPr/>
        </p:nvGrpSpPr>
        <p:grpSpPr bwMode="auto">
          <a:xfrm>
            <a:off x="865188" y="4159250"/>
            <a:ext cx="1749425" cy="968375"/>
            <a:chOff x="555" y="2595"/>
            <a:chExt cx="1127" cy="624"/>
          </a:xfrm>
        </p:grpSpPr>
        <p:sp>
          <p:nvSpPr>
            <p:cNvPr id="991240" name="Oval 8"/>
            <p:cNvSpPr>
              <a:spLocks noChangeArrowheads="1"/>
            </p:cNvSpPr>
            <p:nvPr/>
          </p:nvSpPr>
          <p:spPr bwMode="auto">
            <a:xfrm>
              <a:off x="555" y="2595"/>
              <a:ext cx="1079" cy="576"/>
            </a:xfrm>
            <a:prstGeom prst="ellipse">
              <a:avLst/>
            </a:prstGeom>
            <a:noFill/>
            <a:ln>
              <a:noFill/>
            </a:ln>
            <a:effectLst/>
            <a:extLst>
              <a:ext uri="{909E8E84-426E-40DD-AFC4-6F175D3DCCD1}">
                <a14:hiddenFill xmlns:a14="http://schemas.microsoft.com/office/drawing/2010/main">
                  <a:gradFill rotWithShape="1">
                    <a:gsLst>
                      <a:gs pos="0">
                        <a:srgbClr val="FF0000">
                          <a:gamma/>
                          <a:shade val="46275"/>
                          <a:invGamma/>
                        </a:srgbClr>
                      </a:gs>
                      <a:gs pos="50000">
                        <a:srgbClr val="FF0000"/>
                      </a:gs>
                      <a:gs pos="100000">
                        <a:srgbClr val="FF0000">
                          <a:gamma/>
                          <a:shade val="46275"/>
                          <a:invGamma/>
                        </a:srgbClr>
                      </a:gs>
                    </a:gsLst>
                    <a:lin ang="5400000" scaled="1"/>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2000" b="1">
                <a:solidFill>
                  <a:schemeClr val="bg1"/>
                </a:solidFill>
              </a:endParaRPr>
            </a:p>
          </p:txBody>
        </p:sp>
        <p:sp>
          <p:nvSpPr>
            <p:cNvPr id="991241" name="Oval 9"/>
            <p:cNvSpPr>
              <a:spLocks noChangeArrowheads="1"/>
            </p:cNvSpPr>
            <p:nvPr/>
          </p:nvSpPr>
          <p:spPr bwMode="auto">
            <a:xfrm>
              <a:off x="603" y="2643"/>
              <a:ext cx="1079" cy="576"/>
            </a:xfrm>
            <a:prstGeom prst="ellipse">
              <a:avLst/>
            </a:prstGeom>
            <a:gradFill rotWithShape="1">
              <a:gsLst>
                <a:gs pos="0">
                  <a:srgbClr val="FF0000">
                    <a:gamma/>
                    <a:shade val="46275"/>
                    <a:invGamma/>
                  </a:srgbClr>
                </a:gs>
                <a:gs pos="50000">
                  <a:srgbClr val="FF0000"/>
                </a:gs>
                <a:gs pos="100000">
                  <a:srgbClr val="FF0000">
                    <a:gamma/>
                    <a:shade val="46275"/>
                    <a:invGamma/>
                  </a:srgb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b="1">
                  <a:solidFill>
                    <a:schemeClr val="bg1"/>
                  </a:solidFill>
                </a:rPr>
                <a:t>Individuals</a:t>
              </a:r>
            </a:p>
          </p:txBody>
        </p:sp>
      </p:grpSp>
      <p:grpSp>
        <p:nvGrpSpPr>
          <p:cNvPr id="991242" name="Group 10"/>
          <p:cNvGrpSpPr>
            <a:grpSpLocks/>
          </p:cNvGrpSpPr>
          <p:nvPr/>
        </p:nvGrpSpPr>
        <p:grpSpPr bwMode="auto">
          <a:xfrm>
            <a:off x="2362200" y="3048000"/>
            <a:ext cx="1749425" cy="969963"/>
            <a:chOff x="1630" y="1813"/>
            <a:chExt cx="1127" cy="624"/>
          </a:xfrm>
        </p:grpSpPr>
        <p:sp>
          <p:nvSpPr>
            <p:cNvPr id="991243" name="Oval 11"/>
            <p:cNvSpPr>
              <a:spLocks noChangeArrowheads="1"/>
            </p:cNvSpPr>
            <p:nvPr/>
          </p:nvSpPr>
          <p:spPr bwMode="auto">
            <a:xfrm>
              <a:off x="1630" y="1813"/>
              <a:ext cx="1079" cy="576"/>
            </a:xfrm>
            <a:prstGeom prst="ellipse">
              <a:avLst/>
            </a:prstGeom>
            <a:noFill/>
            <a:ln>
              <a:noFill/>
            </a:ln>
            <a:effectLst/>
            <a:extLst>
              <a:ext uri="{909E8E84-426E-40DD-AFC4-6F175D3DCCD1}">
                <a14:hiddenFill xmlns:a14="http://schemas.microsoft.com/office/drawing/2010/main">
                  <a:gradFill rotWithShape="1">
                    <a:gsLst>
                      <a:gs pos="0">
                        <a:srgbClr val="0000FF">
                          <a:gamma/>
                          <a:shade val="46275"/>
                          <a:invGamma/>
                        </a:srgbClr>
                      </a:gs>
                      <a:gs pos="50000">
                        <a:srgbClr val="0000FF"/>
                      </a:gs>
                      <a:gs pos="100000">
                        <a:srgbClr val="0000FF">
                          <a:gamma/>
                          <a:shade val="46275"/>
                          <a:invGamma/>
                        </a:srgbClr>
                      </a:gs>
                    </a:gsLst>
                    <a:lin ang="5400000" scaled="1"/>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2000" b="1">
                <a:solidFill>
                  <a:schemeClr val="bg1"/>
                </a:solidFill>
              </a:endParaRPr>
            </a:p>
          </p:txBody>
        </p:sp>
        <p:sp>
          <p:nvSpPr>
            <p:cNvPr id="991244" name="Oval 12"/>
            <p:cNvSpPr>
              <a:spLocks noChangeArrowheads="1"/>
            </p:cNvSpPr>
            <p:nvPr/>
          </p:nvSpPr>
          <p:spPr bwMode="auto">
            <a:xfrm>
              <a:off x="1678" y="1861"/>
              <a:ext cx="1079" cy="576"/>
            </a:xfrm>
            <a:prstGeom prst="ellipse">
              <a:avLst/>
            </a:prstGeom>
            <a:gradFill rotWithShape="1">
              <a:gsLst>
                <a:gs pos="0">
                  <a:srgbClr val="0000FF">
                    <a:gamma/>
                    <a:shade val="46275"/>
                    <a:invGamma/>
                  </a:srgbClr>
                </a:gs>
                <a:gs pos="50000">
                  <a:srgbClr val="0000FF"/>
                </a:gs>
                <a:gs pos="100000">
                  <a:srgbClr val="0000FF">
                    <a:gamma/>
                    <a:shade val="46275"/>
                    <a:invGamma/>
                  </a:srgb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b="1">
                  <a:solidFill>
                    <a:schemeClr val="bg1"/>
                  </a:solidFill>
                </a:rPr>
                <a:t>Group</a:t>
              </a:r>
            </a:p>
          </p:txBody>
        </p:sp>
      </p:grpSp>
      <p:grpSp>
        <p:nvGrpSpPr>
          <p:cNvPr id="991245" name="Group 13"/>
          <p:cNvGrpSpPr>
            <a:grpSpLocks/>
          </p:cNvGrpSpPr>
          <p:nvPr/>
        </p:nvGrpSpPr>
        <p:grpSpPr bwMode="auto">
          <a:xfrm>
            <a:off x="3568700" y="2308225"/>
            <a:ext cx="1749425" cy="968375"/>
            <a:chOff x="2296" y="1402"/>
            <a:chExt cx="1127" cy="624"/>
          </a:xfrm>
        </p:grpSpPr>
        <p:sp>
          <p:nvSpPr>
            <p:cNvPr id="991246" name="Oval 14"/>
            <p:cNvSpPr>
              <a:spLocks noChangeArrowheads="1"/>
            </p:cNvSpPr>
            <p:nvPr/>
          </p:nvSpPr>
          <p:spPr bwMode="auto">
            <a:xfrm>
              <a:off x="2296" y="1402"/>
              <a:ext cx="1079" cy="576"/>
            </a:xfrm>
            <a:prstGeom prst="ellipse">
              <a:avLst/>
            </a:prstGeom>
            <a:noFill/>
            <a:ln>
              <a:noFill/>
            </a:ln>
            <a:effectLst/>
            <a:extLst>
              <a:ext uri="{909E8E84-426E-40DD-AFC4-6F175D3DCCD1}">
                <a14:hiddenFill xmlns:a14="http://schemas.microsoft.com/office/drawing/2010/main">
                  <a:gradFill rotWithShape="1">
                    <a:gsLst>
                      <a:gs pos="0">
                        <a:srgbClr val="00CC00">
                          <a:gamma/>
                          <a:shade val="46275"/>
                          <a:invGamma/>
                        </a:srgbClr>
                      </a:gs>
                      <a:gs pos="50000">
                        <a:srgbClr val="00CC00"/>
                      </a:gs>
                      <a:gs pos="100000">
                        <a:srgbClr val="00CC00">
                          <a:gamma/>
                          <a:shade val="46275"/>
                          <a:invGamma/>
                        </a:srgbClr>
                      </a:gs>
                    </a:gsLst>
                    <a:lin ang="5400000" scaled="1"/>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2000" b="1">
                <a:solidFill>
                  <a:schemeClr val="bg1"/>
                </a:solidFill>
              </a:endParaRPr>
            </a:p>
          </p:txBody>
        </p:sp>
        <p:sp>
          <p:nvSpPr>
            <p:cNvPr id="991247" name="Oval 15"/>
            <p:cNvSpPr>
              <a:spLocks noChangeArrowheads="1"/>
            </p:cNvSpPr>
            <p:nvPr/>
          </p:nvSpPr>
          <p:spPr bwMode="auto">
            <a:xfrm>
              <a:off x="2344" y="1450"/>
              <a:ext cx="1079" cy="576"/>
            </a:xfrm>
            <a:prstGeom prst="ellipse">
              <a:avLst/>
            </a:prstGeom>
            <a:gradFill rotWithShape="1">
              <a:gsLst>
                <a:gs pos="0">
                  <a:srgbClr val="00CC00">
                    <a:gamma/>
                    <a:shade val="46275"/>
                    <a:invGamma/>
                  </a:srgbClr>
                </a:gs>
                <a:gs pos="50000">
                  <a:srgbClr val="00CC00"/>
                </a:gs>
                <a:gs pos="100000">
                  <a:srgbClr val="00CC00">
                    <a:gamma/>
                    <a:shade val="46275"/>
                    <a:invGamma/>
                  </a:srgb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b="1">
                  <a:solidFill>
                    <a:schemeClr val="bg1"/>
                  </a:solidFill>
                </a:rPr>
                <a:t>Team</a:t>
              </a:r>
            </a:p>
          </p:txBody>
        </p:sp>
      </p:grpSp>
      <p:sp>
        <p:nvSpPr>
          <p:cNvPr id="991248" name="Line 16"/>
          <p:cNvSpPr>
            <a:spLocks noChangeShapeType="1"/>
          </p:cNvSpPr>
          <p:nvPr/>
        </p:nvSpPr>
        <p:spPr bwMode="auto">
          <a:xfrm flipV="1">
            <a:off x="2233613" y="3789363"/>
            <a:ext cx="625475" cy="463550"/>
          </a:xfrm>
          <a:prstGeom prst="line">
            <a:avLst/>
          </a:prstGeom>
          <a:noFill/>
          <a:ln w="38100">
            <a:solidFill>
              <a:schemeClr val="bg1"/>
            </a:solidFill>
            <a:prstDash val="sysDot"/>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GB"/>
          </a:p>
        </p:txBody>
      </p:sp>
      <p:sp>
        <p:nvSpPr>
          <p:cNvPr id="991249" name="Text Box 17"/>
          <p:cNvSpPr txBox="1">
            <a:spLocks noChangeArrowheads="1"/>
          </p:cNvSpPr>
          <p:nvPr/>
        </p:nvSpPr>
        <p:spPr bwMode="auto">
          <a:xfrm>
            <a:off x="319088" y="5538788"/>
            <a:ext cx="568801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2000" b="1">
                <a:solidFill>
                  <a:schemeClr val="bg1"/>
                </a:solidFill>
              </a:rPr>
              <a:t>Degree of Interdependence and Collaboration</a:t>
            </a:r>
          </a:p>
        </p:txBody>
      </p:sp>
      <p:sp>
        <p:nvSpPr>
          <p:cNvPr id="991250" name="Text Box 18"/>
          <p:cNvSpPr txBox="1">
            <a:spLocks noChangeArrowheads="1"/>
          </p:cNvSpPr>
          <p:nvPr/>
        </p:nvSpPr>
        <p:spPr bwMode="auto">
          <a:xfrm rot="-5400000">
            <a:off x="-973930" y="3647281"/>
            <a:ext cx="273526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2000" b="1">
                <a:solidFill>
                  <a:schemeClr val="bg1"/>
                </a:solidFill>
              </a:rPr>
              <a:t>Commonality of Goal</a:t>
            </a:r>
          </a:p>
        </p:txBody>
      </p:sp>
      <p:sp>
        <p:nvSpPr>
          <p:cNvPr id="991252" name="Text Box 20"/>
          <p:cNvSpPr txBox="1">
            <a:spLocks noChangeArrowheads="1"/>
          </p:cNvSpPr>
          <p:nvPr/>
        </p:nvSpPr>
        <p:spPr bwMode="auto">
          <a:xfrm>
            <a:off x="6477000" y="6248400"/>
            <a:ext cx="2203450" cy="257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lnSpc>
                <a:spcPct val="90000"/>
              </a:lnSpc>
              <a:spcBef>
                <a:spcPct val="20000"/>
              </a:spcBef>
              <a:buClr>
                <a:schemeClr val="tx1"/>
              </a:buClr>
              <a:buSzPct val="85000"/>
              <a:buFont typeface="Wingdings" panose="05000000000000000000" pitchFamily="2" charset="2"/>
              <a:buNone/>
            </a:pPr>
            <a:r>
              <a:rPr lang="en-US" altLang="en-US" sz="1200">
                <a:solidFill>
                  <a:schemeClr val="bg1"/>
                </a:solidFill>
              </a:rPr>
              <a:t>Adapted from Exhibit 11.1</a:t>
            </a:r>
          </a:p>
        </p:txBody>
      </p:sp>
      <p:sp>
        <p:nvSpPr>
          <p:cNvPr id="991253" name="Line 21"/>
          <p:cNvSpPr>
            <a:spLocks noChangeShapeType="1"/>
          </p:cNvSpPr>
          <p:nvPr/>
        </p:nvSpPr>
        <p:spPr bwMode="auto">
          <a:xfrm flipV="1">
            <a:off x="3657600" y="2971800"/>
            <a:ext cx="381000" cy="311150"/>
          </a:xfrm>
          <a:prstGeom prst="line">
            <a:avLst/>
          </a:prstGeom>
          <a:noFill/>
          <a:ln w="38100">
            <a:solidFill>
              <a:schemeClr val="bg1"/>
            </a:solidFill>
            <a:prstDash val="sysDot"/>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GB"/>
          </a:p>
        </p:txBody>
      </p:sp>
    </p:spTree>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Slide Number Placeholder 3"/>
          <p:cNvSpPr>
            <a:spLocks noGrp="1"/>
          </p:cNvSpPr>
          <p:nvPr>
            <p:ph type="sldNum" sz="quarter" idx="10"/>
          </p:nvPr>
        </p:nvSpPr>
        <p:spPr/>
        <p:txBody>
          <a:bodyPr/>
          <a:lstStyle/>
          <a:p>
            <a:fld id="{06080936-AD05-4F6A-AB8D-07A749B8219C}" type="slidenum">
              <a:rPr lang="en-US" altLang="en-US"/>
              <a:pPr/>
              <a:t>6</a:t>
            </a:fld>
            <a:endParaRPr lang="en-US" altLang="en-US"/>
          </a:p>
        </p:txBody>
      </p:sp>
      <p:sp>
        <p:nvSpPr>
          <p:cNvPr id="1046530" name="Rectangle 2"/>
          <p:cNvSpPr>
            <a:spLocks noGrp="1" noChangeArrowheads="1"/>
          </p:cNvSpPr>
          <p:nvPr>
            <p:ph type="title"/>
          </p:nvPr>
        </p:nvSpPr>
        <p:spPr/>
        <p:txBody>
          <a:bodyPr/>
          <a:lstStyle/>
          <a:p>
            <a:r>
              <a:rPr lang="en-US" altLang="en-US"/>
              <a:t>Basic Types of Groups</a:t>
            </a:r>
          </a:p>
        </p:txBody>
      </p:sp>
      <p:graphicFrame>
        <p:nvGraphicFramePr>
          <p:cNvPr id="1046577" name="Group 49"/>
          <p:cNvGraphicFramePr>
            <a:graphicFrameLocks noGrp="1"/>
          </p:cNvGraphicFramePr>
          <p:nvPr>
            <p:ph type="tbl" idx="1"/>
          </p:nvPr>
        </p:nvGraphicFramePr>
        <p:xfrm>
          <a:off x="381000" y="1524000"/>
          <a:ext cx="8305800" cy="4697413"/>
        </p:xfrm>
        <a:graphic>
          <a:graphicData uri="http://schemas.openxmlformats.org/drawingml/2006/table">
            <a:tbl>
              <a:tblPr/>
              <a:tblGrid>
                <a:gridCol w="1752600">
                  <a:extLst>
                    <a:ext uri="{9D8B030D-6E8A-4147-A177-3AD203B41FA5}">
                      <a16:colId xmlns:a16="http://schemas.microsoft.com/office/drawing/2014/main" val="1673130979"/>
                    </a:ext>
                  </a:extLst>
                </a:gridCol>
                <a:gridCol w="3124200">
                  <a:extLst>
                    <a:ext uri="{9D8B030D-6E8A-4147-A177-3AD203B41FA5}">
                      <a16:colId xmlns:a16="http://schemas.microsoft.com/office/drawing/2014/main" val="531100682"/>
                    </a:ext>
                  </a:extLst>
                </a:gridCol>
                <a:gridCol w="3429000">
                  <a:extLst>
                    <a:ext uri="{9D8B030D-6E8A-4147-A177-3AD203B41FA5}">
                      <a16:colId xmlns:a16="http://schemas.microsoft.com/office/drawing/2014/main" val="1345216017"/>
                    </a:ext>
                  </a:extLst>
                </a:gridCol>
              </a:tblGrid>
              <a:tr h="508000">
                <a:tc>
                  <a:txBody>
                    <a:bodyPr/>
                    <a:lstStyle>
                      <a:lvl1pPr>
                        <a:spcBef>
                          <a:spcPct val="40000"/>
                        </a:spcBef>
                        <a:buClr>
                          <a:srgbClr val="CC3300"/>
                        </a:buClr>
                        <a:buSzPct val="55000"/>
                        <a:buFont typeface="Wingdings" panose="05000000000000000000" pitchFamily="2" charset="2"/>
                        <a:defRPr sz="2000" b="1">
                          <a:solidFill>
                            <a:schemeClr val="bg1"/>
                          </a:solidFill>
                          <a:latin typeface="Arial" panose="020B0604020202020204" pitchFamily="34" charset="0"/>
                        </a:defRPr>
                      </a:lvl1pPr>
                      <a:lvl2pPr>
                        <a:buFont typeface="Arial" panose="020B0604020202020204" pitchFamily="34" charset="0"/>
                        <a:defRPr sz="2000" b="1">
                          <a:solidFill>
                            <a:schemeClr val="bg1"/>
                          </a:solidFill>
                          <a:latin typeface="Arial" panose="020B0604020202020204" pitchFamily="34" charset="0"/>
                        </a:defRPr>
                      </a:lvl2pPr>
                      <a:lvl3pPr>
                        <a:buFont typeface="Arial" panose="020B0604020202020204" pitchFamily="34" charset="0"/>
                        <a:defRPr sz="2000" b="1">
                          <a:solidFill>
                            <a:schemeClr val="bg1"/>
                          </a:solidFill>
                          <a:latin typeface="Arial" panose="020B0604020202020204" pitchFamily="34" charset="0"/>
                        </a:defRPr>
                      </a:lvl3pPr>
                      <a:lvl4pPr>
                        <a:buFont typeface="Arial" panose="020B0604020202020204" pitchFamily="34" charset="0"/>
                        <a:defRPr sz="2000" b="1">
                          <a:solidFill>
                            <a:schemeClr val="bg1"/>
                          </a:solidFill>
                          <a:latin typeface="Arial" panose="020B0604020202020204" pitchFamily="34" charset="0"/>
                        </a:defRPr>
                      </a:lvl4pPr>
                      <a:lvl5pPr>
                        <a:buFont typeface="Arial" panose="020B0604020202020204" pitchFamily="34" charset="0"/>
                        <a:defRPr sz="2000" b="1">
                          <a:solidFill>
                            <a:schemeClr val="bg1"/>
                          </a:solidFill>
                          <a:latin typeface="Arial" panose="020B0604020202020204" pitchFamily="34" charset="0"/>
                        </a:defRPr>
                      </a:lvl5pPr>
                      <a:lvl6pPr fontAlgn="base">
                        <a:spcBef>
                          <a:spcPct val="0"/>
                        </a:spcBef>
                        <a:spcAft>
                          <a:spcPct val="0"/>
                        </a:spcAft>
                        <a:buFont typeface="Arial" panose="020B0604020202020204" pitchFamily="34" charset="0"/>
                        <a:defRPr sz="2000" b="1">
                          <a:solidFill>
                            <a:schemeClr val="bg1"/>
                          </a:solidFill>
                          <a:latin typeface="Arial" panose="020B0604020202020204" pitchFamily="34" charset="0"/>
                        </a:defRPr>
                      </a:lvl6pPr>
                      <a:lvl7pPr fontAlgn="base">
                        <a:spcBef>
                          <a:spcPct val="0"/>
                        </a:spcBef>
                        <a:spcAft>
                          <a:spcPct val="0"/>
                        </a:spcAft>
                        <a:buFont typeface="Arial" panose="020B0604020202020204" pitchFamily="34" charset="0"/>
                        <a:defRPr sz="2000" b="1">
                          <a:solidFill>
                            <a:schemeClr val="bg1"/>
                          </a:solidFill>
                          <a:latin typeface="Arial" panose="020B0604020202020204" pitchFamily="34" charset="0"/>
                        </a:defRPr>
                      </a:lvl7pPr>
                      <a:lvl8pPr fontAlgn="base">
                        <a:spcBef>
                          <a:spcPct val="0"/>
                        </a:spcBef>
                        <a:spcAft>
                          <a:spcPct val="0"/>
                        </a:spcAft>
                        <a:buFont typeface="Arial" panose="020B0604020202020204" pitchFamily="34" charset="0"/>
                        <a:defRPr sz="2000" b="1">
                          <a:solidFill>
                            <a:schemeClr val="bg1"/>
                          </a:solidFill>
                          <a:latin typeface="Arial" panose="020B0604020202020204" pitchFamily="34" charset="0"/>
                        </a:defRPr>
                      </a:lvl8pPr>
                      <a:lvl9pPr fontAlgn="base">
                        <a:spcBef>
                          <a:spcPct val="0"/>
                        </a:spcBef>
                        <a:spcAft>
                          <a:spcPct val="0"/>
                        </a:spcAft>
                        <a:buFont typeface="Arial" panose="020B0604020202020204" pitchFamily="34" charset="0"/>
                        <a:defRPr sz="2000" b="1">
                          <a:solidFill>
                            <a:schemeClr val="bg1"/>
                          </a:solidFill>
                          <a:latin typeface="Arial" panose="020B0604020202020204" pitchFamily="34" charset="0"/>
                        </a:defRPr>
                      </a:lvl9pPr>
                    </a:lstStyle>
                    <a:p>
                      <a:pPr marL="0" marR="0" lvl="0" indent="0" algn="l" defTabSz="914400" rtl="0" eaLnBrk="1" fontAlgn="base" latinLnBrk="0" hangingPunct="1">
                        <a:lnSpc>
                          <a:spcPct val="100000"/>
                        </a:lnSpc>
                        <a:spcBef>
                          <a:spcPct val="40000"/>
                        </a:spcBef>
                        <a:spcAft>
                          <a:spcPct val="0"/>
                        </a:spcAft>
                        <a:buClr>
                          <a:srgbClr val="CC3300"/>
                        </a:buClr>
                        <a:buSzPct val="55000"/>
                        <a:buFont typeface="Wingdings" panose="05000000000000000000" pitchFamily="2" charset="2"/>
                        <a:buNone/>
                        <a:tabLst/>
                      </a:pPr>
                      <a:r>
                        <a:rPr kumimoji="0" lang="en-US" altLang="en-US" sz="1800" b="1" i="0" u="none" strike="noStrike" cap="none" normalizeH="0" baseline="0" smtClean="0">
                          <a:ln>
                            <a:noFill/>
                          </a:ln>
                          <a:solidFill>
                            <a:schemeClr val="bg1"/>
                          </a:solidFill>
                          <a:effectLst/>
                          <a:latin typeface="Arial" panose="020B0604020202020204" pitchFamily="34" charset="0"/>
                        </a:rPr>
                        <a:t>Type of Group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1">
                      <a:gsLst>
                        <a:gs pos="0">
                          <a:srgbClr val="5F5F5F">
                            <a:gamma/>
                            <a:shade val="46275"/>
                            <a:invGamma/>
                          </a:srgbClr>
                        </a:gs>
                        <a:gs pos="50000">
                          <a:srgbClr val="5F5F5F"/>
                        </a:gs>
                        <a:gs pos="100000">
                          <a:srgbClr val="5F5F5F">
                            <a:gamma/>
                            <a:shade val="46275"/>
                            <a:invGamma/>
                          </a:srgbClr>
                        </a:gs>
                      </a:gsLst>
                      <a:lin ang="5400000" scaled="1"/>
                    </a:gradFill>
                  </a:tcPr>
                </a:tc>
                <a:tc>
                  <a:txBody>
                    <a:bodyPr/>
                    <a:lstStyle>
                      <a:lvl1pPr>
                        <a:spcBef>
                          <a:spcPct val="40000"/>
                        </a:spcBef>
                        <a:buClr>
                          <a:srgbClr val="CC3300"/>
                        </a:buClr>
                        <a:buSzPct val="55000"/>
                        <a:buFont typeface="Wingdings" panose="05000000000000000000" pitchFamily="2" charset="2"/>
                        <a:defRPr sz="2000" b="1">
                          <a:solidFill>
                            <a:schemeClr val="bg1"/>
                          </a:solidFill>
                          <a:latin typeface="Arial" panose="020B0604020202020204" pitchFamily="34" charset="0"/>
                        </a:defRPr>
                      </a:lvl1pPr>
                      <a:lvl2pPr>
                        <a:buFont typeface="Arial" panose="020B0604020202020204" pitchFamily="34" charset="0"/>
                        <a:defRPr sz="2000" b="1">
                          <a:solidFill>
                            <a:schemeClr val="bg1"/>
                          </a:solidFill>
                          <a:latin typeface="Arial" panose="020B0604020202020204" pitchFamily="34" charset="0"/>
                        </a:defRPr>
                      </a:lvl2pPr>
                      <a:lvl3pPr>
                        <a:buFont typeface="Arial" panose="020B0604020202020204" pitchFamily="34" charset="0"/>
                        <a:defRPr sz="2000" b="1">
                          <a:solidFill>
                            <a:schemeClr val="bg1"/>
                          </a:solidFill>
                          <a:latin typeface="Arial" panose="020B0604020202020204" pitchFamily="34" charset="0"/>
                        </a:defRPr>
                      </a:lvl3pPr>
                      <a:lvl4pPr>
                        <a:buFont typeface="Arial" panose="020B0604020202020204" pitchFamily="34" charset="0"/>
                        <a:defRPr sz="2000" b="1">
                          <a:solidFill>
                            <a:schemeClr val="bg1"/>
                          </a:solidFill>
                          <a:latin typeface="Arial" panose="020B0604020202020204" pitchFamily="34" charset="0"/>
                        </a:defRPr>
                      </a:lvl4pPr>
                      <a:lvl5pPr>
                        <a:buFont typeface="Arial" panose="020B0604020202020204" pitchFamily="34" charset="0"/>
                        <a:defRPr sz="2000" b="1">
                          <a:solidFill>
                            <a:schemeClr val="bg1"/>
                          </a:solidFill>
                          <a:latin typeface="Arial" panose="020B0604020202020204" pitchFamily="34" charset="0"/>
                        </a:defRPr>
                      </a:lvl5pPr>
                      <a:lvl6pPr fontAlgn="base">
                        <a:spcBef>
                          <a:spcPct val="0"/>
                        </a:spcBef>
                        <a:spcAft>
                          <a:spcPct val="0"/>
                        </a:spcAft>
                        <a:buFont typeface="Arial" panose="020B0604020202020204" pitchFamily="34" charset="0"/>
                        <a:defRPr sz="2000" b="1">
                          <a:solidFill>
                            <a:schemeClr val="bg1"/>
                          </a:solidFill>
                          <a:latin typeface="Arial" panose="020B0604020202020204" pitchFamily="34" charset="0"/>
                        </a:defRPr>
                      </a:lvl6pPr>
                      <a:lvl7pPr fontAlgn="base">
                        <a:spcBef>
                          <a:spcPct val="0"/>
                        </a:spcBef>
                        <a:spcAft>
                          <a:spcPct val="0"/>
                        </a:spcAft>
                        <a:buFont typeface="Arial" panose="020B0604020202020204" pitchFamily="34" charset="0"/>
                        <a:defRPr sz="2000" b="1">
                          <a:solidFill>
                            <a:schemeClr val="bg1"/>
                          </a:solidFill>
                          <a:latin typeface="Arial" panose="020B0604020202020204" pitchFamily="34" charset="0"/>
                        </a:defRPr>
                      </a:lvl7pPr>
                      <a:lvl8pPr fontAlgn="base">
                        <a:spcBef>
                          <a:spcPct val="0"/>
                        </a:spcBef>
                        <a:spcAft>
                          <a:spcPct val="0"/>
                        </a:spcAft>
                        <a:buFont typeface="Arial" panose="020B0604020202020204" pitchFamily="34" charset="0"/>
                        <a:defRPr sz="2000" b="1">
                          <a:solidFill>
                            <a:schemeClr val="bg1"/>
                          </a:solidFill>
                          <a:latin typeface="Arial" panose="020B0604020202020204" pitchFamily="34" charset="0"/>
                        </a:defRPr>
                      </a:lvl8pPr>
                      <a:lvl9pPr fontAlgn="base">
                        <a:spcBef>
                          <a:spcPct val="0"/>
                        </a:spcBef>
                        <a:spcAft>
                          <a:spcPct val="0"/>
                        </a:spcAft>
                        <a:buFont typeface="Arial" panose="020B0604020202020204" pitchFamily="34" charset="0"/>
                        <a:defRPr sz="2000" b="1">
                          <a:solidFill>
                            <a:schemeClr val="bg1"/>
                          </a:solidFill>
                          <a:latin typeface="Arial" panose="020B0604020202020204" pitchFamily="34" charset="0"/>
                        </a:defRPr>
                      </a:lvl9pPr>
                    </a:lstStyle>
                    <a:p>
                      <a:pPr marL="0" marR="0" lvl="0" indent="0" algn="l" defTabSz="914400" rtl="0" eaLnBrk="1" fontAlgn="base" latinLnBrk="0" hangingPunct="1">
                        <a:lnSpc>
                          <a:spcPct val="100000"/>
                        </a:lnSpc>
                        <a:spcBef>
                          <a:spcPct val="40000"/>
                        </a:spcBef>
                        <a:spcAft>
                          <a:spcPct val="0"/>
                        </a:spcAft>
                        <a:buClr>
                          <a:srgbClr val="CC3300"/>
                        </a:buClr>
                        <a:buSzPct val="55000"/>
                        <a:buFont typeface="Wingdings" panose="05000000000000000000" pitchFamily="2" charset="2"/>
                        <a:buNone/>
                        <a:tabLst/>
                      </a:pPr>
                      <a:r>
                        <a:rPr kumimoji="0" lang="en-US" altLang="en-US" sz="1800" b="1" i="0" u="none" strike="noStrike" cap="none" normalizeH="0" baseline="0" smtClean="0">
                          <a:ln>
                            <a:noFill/>
                          </a:ln>
                          <a:solidFill>
                            <a:schemeClr val="bg1"/>
                          </a:solidFill>
                          <a:effectLst/>
                          <a:latin typeface="Arial" panose="020B0604020202020204" pitchFamily="34" charset="0"/>
                        </a:rPr>
                        <a:t>Features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1">
                      <a:gsLst>
                        <a:gs pos="0">
                          <a:srgbClr val="5F5F5F">
                            <a:gamma/>
                            <a:shade val="46275"/>
                            <a:invGamma/>
                          </a:srgbClr>
                        </a:gs>
                        <a:gs pos="50000">
                          <a:srgbClr val="5F5F5F"/>
                        </a:gs>
                        <a:gs pos="100000">
                          <a:srgbClr val="5F5F5F">
                            <a:gamma/>
                            <a:shade val="46275"/>
                            <a:invGamma/>
                          </a:srgbClr>
                        </a:gs>
                      </a:gsLst>
                      <a:lin ang="5400000" scaled="1"/>
                    </a:gradFill>
                  </a:tcPr>
                </a:tc>
                <a:tc>
                  <a:txBody>
                    <a:bodyPr/>
                    <a:lstStyle>
                      <a:lvl1pPr>
                        <a:spcBef>
                          <a:spcPct val="40000"/>
                        </a:spcBef>
                        <a:buClr>
                          <a:srgbClr val="CC3300"/>
                        </a:buClr>
                        <a:buSzPct val="55000"/>
                        <a:buFont typeface="Wingdings" panose="05000000000000000000" pitchFamily="2" charset="2"/>
                        <a:defRPr sz="2000" b="1">
                          <a:solidFill>
                            <a:schemeClr val="bg1"/>
                          </a:solidFill>
                          <a:latin typeface="Arial" panose="020B0604020202020204" pitchFamily="34" charset="0"/>
                        </a:defRPr>
                      </a:lvl1pPr>
                      <a:lvl2pPr>
                        <a:buFont typeface="Arial" panose="020B0604020202020204" pitchFamily="34" charset="0"/>
                        <a:defRPr sz="2000" b="1">
                          <a:solidFill>
                            <a:schemeClr val="bg1"/>
                          </a:solidFill>
                          <a:latin typeface="Arial" panose="020B0604020202020204" pitchFamily="34" charset="0"/>
                        </a:defRPr>
                      </a:lvl2pPr>
                      <a:lvl3pPr>
                        <a:buFont typeface="Arial" panose="020B0604020202020204" pitchFamily="34" charset="0"/>
                        <a:defRPr sz="2000" b="1">
                          <a:solidFill>
                            <a:schemeClr val="bg1"/>
                          </a:solidFill>
                          <a:latin typeface="Arial" panose="020B0604020202020204" pitchFamily="34" charset="0"/>
                        </a:defRPr>
                      </a:lvl3pPr>
                      <a:lvl4pPr>
                        <a:buFont typeface="Arial" panose="020B0604020202020204" pitchFamily="34" charset="0"/>
                        <a:defRPr sz="2000" b="1">
                          <a:solidFill>
                            <a:schemeClr val="bg1"/>
                          </a:solidFill>
                          <a:latin typeface="Arial" panose="020B0604020202020204" pitchFamily="34" charset="0"/>
                        </a:defRPr>
                      </a:lvl4pPr>
                      <a:lvl5pPr>
                        <a:buFont typeface="Arial" panose="020B0604020202020204" pitchFamily="34" charset="0"/>
                        <a:defRPr sz="2000" b="1">
                          <a:solidFill>
                            <a:schemeClr val="bg1"/>
                          </a:solidFill>
                          <a:latin typeface="Arial" panose="020B0604020202020204" pitchFamily="34" charset="0"/>
                        </a:defRPr>
                      </a:lvl5pPr>
                      <a:lvl6pPr fontAlgn="base">
                        <a:spcBef>
                          <a:spcPct val="0"/>
                        </a:spcBef>
                        <a:spcAft>
                          <a:spcPct val="0"/>
                        </a:spcAft>
                        <a:buFont typeface="Arial" panose="020B0604020202020204" pitchFamily="34" charset="0"/>
                        <a:defRPr sz="2000" b="1">
                          <a:solidFill>
                            <a:schemeClr val="bg1"/>
                          </a:solidFill>
                          <a:latin typeface="Arial" panose="020B0604020202020204" pitchFamily="34" charset="0"/>
                        </a:defRPr>
                      </a:lvl6pPr>
                      <a:lvl7pPr fontAlgn="base">
                        <a:spcBef>
                          <a:spcPct val="0"/>
                        </a:spcBef>
                        <a:spcAft>
                          <a:spcPct val="0"/>
                        </a:spcAft>
                        <a:buFont typeface="Arial" panose="020B0604020202020204" pitchFamily="34" charset="0"/>
                        <a:defRPr sz="2000" b="1">
                          <a:solidFill>
                            <a:schemeClr val="bg1"/>
                          </a:solidFill>
                          <a:latin typeface="Arial" panose="020B0604020202020204" pitchFamily="34" charset="0"/>
                        </a:defRPr>
                      </a:lvl7pPr>
                      <a:lvl8pPr fontAlgn="base">
                        <a:spcBef>
                          <a:spcPct val="0"/>
                        </a:spcBef>
                        <a:spcAft>
                          <a:spcPct val="0"/>
                        </a:spcAft>
                        <a:buFont typeface="Arial" panose="020B0604020202020204" pitchFamily="34" charset="0"/>
                        <a:defRPr sz="2000" b="1">
                          <a:solidFill>
                            <a:schemeClr val="bg1"/>
                          </a:solidFill>
                          <a:latin typeface="Arial" panose="020B0604020202020204" pitchFamily="34" charset="0"/>
                        </a:defRPr>
                      </a:lvl8pPr>
                      <a:lvl9pPr fontAlgn="base">
                        <a:spcBef>
                          <a:spcPct val="0"/>
                        </a:spcBef>
                        <a:spcAft>
                          <a:spcPct val="0"/>
                        </a:spcAft>
                        <a:buFont typeface="Arial" panose="020B0604020202020204" pitchFamily="34" charset="0"/>
                        <a:defRPr sz="2000" b="1">
                          <a:solidFill>
                            <a:schemeClr val="bg1"/>
                          </a:solidFill>
                          <a:latin typeface="Arial" panose="020B0604020202020204" pitchFamily="34" charset="0"/>
                        </a:defRPr>
                      </a:lvl9pPr>
                    </a:lstStyle>
                    <a:p>
                      <a:pPr marL="0" marR="0" lvl="0" indent="0" algn="l" defTabSz="914400" rtl="0" eaLnBrk="1" fontAlgn="base" latinLnBrk="0" hangingPunct="1">
                        <a:lnSpc>
                          <a:spcPct val="100000"/>
                        </a:lnSpc>
                        <a:spcBef>
                          <a:spcPct val="40000"/>
                        </a:spcBef>
                        <a:spcAft>
                          <a:spcPct val="0"/>
                        </a:spcAft>
                        <a:buClr>
                          <a:srgbClr val="CC3300"/>
                        </a:buClr>
                        <a:buSzPct val="55000"/>
                        <a:buFont typeface="Wingdings" panose="05000000000000000000" pitchFamily="2" charset="2"/>
                        <a:buNone/>
                        <a:tabLst/>
                      </a:pPr>
                      <a:r>
                        <a:rPr kumimoji="0" lang="en-US" altLang="en-US" sz="1800" b="1" i="0" u="none" strike="noStrike" cap="none" normalizeH="0" baseline="0" smtClean="0">
                          <a:ln>
                            <a:noFill/>
                          </a:ln>
                          <a:solidFill>
                            <a:schemeClr val="bg1"/>
                          </a:solidFill>
                          <a:effectLst/>
                          <a:latin typeface="Arial" panose="020B0604020202020204" pitchFamily="34" charset="0"/>
                        </a:rPr>
                        <a:t>Examples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1">
                      <a:gsLst>
                        <a:gs pos="0">
                          <a:srgbClr val="5F5F5F">
                            <a:gamma/>
                            <a:shade val="46275"/>
                            <a:invGamma/>
                          </a:srgbClr>
                        </a:gs>
                        <a:gs pos="50000">
                          <a:srgbClr val="5F5F5F"/>
                        </a:gs>
                        <a:gs pos="100000">
                          <a:srgbClr val="5F5F5F">
                            <a:gamma/>
                            <a:shade val="46275"/>
                            <a:invGamma/>
                          </a:srgbClr>
                        </a:gs>
                      </a:gsLst>
                      <a:lin ang="5400000" scaled="1"/>
                    </a:gradFill>
                  </a:tcPr>
                </a:tc>
                <a:extLst>
                  <a:ext uri="{0D108BD9-81ED-4DB2-BD59-A6C34878D82A}">
                    <a16:rowId xmlns:a16="http://schemas.microsoft.com/office/drawing/2014/main" val="1230609916"/>
                  </a:ext>
                </a:extLst>
              </a:tr>
              <a:tr h="1600200">
                <a:tc>
                  <a:txBody>
                    <a:bodyPr/>
                    <a:lstStyle>
                      <a:lvl1pPr>
                        <a:spcBef>
                          <a:spcPct val="40000"/>
                        </a:spcBef>
                        <a:buClr>
                          <a:srgbClr val="CC3300"/>
                        </a:buClr>
                        <a:buSzPct val="55000"/>
                        <a:buFont typeface="Wingdings" panose="05000000000000000000" pitchFamily="2" charset="2"/>
                        <a:defRPr sz="2000" b="1">
                          <a:solidFill>
                            <a:schemeClr val="bg1"/>
                          </a:solidFill>
                          <a:latin typeface="Arial" panose="020B0604020202020204" pitchFamily="34" charset="0"/>
                        </a:defRPr>
                      </a:lvl1pPr>
                      <a:lvl2pPr>
                        <a:buFont typeface="Arial" panose="020B0604020202020204" pitchFamily="34" charset="0"/>
                        <a:defRPr sz="2000" b="1">
                          <a:solidFill>
                            <a:schemeClr val="bg1"/>
                          </a:solidFill>
                          <a:latin typeface="Arial" panose="020B0604020202020204" pitchFamily="34" charset="0"/>
                        </a:defRPr>
                      </a:lvl2pPr>
                      <a:lvl3pPr>
                        <a:buFont typeface="Arial" panose="020B0604020202020204" pitchFamily="34" charset="0"/>
                        <a:defRPr sz="2000" b="1">
                          <a:solidFill>
                            <a:schemeClr val="bg1"/>
                          </a:solidFill>
                          <a:latin typeface="Arial" panose="020B0604020202020204" pitchFamily="34" charset="0"/>
                        </a:defRPr>
                      </a:lvl3pPr>
                      <a:lvl4pPr>
                        <a:buFont typeface="Arial" panose="020B0604020202020204" pitchFamily="34" charset="0"/>
                        <a:defRPr sz="2000" b="1">
                          <a:solidFill>
                            <a:schemeClr val="bg1"/>
                          </a:solidFill>
                          <a:latin typeface="Arial" panose="020B0604020202020204" pitchFamily="34" charset="0"/>
                        </a:defRPr>
                      </a:lvl4pPr>
                      <a:lvl5pPr>
                        <a:buFont typeface="Arial" panose="020B0604020202020204" pitchFamily="34" charset="0"/>
                        <a:defRPr sz="2000" b="1">
                          <a:solidFill>
                            <a:schemeClr val="bg1"/>
                          </a:solidFill>
                          <a:latin typeface="Arial" panose="020B0604020202020204" pitchFamily="34" charset="0"/>
                        </a:defRPr>
                      </a:lvl5pPr>
                      <a:lvl6pPr fontAlgn="base">
                        <a:spcBef>
                          <a:spcPct val="0"/>
                        </a:spcBef>
                        <a:spcAft>
                          <a:spcPct val="0"/>
                        </a:spcAft>
                        <a:buFont typeface="Arial" panose="020B0604020202020204" pitchFamily="34" charset="0"/>
                        <a:defRPr sz="2000" b="1">
                          <a:solidFill>
                            <a:schemeClr val="bg1"/>
                          </a:solidFill>
                          <a:latin typeface="Arial" panose="020B0604020202020204" pitchFamily="34" charset="0"/>
                        </a:defRPr>
                      </a:lvl6pPr>
                      <a:lvl7pPr fontAlgn="base">
                        <a:spcBef>
                          <a:spcPct val="0"/>
                        </a:spcBef>
                        <a:spcAft>
                          <a:spcPct val="0"/>
                        </a:spcAft>
                        <a:buFont typeface="Arial" panose="020B0604020202020204" pitchFamily="34" charset="0"/>
                        <a:defRPr sz="2000" b="1">
                          <a:solidFill>
                            <a:schemeClr val="bg1"/>
                          </a:solidFill>
                          <a:latin typeface="Arial" panose="020B0604020202020204" pitchFamily="34" charset="0"/>
                        </a:defRPr>
                      </a:lvl7pPr>
                      <a:lvl8pPr fontAlgn="base">
                        <a:spcBef>
                          <a:spcPct val="0"/>
                        </a:spcBef>
                        <a:spcAft>
                          <a:spcPct val="0"/>
                        </a:spcAft>
                        <a:buFont typeface="Arial" panose="020B0604020202020204" pitchFamily="34" charset="0"/>
                        <a:defRPr sz="2000" b="1">
                          <a:solidFill>
                            <a:schemeClr val="bg1"/>
                          </a:solidFill>
                          <a:latin typeface="Arial" panose="020B0604020202020204" pitchFamily="34" charset="0"/>
                        </a:defRPr>
                      </a:lvl8pPr>
                      <a:lvl9pPr fontAlgn="base">
                        <a:spcBef>
                          <a:spcPct val="0"/>
                        </a:spcBef>
                        <a:spcAft>
                          <a:spcPct val="0"/>
                        </a:spcAft>
                        <a:buFont typeface="Arial" panose="020B0604020202020204" pitchFamily="34" charset="0"/>
                        <a:defRPr sz="2000" b="1">
                          <a:solidFill>
                            <a:schemeClr val="bg1"/>
                          </a:solidFill>
                          <a:latin typeface="Arial" panose="020B0604020202020204" pitchFamily="34" charset="0"/>
                        </a:defRPr>
                      </a:lvl9pPr>
                    </a:lstStyle>
                    <a:p>
                      <a:pPr marL="0" marR="0" lvl="0" indent="0" algn="l" defTabSz="914400" rtl="0" eaLnBrk="1" fontAlgn="base" latinLnBrk="0" hangingPunct="1">
                        <a:lnSpc>
                          <a:spcPct val="100000"/>
                        </a:lnSpc>
                        <a:spcBef>
                          <a:spcPct val="40000"/>
                        </a:spcBef>
                        <a:spcAft>
                          <a:spcPct val="0"/>
                        </a:spcAft>
                        <a:buClr>
                          <a:srgbClr val="CC3300"/>
                        </a:buClr>
                        <a:buSzPct val="55000"/>
                        <a:buFont typeface="Wingdings" panose="05000000000000000000" pitchFamily="2" charset="2"/>
                        <a:buNone/>
                        <a:tabLst/>
                      </a:pPr>
                      <a:r>
                        <a:rPr kumimoji="0" lang="en-US" altLang="en-US" sz="1800" b="1" i="0" u="none" strike="noStrike" cap="none" normalizeH="0" baseline="0" smtClean="0">
                          <a:ln>
                            <a:noFill/>
                          </a:ln>
                          <a:solidFill>
                            <a:schemeClr val="bg1"/>
                          </a:solidFill>
                          <a:effectLst/>
                          <a:latin typeface="Arial" panose="020B0604020202020204" pitchFamily="34" charset="0"/>
                        </a:rPr>
                        <a:t>Command/</a:t>
                      </a:r>
                    </a:p>
                    <a:p>
                      <a:pPr marL="0" marR="0" lvl="0" indent="0" algn="l" defTabSz="914400" rtl="0" eaLnBrk="1" fontAlgn="base" latinLnBrk="0" hangingPunct="1">
                        <a:lnSpc>
                          <a:spcPct val="100000"/>
                        </a:lnSpc>
                        <a:spcBef>
                          <a:spcPct val="40000"/>
                        </a:spcBef>
                        <a:spcAft>
                          <a:spcPct val="0"/>
                        </a:spcAft>
                        <a:buClr>
                          <a:srgbClr val="CC3300"/>
                        </a:buClr>
                        <a:buSzPct val="55000"/>
                        <a:buFont typeface="Wingdings" panose="05000000000000000000" pitchFamily="2" charset="2"/>
                        <a:buNone/>
                        <a:tabLst/>
                      </a:pPr>
                      <a:r>
                        <a:rPr kumimoji="0" lang="en-US" altLang="en-US" sz="1800" b="1" i="0" u="none" strike="noStrike" cap="none" normalizeH="0" baseline="0" smtClean="0">
                          <a:ln>
                            <a:noFill/>
                          </a:ln>
                          <a:solidFill>
                            <a:schemeClr val="bg1"/>
                          </a:solidFill>
                          <a:effectLst/>
                          <a:latin typeface="Arial" panose="020B0604020202020204" pitchFamily="34" charset="0"/>
                        </a:rPr>
                        <a:t>Supervisory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1">
                      <a:gsLst>
                        <a:gs pos="0">
                          <a:srgbClr val="5F5F5F">
                            <a:gamma/>
                            <a:shade val="46275"/>
                            <a:invGamma/>
                          </a:srgbClr>
                        </a:gs>
                        <a:gs pos="50000">
                          <a:srgbClr val="5F5F5F"/>
                        </a:gs>
                        <a:gs pos="100000">
                          <a:srgbClr val="5F5F5F">
                            <a:gamma/>
                            <a:shade val="46275"/>
                            <a:invGamma/>
                          </a:srgbClr>
                        </a:gs>
                      </a:gsLst>
                      <a:lin ang="5400000" scaled="1"/>
                    </a:gradFill>
                  </a:tcPr>
                </a:tc>
                <a:tc>
                  <a:txBody>
                    <a:bodyPr/>
                    <a:lstStyle>
                      <a:lvl1pPr marL="236538" indent="-236538">
                        <a:spcBef>
                          <a:spcPct val="40000"/>
                        </a:spcBef>
                        <a:buClr>
                          <a:srgbClr val="CC3300"/>
                        </a:buClr>
                        <a:buSzPct val="55000"/>
                        <a:buFont typeface="Wingdings" panose="05000000000000000000" pitchFamily="2" charset="2"/>
                        <a:defRPr sz="2000" b="1">
                          <a:solidFill>
                            <a:schemeClr val="bg1"/>
                          </a:solidFill>
                          <a:latin typeface="Arial" panose="020B0604020202020204" pitchFamily="34" charset="0"/>
                        </a:defRPr>
                      </a:lvl1pPr>
                      <a:lvl2pPr>
                        <a:buFont typeface="Arial" panose="020B0604020202020204" pitchFamily="34" charset="0"/>
                        <a:defRPr sz="2000" b="1">
                          <a:solidFill>
                            <a:schemeClr val="bg1"/>
                          </a:solidFill>
                          <a:latin typeface="Arial" panose="020B0604020202020204" pitchFamily="34" charset="0"/>
                        </a:defRPr>
                      </a:lvl2pPr>
                      <a:lvl3pPr>
                        <a:buFont typeface="Arial" panose="020B0604020202020204" pitchFamily="34" charset="0"/>
                        <a:defRPr sz="2000" b="1">
                          <a:solidFill>
                            <a:schemeClr val="bg1"/>
                          </a:solidFill>
                          <a:latin typeface="Arial" panose="020B0604020202020204" pitchFamily="34" charset="0"/>
                        </a:defRPr>
                      </a:lvl3pPr>
                      <a:lvl4pPr>
                        <a:buFont typeface="Arial" panose="020B0604020202020204" pitchFamily="34" charset="0"/>
                        <a:defRPr sz="2000" b="1">
                          <a:solidFill>
                            <a:schemeClr val="bg1"/>
                          </a:solidFill>
                          <a:latin typeface="Arial" panose="020B0604020202020204" pitchFamily="34" charset="0"/>
                        </a:defRPr>
                      </a:lvl4pPr>
                      <a:lvl5pPr>
                        <a:buFont typeface="Arial" panose="020B0604020202020204" pitchFamily="34" charset="0"/>
                        <a:defRPr sz="2000" b="1">
                          <a:solidFill>
                            <a:schemeClr val="bg1"/>
                          </a:solidFill>
                          <a:latin typeface="Arial" panose="020B0604020202020204" pitchFamily="34" charset="0"/>
                        </a:defRPr>
                      </a:lvl5pPr>
                      <a:lvl6pPr fontAlgn="base">
                        <a:spcBef>
                          <a:spcPct val="0"/>
                        </a:spcBef>
                        <a:spcAft>
                          <a:spcPct val="0"/>
                        </a:spcAft>
                        <a:buFont typeface="Arial" panose="020B0604020202020204" pitchFamily="34" charset="0"/>
                        <a:defRPr sz="2000" b="1">
                          <a:solidFill>
                            <a:schemeClr val="bg1"/>
                          </a:solidFill>
                          <a:latin typeface="Arial" panose="020B0604020202020204" pitchFamily="34" charset="0"/>
                        </a:defRPr>
                      </a:lvl6pPr>
                      <a:lvl7pPr fontAlgn="base">
                        <a:spcBef>
                          <a:spcPct val="0"/>
                        </a:spcBef>
                        <a:spcAft>
                          <a:spcPct val="0"/>
                        </a:spcAft>
                        <a:buFont typeface="Arial" panose="020B0604020202020204" pitchFamily="34" charset="0"/>
                        <a:defRPr sz="2000" b="1">
                          <a:solidFill>
                            <a:schemeClr val="bg1"/>
                          </a:solidFill>
                          <a:latin typeface="Arial" panose="020B0604020202020204" pitchFamily="34" charset="0"/>
                        </a:defRPr>
                      </a:lvl7pPr>
                      <a:lvl8pPr fontAlgn="base">
                        <a:spcBef>
                          <a:spcPct val="0"/>
                        </a:spcBef>
                        <a:spcAft>
                          <a:spcPct val="0"/>
                        </a:spcAft>
                        <a:buFont typeface="Arial" panose="020B0604020202020204" pitchFamily="34" charset="0"/>
                        <a:defRPr sz="2000" b="1">
                          <a:solidFill>
                            <a:schemeClr val="bg1"/>
                          </a:solidFill>
                          <a:latin typeface="Arial" panose="020B0604020202020204" pitchFamily="34" charset="0"/>
                        </a:defRPr>
                      </a:lvl8pPr>
                      <a:lvl9pPr fontAlgn="base">
                        <a:spcBef>
                          <a:spcPct val="0"/>
                        </a:spcBef>
                        <a:spcAft>
                          <a:spcPct val="0"/>
                        </a:spcAft>
                        <a:buFont typeface="Arial" panose="020B0604020202020204" pitchFamily="34" charset="0"/>
                        <a:defRPr sz="2000" b="1">
                          <a:solidFill>
                            <a:schemeClr val="bg1"/>
                          </a:solidFill>
                          <a:latin typeface="Arial" panose="020B0604020202020204" pitchFamily="34" charset="0"/>
                        </a:defRPr>
                      </a:lvl9pPr>
                    </a:lstStyle>
                    <a:p>
                      <a:pPr marL="236538" marR="0" lvl="0" indent="-236538" algn="l" defTabSz="914400" rtl="0" eaLnBrk="1" fontAlgn="base" latinLnBrk="0" hangingPunct="1">
                        <a:lnSpc>
                          <a:spcPct val="100000"/>
                        </a:lnSpc>
                        <a:spcBef>
                          <a:spcPct val="40000"/>
                        </a:spcBef>
                        <a:spcAft>
                          <a:spcPct val="0"/>
                        </a:spcAft>
                        <a:buClr>
                          <a:srgbClr val="CC3300"/>
                        </a:buClr>
                        <a:buSzPct val="55000"/>
                        <a:buFont typeface="Wingdings" panose="05000000000000000000" pitchFamily="2" charset="2"/>
                        <a:buBlip>
                          <a:blip r:embed="rId3"/>
                        </a:buBlip>
                        <a:tabLst/>
                      </a:pPr>
                      <a:r>
                        <a:rPr kumimoji="0" lang="en-US" altLang="en-US" sz="1800" b="1" i="0" u="none" strike="noStrike" cap="none" normalizeH="0" baseline="0" smtClean="0">
                          <a:ln>
                            <a:noFill/>
                          </a:ln>
                          <a:solidFill>
                            <a:schemeClr val="bg1"/>
                          </a:solidFill>
                          <a:effectLst/>
                          <a:latin typeface="Arial" panose="020B0604020202020204" pitchFamily="34" charset="0"/>
                        </a:rPr>
                        <a:t>One supervisor with a number of subordinates</a:t>
                      </a:r>
                    </a:p>
                    <a:p>
                      <a:pPr marL="236538" marR="0" lvl="0" indent="-236538" algn="l" defTabSz="914400" rtl="0" eaLnBrk="1" fontAlgn="base" latinLnBrk="0" hangingPunct="1">
                        <a:lnSpc>
                          <a:spcPct val="100000"/>
                        </a:lnSpc>
                        <a:spcBef>
                          <a:spcPct val="40000"/>
                        </a:spcBef>
                        <a:spcAft>
                          <a:spcPct val="0"/>
                        </a:spcAft>
                        <a:buClr>
                          <a:srgbClr val="CC3300"/>
                        </a:buClr>
                        <a:buSzPct val="55000"/>
                        <a:buFont typeface="Wingdings" panose="05000000000000000000" pitchFamily="2" charset="2"/>
                        <a:buBlip>
                          <a:blip r:embed="rId3"/>
                        </a:buBlip>
                        <a:tabLst/>
                      </a:pPr>
                      <a:r>
                        <a:rPr kumimoji="0" lang="en-US" altLang="en-US" sz="1800" b="1" i="0" u="none" strike="noStrike" cap="none" normalizeH="0" baseline="0" smtClean="0">
                          <a:ln>
                            <a:noFill/>
                          </a:ln>
                          <a:solidFill>
                            <a:schemeClr val="bg1"/>
                          </a:solidFill>
                          <a:effectLst/>
                          <a:latin typeface="Arial" panose="020B0604020202020204" pitchFamily="34" charset="0"/>
                        </a:rPr>
                        <a:t>Relatively enduring</a:t>
                      </a:r>
                    </a:p>
                    <a:p>
                      <a:pPr marL="236538" marR="0" lvl="0" indent="-236538" algn="l" defTabSz="914400" rtl="0" eaLnBrk="1" fontAlgn="base" latinLnBrk="0" hangingPunct="1">
                        <a:lnSpc>
                          <a:spcPct val="100000"/>
                        </a:lnSpc>
                        <a:spcBef>
                          <a:spcPct val="40000"/>
                        </a:spcBef>
                        <a:spcAft>
                          <a:spcPct val="0"/>
                        </a:spcAft>
                        <a:buClr>
                          <a:srgbClr val="CC3300"/>
                        </a:buClr>
                        <a:buSzPct val="55000"/>
                        <a:buFont typeface="Wingdings" panose="05000000000000000000" pitchFamily="2" charset="2"/>
                        <a:buBlip>
                          <a:blip r:embed="rId3"/>
                        </a:buBlip>
                        <a:tabLst/>
                      </a:pPr>
                      <a:r>
                        <a:rPr kumimoji="0" lang="en-US" altLang="en-US" sz="1800" b="1" i="0" u="none" strike="noStrike" cap="none" normalizeH="0" baseline="0" smtClean="0">
                          <a:ln>
                            <a:noFill/>
                          </a:ln>
                          <a:solidFill>
                            <a:schemeClr val="bg1"/>
                          </a:solidFill>
                          <a:effectLst/>
                          <a:latin typeface="Arial" panose="020B0604020202020204" pitchFamily="34" charset="0"/>
                        </a:rPr>
                        <a:t>Membership changes relatively slowly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1">
                      <a:gsLst>
                        <a:gs pos="0">
                          <a:srgbClr val="9933FF">
                            <a:gamma/>
                            <a:shade val="46275"/>
                            <a:invGamma/>
                          </a:srgbClr>
                        </a:gs>
                        <a:gs pos="50000">
                          <a:srgbClr val="9933FF"/>
                        </a:gs>
                        <a:gs pos="100000">
                          <a:srgbClr val="9933FF">
                            <a:gamma/>
                            <a:shade val="46275"/>
                            <a:invGamma/>
                          </a:srgbClr>
                        </a:gs>
                      </a:gsLst>
                      <a:lin ang="5400000" scaled="1"/>
                    </a:gradFill>
                  </a:tcPr>
                </a:tc>
                <a:tc>
                  <a:txBody>
                    <a:bodyPr/>
                    <a:lstStyle>
                      <a:lvl1pPr marL="236538" indent="-236538">
                        <a:spcBef>
                          <a:spcPct val="40000"/>
                        </a:spcBef>
                        <a:buClr>
                          <a:srgbClr val="CC3300"/>
                        </a:buClr>
                        <a:buSzPct val="55000"/>
                        <a:buFont typeface="Wingdings" panose="05000000000000000000" pitchFamily="2" charset="2"/>
                        <a:defRPr sz="2000" b="1">
                          <a:solidFill>
                            <a:schemeClr val="bg1"/>
                          </a:solidFill>
                          <a:latin typeface="Arial" panose="020B0604020202020204" pitchFamily="34" charset="0"/>
                        </a:defRPr>
                      </a:lvl1pPr>
                      <a:lvl2pPr>
                        <a:buFont typeface="Arial" panose="020B0604020202020204" pitchFamily="34" charset="0"/>
                        <a:defRPr sz="2000" b="1">
                          <a:solidFill>
                            <a:schemeClr val="bg1"/>
                          </a:solidFill>
                          <a:latin typeface="Arial" panose="020B0604020202020204" pitchFamily="34" charset="0"/>
                        </a:defRPr>
                      </a:lvl2pPr>
                      <a:lvl3pPr>
                        <a:buFont typeface="Arial" panose="020B0604020202020204" pitchFamily="34" charset="0"/>
                        <a:defRPr sz="2000" b="1">
                          <a:solidFill>
                            <a:schemeClr val="bg1"/>
                          </a:solidFill>
                          <a:latin typeface="Arial" panose="020B0604020202020204" pitchFamily="34" charset="0"/>
                        </a:defRPr>
                      </a:lvl3pPr>
                      <a:lvl4pPr>
                        <a:buFont typeface="Arial" panose="020B0604020202020204" pitchFamily="34" charset="0"/>
                        <a:defRPr sz="2000" b="1">
                          <a:solidFill>
                            <a:schemeClr val="bg1"/>
                          </a:solidFill>
                          <a:latin typeface="Arial" panose="020B0604020202020204" pitchFamily="34" charset="0"/>
                        </a:defRPr>
                      </a:lvl4pPr>
                      <a:lvl5pPr>
                        <a:buFont typeface="Arial" panose="020B0604020202020204" pitchFamily="34" charset="0"/>
                        <a:defRPr sz="2000" b="1">
                          <a:solidFill>
                            <a:schemeClr val="bg1"/>
                          </a:solidFill>
                          <a:latin typeface="Arial" panose="020B0604020202020204" pitchFamily="34" charset="0"/>
                        </a:defRPr>
                      </a:lvl5pPr>
                      <a:lvl6pPr fontAlgn="base">
                        <a:spcBef>
                          <a:spcPct val="0"/>
                        </a:spcBef>
                        <a:spcAft>
                          <a:spcPct val="0"/>
                        </a:spcAft>
                        <a:buFont typeface="Arial" panose="020B0604020202020204" pitchFamily="34" charset="0"/>
                        <a:defRPr sz="2000" b="1">
                          <a:solidFill>
                            <a:schemeClr val="bg1"/>
                          </a:solidFill>
                          <a:latin typeface="Arial" panose="020B0604020202020204" pitchFamily="34" charset="0"/>
                        </a:defRPr>
                      </a:lvl6pPr>
                      <a:lvl7pPr fontAlgn="base">
                        <a:spcBef>
                          <a:spcPct val="0"/>
                        </a:spcBef>
                        <a:spcAft>
                          <a:spcPct val="0"/>
                        </a:spcAft>
                        <a:buFont typeface="Arial" panose="020B0604020202020204" pitchFamily="34" charset="0"/>
                        <a:defRPr sz="2000" b="1">
                          <a:solidFill>
                            <a:schemeClr val="bg1"/>
                          </a:solidFill>
                          <a:latin typeface="Arial" panose="020B0604020202020204" pitchFamily="34" charset="0"/>
                        </a:defRPr>
                      </a:lvl7pPr>
                      <a:lvl8pPr fontAlgn="base">
                        <a:spcBef>
                          <a:spcPct val="0"/>
                        </a:spcBef>
                        <a:spcAft>
                          <a:spcPct val="0"/>
                        </a:spcAft>
                        <a:buFont typeface="Arial" panose="020B0604020202020204" pitchFamily="34" charset="0"/>
                        <a:defRPr sz="2000" b="1">
                          <a:solidFill>
                            <a:schemeClr val="bg1"/>
                          </a:solidFill>
                          <a:latin typeface="Arial" panose="020B0604020202020204" pitchFamily="34" charset="0"/>
                        </a:defRPr>
                      </a:lvl8pPr>
                      <a:lvl9pPr fontAlgn="base">
                        <a:spcBef>
                          <a:spcPct val="0"/>
                        </a:spcBef>
                        <a:spcAft>
                          <a:spcPct val="0"/>
                        </a:spcAft>
                        <a:buFont typeface="Arial" panose="020B0604020202020204" pitchFamily="34" charset="0"/>
                        <a:defRPr sz="2000" b="1">
                          <a:solidFill>
                            <a:schemeClr val="bg1"/>
                          </a:solidFill>
                          <a:latin typeface="Arial" panose="020B0604020202020204" pitchFamily="34" charset="0"/>
                        </a:defRPr>
                      </a:lvl9pPr>
                    </a:lstStyle>
                    <a:p>
                      <a:pPr marL="236538" marR="0" lvl="0" indent="-236538" algn="l" defTabSz="914400" rtl="0" eaLnBrk="1" fontAlgn="base" latinLnBrk="0" hangingPunct="1">
                        <a:lnSpc>
                          <a:spcPct val="100000"/>
                        </a:lnSpc>
                        <a:spcBef>
                          <a:spcPct val="40000"/>
                        </a:spcBef>
                        <a:spcAft>
                          <a:spcPct val="0"/>
                        </a:spcAft>
                        <a:buClr>
                          <a:srgbClr val="CC3300"/>
                        </a:buClr>
                        <a:buSzPct val="55000"/>
                        <a:buFont typeface="Wingdings" panose="05000000000000000000" pitchFamily="2" charset="2"/>
                        <a:buBlip>
                          <a:blip r:embed="rId3"/>
                        </a:buBlip>
                        <a:tabLst/>
                      </a:pPr>
                      <a:r>
                        <a:rPr kumimoji="0" lang="en-US" altLang="en-US" sz="1800" b="1" i="0" u="none" strike="noStrike" cap="none" normalizeH="0" baseline="0" smtClean="0">
                          <a:ln>
                            <a:noFill/>
                          </a:ln>
                          <a:solidFill>
                            <a:schemeClr val="bg1"/>
                          </a:solidFill>
                          <a:effectLst/>
                          <a:latin typeface="Arial" panose="020B0604020202020204" pitchFamily="34" charset="0"/>
                        </a:rPr>
                        <a:t>Clerical units</a:t>
                      </a:r>
                    </a:p>
                    <a:p>
                      <a:pPr marL="236538" marR="0" lvl="0" indent="-236538" algn="l" defTabSz="914400" rtl="0" eaLnBrk="1" fontAlgn="base" latinLnBrk="0" hangingPunct="1">
                        <a:lnSpc>
                          <a:spcPct val="100000"/>
                        </a:lnSpc>
                        <a:spcBef>
                          <a:spcPct val="40000"/>
                        </a:spcBef>
                        <a:spcAft>
                          <a:spcPct val="0"/>
                        </a:spcAft>
                        <a:buClr>
                          <a:srgbClr val="CC3300"/>
                        </a:buClr>
                        <a:buSzPct val="55000"/>
                        <a:buFont typeface="Wingdings" panose="05000000000000000000" pitchFamily="2" charset="2"/>
                        <a:buBlip>
                          <a:blip r:embed="rId3"/>
                        </a:buBlip>
                        <a:tabLst/>
                      </a:pPr>
                      <a:r>
                        <a:rPr kumimoji="0" lang="en-US" altLang="en-US" sz="1800" b="1" i="0" u="none" strike="noStrike" cap="none" normalizeH="0" baseline="0" smtClean="0">
                          <a:ln>
                            <a:noFill/>
                          </a:ln>
                          <a:solidFill>
                            <a:schemeClr val="bg1"/>
                          </a:solidFill>
                          <a:effectLst/>
                          <a:latin typeface="Arial" panose="020B0604020202020204" pitchFamily="34" charset="0"/>
                        </a:rPr>
                        <a:t>Manufacturing assembly units</a:t>
                      </a:r>
                    </a:p>
                    <a:p>
                      <a:pPr marL="236538" marR="0" lvl="0" indent="-236538" algn="l" defTabSz="914400" rtl="0" eaLnBrk="1" fontAlgn="base" latinLnBrk="0" hangingPunct="1">
                        <a:lnSpc>
                          <a:spcPct val="100000"/>
                        </a:lnSpc>
                        <a:spcBef>
                          <a:spcPct val="40000"/>
                        </a:spcBef>
                        <a:spcAft>
                          <a:spcPct val="0"/>
                        </a:spcAft>
                        <a:buClr>
                          <a:srgbClr val="CC3300"/>
                        </a:buClr>
                        <a:buSzPct val="55000"/>
                        <a:buFont typeface="Wingdings" panose="05000000000000000000" pitchFamily="2" charset="2"/>
                        <a:buBlip>
                          <a:blip r:embed="rId3"/>
                        </a:buBlip>
                        <a:tabLst/>
                      </a:pPr>
                      <a:r>
                        <a:rPr kumimoji="0" lang="en-US" altLang="en-US" sz="1800" b="1" i="0" u="none" strike="noStrike" cap="none" normalizeH="0" baseline="0" smtClean="0">
                          <a:ln>
                            <a:noFill/>
                          </a:ln>
                          <a:solidFill>
                            <a:schemeClr val="bg1"/>
                          </a:solidFill>
                          <a:effectLst/>
                          <a:latin typeface="Arial" panose="020B0604020202020204" pitchFamily="34" charset="0"/>
                        </a:rPr>
                        <a:t>Local sales managers reporting to a regional sales manager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1">
                      <a:gsLst>
                        <a:gs pos="0">
                          <a:srgbClr val="9933FF">
                            <a:gamma/>
                            <a:shade val="46275"/>
                            <a:invGamma/>
                          </a:srgbClr>
                        </a:gs>
                        <a:gs pos="50000">
                          <a:srgbClr val="9933FF"/>
                        </a:gs>
                        <a:gs pos="100000">
                          <a:srgbClr val="9933FF">
                            <a:gamma/>
                            <a:shade val="46275"/>
                            <a:invGamma/>
                          </a:srgbClr>
                        </a:gs>
                      </a:gsLst>
                      <a:lin ang="5400000" scaled="1"/>
                    </a:gradFill>
                  </a:tcPr>
                </a:tc>
                <a:extLst>
                  <a:ext uri="{0D108BD9-81ED-4DB2-BD59-A6C34878D82A}">
                    <a16:rowId xmlns:a16="http://schemas.microsoft.com/office/drawing/2014/main" val="4073837308"/>
                  </a:ext>
                </a:extLst>
              </a:tr>
              <a:tr h="1600200">
                <a:tc>
                  <a:txBody>
                    <a:bodyPr/>
                    <a:lstStyle>
                      <a:lvl1pPr>
                        <a:spcBef>
                          <a:spcPct val="40000"/>
                        </a:spcBef>
                        <a:buClr>
                          <a:srgbClr val="CC3300"/>
                        </a:buClr>
                        <a:buSzPct val="55000"/>
                        <a:buFont typeface="Wingdings" panose="05000000000000000000" pitchFamily="2" charset="2"/>
                        <a:defRPr sz="2000" b="1">
                          <a:solidFill>
                            <a:schemeClr val="bg1"/>
                          </a:solidFill>
                          <a:latin typeface="Arial" panose="020B0604020202020204" pitchFamily="34" charset="0"/>
                        </a:defRPr>
                      </a:lvl1pPr>
                      <a:lvl2pPr>
                        <a:buFont typeface="Arial" panose="020B0604020202020204" pitchFamily="34" charset="0"/>
                        <a:defRPr sz="2000" b="1">
                          <a:solidFill>
                            <a:schemeClr val="bg1"/>
                          </a:solidFill>
                          <a:latin typeface="Arial" panose="020B0604020202020204" pitchFamily="34" charset="0"/>
                        </a:defRPr>
                      </a:lvl2pPr>
                      <a:lvl3pPr>
                        <a:buFont typeface="Arial" panose="020B0604020202020204" pitchFamily="34" charset="0"/>
                        <a:defRPr sz="2000" b="1">
                          <a:solidFill>
                            <a:schemeClr val="bg1"/>
                          </a:solidFill>
                          <a:latin typeface="Arial" panose="020B0604020202020204" pitchFamily="34" charset="0"/>
                        </a:defRPr>
                      </a:lvl3pPr>
                      <a:lvl4pPr>
                        <a:buFont typeface="Arial" panose="020B0604020202020204" pitchFamily="34" charset="0"/>
                        <a:defRPr sz="2000" b="1">
                          <a:solidFill>
                            <a:schemeClr val="bg1"/>
                          </a:solidFill>
                          <a:latin typeface="Arial" panose="020B0604020202020204" pitchFamily="34" charset="0"/>
                        </a:defRPr>
                      </a:lvl4pPr>
                      <a:lvl5pPr>
                        <a:buFont typeface="Arial" panose="020B0604020202020204" pitchFamily="34" charset="0"/>
                        <a:defRPr sz="2000" b="1">
                          <a:solidFill>
                            <a:schemeClr val="bg1"/>
                          </a:solidFill>
                          <a:latin typeface="Arial" panose="020B0604020202020204" pitchFamily="34" charset="0"/>
                        </a:defRPr>
                      </a:lvl5pPr>
                      <a:lvl6pPr fontAlgn="base">
                        <a:spcBef>
                          <a:spcPct val="0"/>
                        </a:spcBef>
                        <a:spcAft>
                          <a:spcPct val="0"/>
                        </a:spcAft>
                        <a:buFont typeface="Arial" panose="020B0604020202020204" pitchFamily="34" charset="0"/>
                        <a:defRPr sz="2000" b="1">
                          <a:solidFill>
                            <a:schemeClr val="bg1"/>
                          </a:solidFill>
                          <a:latin typeface="Arial" panose="020B0604020202020204" pitchFamily="34" charset="0"/>
                        </a:defRPr>
                      </a:lvl6pPr>
                      <a:lvl7pPr fontAlgn="base">
                        <a:spcBef>
                          <a:spcPct val="0"/>
                        </a:spcBef>
                        <a:spcAft>
                          <a:spcPct val="0"/>
                        </a:spcAft>
                        <a:buFont typeface="Arial" panose="020B0604020202020204" pitchFamily="34" charset="0"/>
                        <a:defRPr sz="2000" b="1">
                          <a:solidFill>
                            <a:schemeClr val="bg1"/>
                          </a:solidFill>
                          <a:latin typeface="Arial" panose="020B0604020202020204" pitchFamily="34" charset="0"/>
                        </a:defRPr>
                      </a:lvl7pPr>
                      <a:lvl8pPr fontAlgn="base">
                        <a:spcBef>
                          <a:spcPct val="0"/>
                        </a:spcBef>
                        <a:spcAft>
                          <a:spcPct val="0"/>
                        </a:spcAft>
                        <a:buFont typeface="Arial" panose="020B0604020202020204" pitchFamily="34" charset="0"/>
                        <a:defRPr sz="2000" b="1">
                          <a:solidFill>
                            <a:schemeClr val="bg1"/>
                          </a:solidFill>
                          <a:latin typeface="Arial" panose="020B0604020202020204" pitchFamily="34" charset="0"/>
                        </a:defRPr>
                      </a:lvl8pPr>
                      <a:lvl9pPr fontAlgn="base">
                        <a:spcBef>
                          <a:spcPct val="0"/>
                        </a:spcBef>
                        <a:spcAft>
                          <a:spcPct val="0"/>
                        </a:spcAft>
                        <a:buFont typeface="Arial" panose="020B0604020202020204" pitchFamily="34" charset="0"/>
                        <a:defRPr sz="2000" b="1">
                          <a:solidFill>
                            <a:schemeClr val="bg1"/>
                          </a:solidFill>
                          <a:latin typeface="Arial" panose="020B0604020202020204" pitchFamily="34" charset="0"/>
                        </a:defRPr>
                      </a:lvl9pPr>
                    </a:lstStyle>
                    <a:p>
                      <a:pPr marL="0" marR="0" lvl="0" indent="0" algn="l" defTabSz="914400" rtl="0" eaLnBrk="1" fontAlgn="base" latinLnBrk="0" hangingPunct="1">
                        <a:lnSpc>
                          <a:spcPct val="100000"/>
                        </a:lnSpc>
                        <a:spcBef>
                          <a:spcPct val="40000"/>
                        </a:spcBef>
                        <a:spcAft>
                          <a:spcPct val="0"/>
                        </a:spcAft>
                        <a:buClr>
                          <a:srgbClr val="CC3300"/>
                        </a:buClr>
                        <a:buSzPct val="55000"/>
                        <a:buFont typeface="Wingdings" panose="05000000000000000000" pitchFamily="2" charset="2"/>
                        <a:buNone/>
                        <a:tabLst/>
                      </a:pPr>
                      <a:r>
                        <a:rPr kumimoji="0" lang="en-US" altLang="en-US" sz="1800" b="1" i="0" u="none" strike="noStrike" cap="none" normalizeH="0" baseline="0" smtClean="0">
                          <a:ln>
                            <a:noFill/>
                          </a:ln>
                          <a:solidFill>
                            <a:schemeClr val="bg1"/>
                          </a:solidFill>
                          <a:effectLst/>
                          <a:latin typeface="Arial" panose="020B0604020202020204" pitchFamily="34" charset="0"/>
                        </a:rPr>
                        <a:t>Project/</a:t>
                      </a:r>
                    </a:p>
                    <a:p>
                      <a:pPr marL="0" marR="0" lvl="0" indent="0" algn="l" defTabSz="914400" rtl="0" eaLnBrk="1" fontAlgn="base" latinLnBrk="0" hangingPunct="1">
                        <a:lnSpc>
                          <a:spcPct val="100000"/>
                        </a:lnSpc>
                        <a:spcBef>
                          <a:spcPct val="40000"/>
                        </a:spcBef>
                        <a:spcAft>
                          <a:spcPct val="0"/>
                        </a:spcAft>
                        <a:buClr>
                          <a:srgbClr val="CC3300"/>
                        </a:buClr>
                        <a:buSzPct val="55000"/>
                        <a:buFont typeface="Wingdings" panose="05000000000000000000" pitchFamily="2" charset="2"/>
                        <a:buNone/>
                        <a:tabLst/>
                      </a:pPr>
                      <a:r>
                        <a:rPr kumimoji="0" lang="en-US" altLang="en-US" sz="1800" b="1" i="0" u="none" strike="noStrike" cap="none" normalizeH="0" baseline="0" smtClean="0">
                          <a:ln>
                            <a:noFill/>
                          </a:ln>
                          <a:solidFill>
                            <a:schemeClr val="bg1"/>
                          </a:solidFill>
                          <a:effectLst/>
                          <a:latin typeface="Arial" panose="020B0604020202020204" pitchFamily="34" charset="0"/>
                        </a:rPr>
                        <a:t>Task Force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1">
                      <a:gsLst>
                        <a:gs pos="0">
                          <a:srgbClr val="5F5F5F">
                            <a:gamma/>
                            <a:shade val="46275"/>
                            <a:invGamma/>
                          </a:srgbClr>
                        </a:gs>
                        <a:gs pos="50000">
                          <a:srgbClr val="5F5F5F"/>
                        </a:gs>
                        <a:gs pos="100000">
                          <a:srgbClr val="5F5F5F">
                            <a:gamma/>
                            <a:shade val="46275"/>
                            <a:invGamma/>
                          </a:srgbClr>
                        </a:gs>
                      </a:gsLst>
                      <a:lin ang="5400000" scaled="1"/>
                    </a:gradFill>
                  </a:tcPr>
                </a:tc>
                <a:tc>
                  <a:txBody>
                    <a:bodyPr/>
                    <a:lstStyle>
                      <a:lvl1pPr marL="236538" indent="-236538">
                        <a:spcBef>
                          <a:spcPct val="40000"/>
                        </a:spcBef>
                        <a:buClr>
                          <a:srgbClr val="CC3300"/>
                        </a:buClr>
                        <a:buSzPct val="55000"/>
                        <a:buFont typeface="Wingdings" panose="05000000000000000000" pitchFamily="2" charset="2"/>
                        <a:defRPr sz="2000" b="1">
                          <a:solidFill>
                            <a:schemeClr val="bg1"/>
                          </a:solidFill>
                          <a:latin typeface="Arial" panose="020B0604020202020204" pitchFamily="34" charset="0"/>
                        </a:defRPr>
                      </a:lvl1pPr>
                      <a:lvl2pPr>
                        <a:buFont typeface="Arial" panose="020B0604020202020204" pitchFamily="34" charset="0"/>
                        <a:defRPr sz="2000" b="1">
                          <a:solidFill>
                            <a:schemeClr val="bg1"/>
                          </a:solidFill>
                          <a:latin typeface="Arial" panose="020B0604020202020204" pitchFamily="34" charset="0"/>
                        </a:defRPr>
                      </a:lvl2pPr>
                      <a:lvl3pPr>
                        <a:buFont typeface="Arial" panose="020B0604020202020204" pitchFamily="34" charset="0"/>
                        <a:defRPr sz="2000" b="1">
                          <a:solidFill>
                            <a:schemeClr val="bg1"/>
                          </a:solidFill>
                          <a:latin typeface="Arial" panose="020B0604020202020204" pitchFamily="34" charset="0"/>
                        </a:defRPr>
                      </a:lvl3pPr>
                      <a:lvl4pPr>
                        <a:buFont typeface="Arial" panose="020B0604020202020204" pitchFamily="34" charset="0"/>
                        <a:defRPr sz="2000" b="1">
                          <a:solidFill>
                            <a:schemeClr val="bg1"/>
                          </a:solidFill>
                          <a:latin typeface="Arial" panose="020B0604020202020204" pitchFamily="34" charset="0"/>
                        </a:defRPr>
                      </a:lvl4pPr>
                      <a:lvl5pPr>
                        <a:buFont typeface="Arial" panose="020B0604020202020204" pitchFamily="34" charset="0"/>
                        <a:defRPr sz="2000" b="1">
                          <a:solidFill>
                            <a:schemeClr val="bg1"/>
                          </a:solidFill>
                          <a:latin typeface="Arial" panose="020B0604020202020204" pitchFamily="34" charset="0"/>
                        </a:defRPr>
                      </a:lvl5pPr>
                      <a:lvl6pPr fontAlgn="base">
                        <a:spcBef>
                          <a:spcPct val="0"/>
                        </a:spcBef>
                        <a:spcAft>
                          <a:spcPct val="0"/>
                        </a:spcAft>
                        <a:buFont typeface="Arial" panose="020B0604020202020204" pitchFamily="34" charset="0"/>
                        <a:defRPr sz="2000" b="1">
                          <a:solidFill>
                            <a:schemeClr val="bg1"/>
                          </a:solidFill>
                          <a:latin typeface="Arial" panose="020B0604020202020204" pitchFamily="34" charset="0"/>
                        </a:defRPr>
                      </a:lvl6pPr>
                      <a:lvl7pPr fontAlgn="base">
                        <a:spcBef>
                          <a:spcPct val="0"/>
                        </a:spcBef>
                        <a:spcAft>
                          <a:spcPct val="0"/>
                        </a:spcAft>
                        <a:buFont typeface="Arial" panose="020B0604020202020204" pitchFamily="34" charset="0"/>
                        <a:defRPr sz="2000" b="1">
                          <a:solidFill>
                            <a:schemeClr val="bg1"/>
                          </a:solidFill>
                          <a:latin typeface="Arial" panose="020B0604020202020204" pitchFamily="34" charset="0"/>
                        </a:defRPr>
                      </a:lvl7pPr>
                      <a:lvl8pPr fontAlgn="base">
                        <a:spcBef>
                          <a:spcPct val="0"/>
                        </a:spcBef>
                        <a:spcAft>
                          <a:spcPct val="0"/>
                        </a:spcAft>
                        <a:buFont typeface="Arial" panose="020B0604020202020204" pitchFamily="34" charset="0"/>
                        <a:defRPr sz="2000" b="1">
                          <a:solidFill>
                            <a:schemeClr val="bg1"/>
                          </a:solidFill>
                          <a:latin typeface="Arial" panose="020B0604020202020204" pitchFamily="34" charset="0"/>
                        </a:defRPr>
                      </a:lvl8pPr>
                      <a:lvl9pPr fontAlgn="base">
                        <a:spcBef>
                          <a:spcPct val="0"/>
                        </a:spcBef>
                        <a:spcAft>
                          <a:spcPct val="0"/>
                        </a:spcAft>
                        <a:buFont typeface="Arial" panose="020B0604020202020204" pitchFamily="34" charset="0"/>
                        <a:defRPr sz="2000" b="1">
                          <a:solidFill>
                            <a:schemeClr val="bg1"/>
                          </a:solidFill>
                          <a:latin typeface="Arial" panose="020B0604020202020204" pitchFamily="34" charset="0"/>
                        </a:defRPr>
                      </a:lvl9pPr>
                    </a:lstStyle>
                    <a:p>
                      <a:pPr marL="236538" marR="0" lvl="0" indent="-236538" algn="l" defTabSz="914400" rtl="0" eaLnBrk="1" fontAlgn="base" latinLnBrk="0" hangingPunct="1">
                        <a:lnSpc>
                          <a:spcPct val="100000"/>
                        </a:lnSpc>
                        <a:spcBef>
                          <a:spcPct val="40000"/>
                        </a:spcBef>
                        <a:spcAft>
                          <a:spcPct val="0"/>
                        </a:spcAft>
                        <a:buClr>
                          <a:srgbClr val="CC3300"/>
                        </a:buClr>
                        <a:buSzPct val="55000"/>
                        <a:buFont typeface="Wingdings" panose="05000000000000000000" pitchFamily="2" charset="2"/>
                        <a:buBlip>
                          <a:blip r:embed="rId3"/>
                        </a:buBlip>
                        <a:tabLst/>
                      </a:pPr>
                      <a:r>
                        <a:rPr kumimoji="0" lang="en-US" altLang="en-US" sz="1800" b="1" i="0" u="none" strike="noStrike" cap="none" normalizeH="0" baseline="0" smtClean="0">
                          <a:ln>
                            <a:noFill/>
                          </a:ln>
                          <a:solidFill>
                            <a:schemeClr val="bg1"/>
                          </a:solidFill>
                          <a:effectLst/>
                          <a:latin typeface="Arial" panose="020B0604020202020204" pitchFamily="34" charset="0"/>
                        </a:rPr>
                        <a:t>Temporary</a:t>
                      </a:r>
                    </a:p>
                    <a:p>
                      <a:pPr marL="236538" marR="0" lvl="0" indent="-236538" algn="l" defTabSz="914400" rtl="0" eaLnBrk="1" fontAlgn="base" latinLnBrk="0" hangingPunct="1">
                        <a:lnSpc>
                          <a:spcPct val="100000"/>
                        </a:lnSpc>
                        <a:spcBef>
                          <a:spcPct val="40000"/>
                        </a:spcBef>
                        <a:spcAft>
                          <a:spcPct val="0"/>
                        </a:spcAft>
                        <a:buClr>
                          <a:srgbClr val="CC3300"/>
                        </a:buClr>
                        <a:buSzPct val="55000"/>
                        <a:buFont typeface="Wingdings" panose="05000000000000000000" pitchFamily="2" charset="2"/>
                        <a:buBlip>
                          <a:blip r:embed="rId3"/>
                        </a:buBlip>
                        <a:tabLst/>
                      </a:pPr>
                      <a:r>
                        <a:rPr kumimoji="0" lang="en-US" altLang="en-US" sz="1800" b="1" i="0" u="none" strike="noStrike" cap="none" normalizeH="0" baseline="0" smtClean="0">
                          <a:ln>
                            <a:noFill/>
                          </a:ln>
                          <a:solidFill>
                            <a:schemeClr val="bg1"/>
                          </a:solidFill>
                          <a:effectLst/>
                          <a:latin typeface="Arial" panose="020B0604020202020204" pitchFamily="34" charset="0"/>
                        </a:rPr>
                        <a:t>Specific limited purpose</a:t>
                      </a:r>
                    </a:p>
                    <a:p>
                      <a:pPr marL="236538" marR="0" lvl="0" indent="-236538" algn="l" defTabSz="914400" rtl="0" eaLnBrk="1" fontAlgn="base" latinLnBrk="0" hangingPunct="1">
                        <a:lnSpc>
                          <a:spcPct val="100000"/>
                        </a:lnSpc>
                        <a:spcBef>
                          <a:spcPct val="40000"/>
                        </a:spcBef>
                        <a:spcAft>
                          <a:spcPct val="0"/>
                        </a:spcAft>
                        <a:buClr>
                          <a:srgbClr val="CC3300"/>
                        </a:buClr>
                        <a:buSzPct val="55000"/>
                        <a:buFont typeface="Wingdings" panose="05000000000000000000" pitchFamily="2" charset="2"/>
                        <a:buBlip>
                          <a:blip r:embed="rId3"/>
                        </a:buBlip>
                        <a:tabLst/>
                      </a:pPr>
                      <a:r>
                        <a:rPr kumimoji="0" lang="en-US" altLang="en-US" sz="1800" b="1" i="0" u="none" strike="noStrike" cap="none" normalizeH="0" baseline="0" smtClean="0">
                          <a:ln>
                            <a:noFill/>
                          </a:ln>
                          <a:solidFill>
                            <a:schemeClr val="bg1"/>
                          </a:solidFill>
                          <a:effectLst/>
                          <a:latin typeface="Arial" panose="020B0604020202020204" pitchFamily="34" charset="0"/>
                        </a:rPr>
                        <a:t>Group members are aware of temporary nature of the group</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1">
                      <a:gsLst>
                        <a:gs pos="0">
                          <a:srgbClr val="9933FF">
                            <a:gamma/>
                            <a:shade val="46275"/>
                            <a:invGamma/>
                          </a:srgbClr>
                        </a:gs>
                        <a:gs pos="50000">
                          <a:srgbClr val="9933FF"/>
                        </a:gs>
                        <a:gs pos="100000">
                          <a:srgbClr val="9933FF">
                            <a:gamma/>
                            <a:shade val="46275"/>
                            <a:invGamma/>
                          </a:srgbClr>
                        </a:gs>
                      </a:gsLst>
                      <a:lin ang="5400000" scaled="1"/>
                    </a:gradFill>
                  </a:tcPr>
                </a:tc>
                <a:tc>
                  <a:txBody>
                    <a:bodyPr/>
                    <a:lstStyle>
                      <a:lvl1pPr marL="236538" indent="-236538">
                        <a:spcBef>
                          <a:spcPct val="40000"/>
                        </a:spcBef>
                        <a:buClr>
                          <a:srgbClr val="CC3300"/>
                        </a:buClr>
                        <a:buSzPct val="55000"/>
                        <a:buFont typeface="Wingdings" panose="05000000000000000000" pitchFamily="2" charset="2"/>
                        <a:defRPr sz="2000" b="1">
                          <a:solidFill>
                            <a:schemeClr val="bg1"/>
                          </a:solidFill>
                          <a:latin typeface="Arial" panose="020B0604020202020204" pitchFamily="34" charset="0"/>
                        </a:defRPr>
                      </a:lvl1pPr>
                      <a:lvl2pPr>
                        <a:buFont typeface="Arial" panose="020B0604020202020204" pitchFamily="34" charset="0"/>
                        <a:defRPr sz="2000" b="1">
                          <a:solidFill>
                            <a:schemeClr val="bg1"/>
                          </a:solidFill>
                          <a:latin typeface="Arial" panose="020B0604020202020204" pitchFamily="34" charset="0"/>
                        </a:defRPr>
                      </a:lvl2pPr>
                      <a:lvl3pPr>
                        <a:buFont typeface="Arial" panose="020B0604020202020204" pitchFamily="34" charset="0"/>
                        <a:defRPr sz="2000" b="1">
                          <a:solidFill>
                            <a:schemeClr val="bg1"/>
                          </a:solidFill>
                          <a:latin typeface="Arial" panose="020B0604020202020204" pitchFamily="34" charset="0"/>
                        </a:defRPr>
                      </a:lvl3pPr>
                      <a:lvl4pPr>
                        <a:buFont typeface="Arial" panose="020B0604020202020204" pitchFamily="34" charset="0"/>
                        <a:defRPr sz="2000" b="1">
                          <a:solidFill>
                            <a:schemeClr val="bg1"/>
                          </a:solidFill>
                          <a:latin typeface="Arial" panose="020B0604020202020204" pitchFamily="34" charset="0"/>
                        </a:defRPr>
                      </a:lvl4pPr>
                      <a:lvl5pPr>
                        <a:buFont typeface="Arial" panose="020B0604020202020204" pitchFamily="34" charset="0"/>
                        <a:defRPr sz="2000" b="1">
                          <a:solidFill>
                            <a:schemeClr val="bg1"/>
                          </a:solidFill>
                          <a:latin typeface="Arial" panose="020B0604020202020204" pitchFamily="34" charset="0"/>
                        </a:defRPr>
                      </a:lvl5pPr>
                      <a:lvl6pPr fontAlgn="base">
                        <a:spcBef>
                          <a:spcPct val="0"/>
                        </a:spcBef>
                        <a:spcAft>
                          <a:spcPct val="0"/>
                        </a:spcAft>
                        <a:buFont typeface="Arial" panose="020B0604020202020204" pitchFamily="34" charset="0"/>
                        <a:defRPr sz="2000" b="1">
                          <a:solidFill>
                            <a:schemeClr val="bg1"/>
                          </a:solidFill>
                          <a:latin typeface="Arial" panose="020B0604020202020204" pitchFamily="34" charset="0"/>
                        </a:defRPr>
                      </a:lvl6pPr>
                      <a:lvl7pPr fontAlgn="base">
                        <a:spcBef>
                          <a:spcPct val="0"/>
                        </a:spcBef>
                        <a:spcAft>
                          <a:spcPct val="0"/>
                        </a:spcAft>
                        <a:buFont typeface="Arial" panose="020B0604020202020204" pitchFamily="34" charset="0"/>
                        <a:defRPr sz="2000" b="1">
                          <a:solidFill>
                            <a:schemeClr val="bg1"/>
                          </a:solidFill>
                          <a:latin typeface="Arial" panose="020B0604020202020204" pitchFamily="34" charset="0"/>
                        </a:defRPr>
                      </a:lvl7pPr>
                      <a:lvl8pPr fontAlgn="base">
                        <a:spcBef>
                          <a:spcPct val="0"/>
                        </a:spcBef>
                        <a:spcAft>
                          <a:spcPct val="0"/>
                        </a:spcAft>
                        <a:buFont typeface="Arial" panose="020B0604020202020204" pitchFamily="34" charset="0"/>
                        <a:defRPr sz="2000" b="1">
                          <a:solidFill>
                            <a:schemeClr val="bg1"/>
                          </a:solidFill>
                          <a:latin typeface="Arial" panose="020B0604020202020204" pitchFamily="34" charset="0"/>
                        </a:defRPr>
                      </a:lvl8pPr>
                      <a:lvl9pPr fontAlgn="base">
                        <a:spcBef>
                          <a:spcPct val="0"/>
                        </a:spcBef>
                        <a:spcAft>
                          <a:spcPct val="0"/>
                        </a:spcAft>
                        <a:buFont typeface="Arial" panose="020B0604020202020204" pitchFamily="34" charset="0"/>
                        <a:defRPr sz="2000" b="1">
                          <a:solidFill>
                            <a:schemeClr val="bg1"/>
                          </a:solidFill>
                          <a:latin typeface="Arial" panose="020B0604020202020204" pitchFamily="34" charset="0"/>
                        </a:defRPr>
                      </a:lvl9pPr>
                    </a:lstStyle>
                    <a:p>
                      <a:pPr marL="236538" marR="0" lvl="0" indent="-236538" algn="l" defTabSz="914400" rtl="0" eaLnBrk="1" fontAlgn="base" latinLnBrk="0" hangingPunct="1">
                        <a:lnSpc>
                          <a:spcPct val="100000"/>
                        </a:lnSpc>
                        <a:spcBef>
                          <a:spcPct val="40000"/>
                        </a:spcBef>
                        <a:spcAft>
                          <a:spcPct val="0"/>
                        </a:spcAft>
                        <a:buClr>
                          <a:srgbClr val="CC3300"/>
                        </a:buClr>
                        <a:buSzPct val="55000"/>
                        <a:buFont typeface="Wingdings" panose="05000000000000000000" pitchFamily="2" charset="2"/>
                        <a:buBlip>
                          <a:blip r:embed="rId3"/>
                        </a:buBlip>
                        <a:tabLst/>
                      </a:pPr>
                      <a:r>
                        <a:rPr kumimoji="0" lang="en-US" altLang="en-US" sz="1800" b="1" i="0" u="none" strike="noStrike" cap="none" normalizeH="0" baseline="0" smtClean="0">
                          <a:ln>
                            <a:noFill/>
                          </a:ln>
                          <a:solidFill>
                            <a:schemeClr val="bg1"/>
                          </a:solidFill>
                          <a:effectLst/>
                          <a:latin typeface="Arial" panose="020B0604020202020204" pitchFamily="34" charset="0"/>
                        </a:rPr>
                        <a:t>Product design teams</a:t>
                      </a:r>
                    </a:p>
                    <a:p>
                      <a:pPr marL="236538" marR="0" lvl="0" indent="-236538" algn="l" defTabSz="914400" rtl="0" eaLnBrk="1" fontAlgn="base" latinLnBrk="0" hangingPunct="1">
                        <a:lnSpc>
                          <a:spcPct val="100000"/>
                        </a:lnSpc>
                        <a:spcBef>
                          <a:spcPct val="40000"/>
                        </a:spcBef>
                        <a:spcAft>
                          <a:spcPct val="0"/>
                        </a:spcAft>
                        <a:buClr>
                          <a:srgbClr val="CC3300"/>
                        </a:buClr>
                        <a:buSzPct val="55000"/>
                        <a:buFont typeface="Wingdings" panose="05000000000000000000" pitchFamily="2" charset="2"/>
                        <a:buBlip>
                          <a:blip r:embed="rId3"/>
                        </a:buBlip>
                        <a:tabLst/>
                      </a:pPr>
                      <a:r>
                        <a:rPr kumimoji="0" lang="en-US" altLang="en-US" sz="1800" b="1" i="0" u="none" strike="noStrike" cap="none" normalizeH="0" baseline="0" smtClean="0">
                          <a:ln>
                            <a:noFill/>
                          </a:ln>
                          <a:solidFill>
                            <a:schemeClr val="bg1"/>
                          </a:solidFill>
                          <a:effectLst/>
                          <a:latin typeface="Arial" panose="020B0604020202020204" pitchFamily="34" charset="0"/>
                        </a:rPr>
                        <a:t>Management information systems teams to develop upgraded computer systems</a:t>
                      </a:r>
                    </a:p>
                    <a:p>
                      <a:pPr marL="236538" marR="0" lvl="0" indent="-236538" algn="l" defTabSz="914400" rtl="0" eaLnBrk="1" fontAlgn="base" latinLnBrk="0" hangingPunct="1">
                        <a:lnSpc>
                          <a:spcPct val="100000"/>
                        </a:lnSpc>
                        <a:spcBef>
                          <a:spcPct val="40000"/>
                        </a:spcBef>
                        <a:spcAft>
                          <a:spcPct val="0"/>
                        </a:spcAft>
                        <a:buClr>
                          <a:srgbClr val="CC3300"/>
                        </a:buClr>
                        <a:buSzPct val="55000"/>
                        <a:buFont typeface="Wingdings" panose="05000000000000000000" pitchFamily="2" charset="2"/>
                        <a:buBlip>
                          <a:blip r:embed="rId3"/>
                        </a:buBlip>
                        <a:tabLst/>
                      </a:pPr>
                      <a:r>
                        <a:rPr kumimoji="0" lang="en-US" altLang="en-US" sz="1800" b="1" i="0" u="none" strike="noStrike" cap="none" normalizeH="0" baseline="0" smtClean="0">
                          <a:ln>
                            <a:noFill/>
                          </a:ln>
                          <a:solidFill>
                            <a:schemeClr val="bg1"/>
                          </a:solidFill>
                          <a:effectLst/>
                          <a:latin typeface="Arial" panose="020B0604020202020204" pitchFamily="34" charset="0"/>
                        </a:rPr>
                        <a:t>Team project groups in university classes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1">
                      <a:gsLst>
                        <a:gs pos="0">
                          <a:srgbClr val="9933FF">
                            <a:gamma/>
                            <a:shade val="46275"/>
                            <a:invGamma/>
                          </a:srgbClr>
                        </a:gs>
                        <a:gs pos="50000">
                          <a:srgbClr val="9933FF"/>
                        </a:gs>
                        <a:gs pos="100000">
                          <a:srgbClr val="9933FF">
                            <a:gamma/>
                            <a:shade val="46275"/>
                            <a:invGamma/>
                          </a:srgbClr>
                        </a:gs>
                      </a:gsLst>
                      <a:lin ang="5400000" scaled="1"/>
                    </a:gradFill>
                  </a:tcPr>
                </a:tc>
                <a:extLst>
                  <a:ext uri="{0D108BD9-81ED-4DB2-BD59-A6C34878D82A}">
                    <a16:rowId xmlns:a16="http://schemas.microsoft.com/office/drawing/2014/main" val="440946427"/>
                  </a:ext>
                </a:extLst>
              </a:tr>
            </a:tbl>
          </a:graphicData>
        </a:graphic>
      </p:graphicFrame>
      <p:sp>
        <p:nvSpPr>
          <p:cNvPr id="1046565" name="Text Box 37"/>
          <p:cNvSpPr txBox="1">
            <a:spLocks noChangeArrowheads="1"/>
          </p:cNvSpPr>
          <p:nvPr/>
        </p:nvSpPr>
        <p:spPr bwMode="auto">
          <a:xfrm>
            <a:off x="6477000" y="6248400"/>
            <a:ext cx="2203450" cy="257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lnSpc>
                <a:spcPct val="90000"/>
              </a:lnSpc>
              <a:spcBef>
                <a:spcPct val="20000"/>
              </a:spcBef>
              <a:buClr>
                <a:schemeClr val="tx1"/>
              </a:buClr>
              <a:buSzPct val="85000"/>
              <a:buFont typeface="Wingdings" panose="05000000000000000000" pitchFamily="2" charset="2"/>
              <a:buNone/>
            </a:pPr>
            <a:r>
              <a:rPr lang="en-US" altLang="en-US" sz="1200">
                <a:solidFill>
                  <a:schemeClr val="bg1"/>
                </a:solidFill>
              </a:rPr>
              <a:t>Adapted from Exhibit 11.2</a:t>
            </a:r>
          </a:p>
        </p:txBody>
      </p:sp>
    </p:spTree>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Slide Number Placeholder 3"/>
          <p:cNvSpPr>
            <a:spLocks noGrp="1"/>
          </p:cNvSpPr>
          <p:nvPr>
            <p:ph type="sldNum" sz="quarter" idx="10"/>
          </p:nvPr>
        </p:nvSpPr>
        <p:spPr/>
        <p:txBody>
          <a:bodyPr/>
          <a:lstStyle/>
          <a:p>
            <a:fld id="{6E14CB84-F3AA-4F7B-A999-4E165E52E829}" type="slidenum">
              <a:rPr lang="en-US" altLang="en-US"/>
              <a:pPr/>
              <a:t>7</a:t>
            </a:fld>
            <a:endParaRPr lang="en-US" altLang="en-US"/>
          </a:p>
        </p:txBody>
      </p:sp>
      <p:sp>
        <p:nvSpPr>
          <p:cNvPr id="1049602" name="Rectangle 2"/>
          <p:cNvSpPr>
            <a:spLocks noGrp="1" noChangeArrowheads="1"/>
          </p:cNvSpPr>
          <p:nvPr>
            <p:ph type="title"/>
          </p:nvPr>
        </p:nvSpPr>
        <p:spPr/>
        <p:txBody>
          <a:bodyPr/>
          <a:lstStyle/>
          <a:p>
            <a:r>
              <a:rPr lang="en-US" altLang="en-US"/>
              <a:t>Basic Types of Groups (cont.)</a:t>
            </a:r>
          </a:p>
        </p:txBody>
      </p:sp>
      <p:graphicFrame>
        <p:nvGraphicFramePr>
          <p:cNvPr id="1049637" name="Group 37"/>
          <p:cNvGraphicFramePr>
            <a:graphicFrameLocks noGrp="1"/>
          </p:cNvGraphicFramePr>
          <p:nvPr>
            <p:ph type="tbl" idx="1"/>
          </p:nvPr>
        </p:nvGraphicFramePr>
        <p:xfrm>
          <a:off x="381000" y="1524000"/>
          <a:ext cx="8305800" cy="3124200"/>
        </p:xfrm>
        <a:graphic>
          <a:graphicData uri="http://schemas.openxmlformats.org/drawingml/2006/table">
            <a:tbl>
              <a:tblPr/>
              <a:tblGrid>
                <a:gridCol w="1752600">
                  <a:extLst>
                    <a:ext uri="{9D8B030D-6E8A-4147-A177-3AD203B41FA5}">
                      <a16:colId xmlns:a16="http://schemas.microsoft.com/office/drawing/2014/main" val="3551116899"/>
                    </a:ext>
                  </a:extLst>
                </a:gridCol>
                <a:gridCol w="3657600">
                  <a:extLst>
                    <a:ext uri="{9D8B030D-6E8A-4147-A177-3AD203B41FA5}">
                      <a16:colId xmlns:a16="http://schemas.microsoft.com/office/drawing/2014/main" val="2503312865"/>
                    </a:ext>
                  </a:extLst>
                </a:gridCol>
                <a:gridCol w="2895600">
                  <a:extLst>
                    <a:ext uri="{9D8B030D-6E8A-4147-A177-3AD203B41FA5}">
                      <a16:colId xmlns:a16="http://schemas.microsoft.com/office/drawing/2014/main" val="3266479589"/>
                    </a:ext>
                  </a:extLst>
                </a:gridCol>
              </a:tblGrid>
              <a:tr h="508000">
                <a:tc>
                  <a:txBody>
                    <a:bodyPr/>
                    <a:lstStyle>
                      <a:lvl1pPr>
                        <a:spcBef>
                          <a:spcPct val="40000"/>
                        </a:spcBef>
                        <a:buClr>
                          <a:srgbClr val="CC3300"/>
                        </a:buClr>
                        <a:buSzPct val="55000"/>
                        <a:buFont typeface="Wingdings" panose="05000000000000000000" pitchFamily="2" charset="2"/>
                        <a:defRPr sz="2000" b="1">
                          <a:solidFill>
                            <a:schemeClr val="bg1"/>
                          </a:solidFill>
                          <a:latin typeface="Arial" panose="020B0604020202020204" pitchFamily="34" charset="0"/>
                        </a:defRPr>
                      </a:lvl1pPr>
                      <a:lvl2pPr>
                        <a:buFont typeface="Arial" panose="020B0604020202020204" pitchFamily="34" charset="0"/>
                        <a:defRPr sz="2000" b="1">
                          <a:solidFill>
                            <a:schemeClr val="bg1"/>
                          </a:solidFill>
                          <a:latin typeface="Arial" panose="020B0604020202020204" pitchFamily="34" charset="0"/>
                        </a:defRPr>
                      </a:lvl2pPr>
                      <a:lvl3pPr>
                        <a:buFont typeface="Arial" panose="020B0604020202020204" pitchFamily="34" charset="0"/>
                        <a:defRPr sz="2000" b="1">
                          <a:solidFill>
                            <a:schemeClr val="bg1"/>
                          </a:solidFill>
                          <a:latin typeface="Arial" panose="020B0604020202020204" pitchFamily="34" charset="0"/>
                        </a:defRPr>
                      </a:lvl3pPr>
                      <a:lvl4pPr>
                        <a:buFont typeface="Arial" panose="020B0604020202020204" pitchFamily="34" charset="0"/>
                        <a:defRPr sz="2000" b="1">
                          <a:solidFill>
                            <a:schemeClr val="bg1"/>
                          </a:solidFill>
                          <a:latin typeface="Arial" panose="020B0604020202020204" pitchFamily="34" charset="0"/>
                        </a:defRPr>
                      </a:lvl4pPr>
                      <a:lvl5pPr>
                        <a:buFont typeface="Arial" panose="020B0604020202020204" pitchFamily="34" charset="0"/>
                        <a:defRPr sz="2000" b="1">
                          <a:solidFill>
                            <a:schemeClr val="bg1"/>
                          </a:solidFill>
                          <a:latin typeface="Arial" panose="020B0604020202020204" pitchFamily="34" charset="0"/>
                        </a:defRPr>
                      </a:lvl5pPr>
                      <a:lvl6pPr fontAlgn="base">
                        <a:spcBef>
                          <a:spcPct val="0"/>
                        </a:spcBef>
                        <a:spcAft>
                          <a:spcPct val="0"/>
                        </a:spcAft>
                        <a:buFont typeface="Arial" panose="020B0604020202020204" pitchFamily="34" charset="0"/>
                        <a:defRPr sz="2000" b="1">
                          <a:solidFill>
                            <a:schemeClr val="bg1"/>
                          </a:solidFill>
                          <a:latin typeface="Arial" panose="020B0604020202020204" pitchFamily="34" charset="0"/>
                        </a:defRPr>
                      </a:lvl6pPr>
                      <a:lvl7pPr fontAlgn="base">
                        <a:spcBef>
                          <a:spcPct val="0"/>
                        </a:spcBef>
                        <a:spcAft>
                          <a:spcPct val="0"/>
                        </a:spcAft>
                        <a:buFont typeface="Arial" panose="020B0604020202020204" pitchFamily="34" charset="0"/>
                        <a:defRPr sz="2000" b="1">
                          <a:solidFill>
                            <a:schemeClr val="bg1"/>
                          </a:solidFill>
                          <a:latin typeface="Arial" panose="020B0604020202020204" pitchFamily="34" charset="0"/>
                        </a:defRPr>
                      </a:lvl7pPr>
                      <a:lvl8pPr fontAlgn="base">
                        <a:spcBef>
                          <a:spcPct val="0"/>
                        </a:spcBef>
                        <a:spcAft>
                          <a:spcPct val="0"/>
                        </a:spcAft>
                        <a:buFont typeface="Arial" panose="020B0604020202020204" pitchFamily="34" charset="0"/>
                        <a:defRPr sz="2000" b="1">
                          <a:solidFill>
                            <a:schemeClr val="bg1"/>
                          </a:solidFill>
                          <a:latin typeface="Arial" panose="020B0604020202020204" pitchFamily="34" charset="0"/>
                        </a:defRPr>
                      </a:lvl8pPr>
                      <a:lvl9pPr fontAlgn="base">
                        <a:spcBef>
                          <a:spcPct val="0"/>
                        </a:spcBef>
                        <a:spcAft>
                          <a:spcPct val="0"/>
                        </a:spcAft>
                        <a:buFont typeface="Arial" panose="020B0604020202020204" pitchFamily="34" charset="0"/>
                        <a:defRPr sz="2000" b="1">
                          <a:solidFill>
                            <a:schemeClr val="bg1"/>
                          </a:solidFill>
                          <a:latin typeface="Arial" panose="020B0604020202020204" pitchFamily="34" charset="0"/>
                        </a:defRPr>
                      </a:lvl9pPr>
                    </a:lstStyle>
                    <a:p>
                      <a:pPr marL="0" marR="0" lvl="0" indent="0" algn="l" defTabSz="914400" rtl="0" eaLnBrk="1" fontAlgn="base" latinLnBrk="0" hangingPunct="1">
                        <a:lnSpc>
                          <a:spcPct val="100000"/>
                        </a:lnSpc>
                        <a:spcBef>
                          <a:spcPct val="40000"/>
                        </a:spcBef>
                        <a:spcAft>
                          <a:spcPct val="0"/>
                        </a:spcAft>
                        <a:buClr>
                          <a:srgbClr val="CC3300"/>
                        </a:buClr>
                        <a:buSzPct val="55000"/>
                        <a:buFont typeface="Wingdings" panose="05000000000000000000" pitchFamily="2" charset="2"/>
                        <a:buNone/>
                        <a:tabLst/>
                      </a:pPr>
                      <a:r>
                        <a:rPr kumimoji="0" lang="en-US" altLang="en-US" sz="1800" b="1" i="0" u="none" strike="noStrike" cap="none" normalizeH="0" baseline="0" smtClean="0">
                          <a:ln>
                            <a:noFill/>
                          </a:ln>
                          <a:solidFill>
                            <a:schemeClr val="bg1"/>
                          </a:solidFill>
                          <a:effectLst/>
                          <a:latin typeface="Arial" panose="020B0604020202020204" pitchFamily="34" charset="0"/>
                        </a:rPr>
                        <a:t>Type of Group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1">
                      <a:gsLst>
                        <a:gs pos="0">
                          <a:srgbClr val="5F5F5F">
                            <a:gamma/>
                            <a:shade val="46275"/>
                            <a:invGamma/>
                          </a:srgbClr>
                        </a:gs>
                        <a:gs pos="50000">
                          <a:srgbClr val="5F5F5F"/>
                        </a:gs>
                        <a:gs pos="100000">
                          <a:srgbClr val="5F5F5F">
                            <a:gamma/>
                            <a:shade val="46275"/>
                            <a:invGamma/>
                          </a:srgbClr>
                        </a:gs>
                      </a:gsLst>
                      <a:lin ang="5400000" scaled="1"/>
                    </a:gradFill>
                  </a:tcPr>
                </a:tc>
                <a:tc>
                  <a:txBody>
                    <a:bodyPr/>
                    <a:lstStyle>
                      <a:lvl1pPr>
                        <a:spcBef>
                          <a:spcPct val="40000"/>
                        </a:spcBef>
                        <a:buClr>
                          <a:srgbClr val="CC3300"/>
                        </a:buClr>
                        <a:buSzPct val="55000"/>
                        <a:buFont typeface="Wingdings" panose="05000000000000000000" pitchFamily="2" charset="2"/>
                        <a:defRPr sz="2000" b="1">
                          <a:solidFill>
                            <a:schemeClr val="bg1"/>
                          </a:solidFill>
                          <a:latin typeface="Arial" panose="020B0604020202020204" pitchFamily="34" charset="0"/>
                        </a:defRPr>
                      </a:lvl1pPr>
                      <a:lvl2pPr>
                        <a:buFont typeface="Arial" panose="020B0604020202020204" pitchFamily="34" charset="0"/>
                        <a:defRPr sz="2000" b="1">
                          <a:solidFill>
                            <a:schemeClr val="bg1"/>
                          </a:solidFill>
                          <a:latin typeface="Arial" panose="020B0604020202020204" pitchFamily="34" charset="0"/>
                        </a:defRPr>
                      </a:lvl2pPr>
                      <a:lvl3pPr>
                        <a:buFont typeface="Arial" panose="020B0604020202020204" pitchFamily="34" charset="0"/>
                        <a:defRPr sz="2000" b="1">
                          <a:solidFill>
                            <a:schemeClr val="bg1"/>
                          </a:solidFill>
                          <a:latin typeface="Arial" panose="020B0604020202020204" pitchFamily="34" charset="0"/>
                        </a:defRPr>
                      </a:lvl3pPr>
                      <a:lvl4pPr>
                        <a:buFont typeface="Arial" panose="020B0604020202020204" pitchFamily="34" charset="0"/>
                        <a:defRPr sz="2000" b="1">
                          <a:solidFill>
                            <a:schemeClr val="bg1"/>
                          </a:solidFill>
                          <a:latin typeface="Arial" panose="020B0604020202020204" pitchFamily="34" charset="0"/>
                        </a:defRPr>
                      </a:lvl4pPr>
                      <a:lvl5pPr>
                        <a:buFont typeface="Arial" panose="020B0604020202020204" pitchFamily="34" charset="0"/>
                        <a:defRPr sz="2000" b="1">
                          <a:solidFill>
                            <a:schemeClr val="bg1"/>
                          </a:solidFill>
                          <a:latin typeface="Arial" panose="020B0604020202020204" pitchFamily="34" charset="0"/>
                        </a:defRPr>
                      </a:lvl5pPr>
                      <a:lvl6pPr fontAlgn="base">
                        <a:spcBef>
                          <a:spcPct val="0"/>
                        </a:spcBef>
                        <a:spcAft>
                          <a:spcPct val="0"/>
                        </a:spcAft>
                        <a:buFont typeface="Arial" panose="020B0604020202020204" pitchFamily="34" charset="0"/>
                        <a:defRPr sz="2000" b="1">
                          <a:solidFill>
                            <a:schemeClr val="bg1"/>
                          </a:solidFill>
                          <a:latin typeface="Arial" panose="020B0604020202020204" pitchFamily="34" charset="0"/>
                        </a:defRPr>
                      </a:lvl6pPr>
                      <a:lvl7pPr fontAlgn="base">
                        <a:spcBef>
                          <a:spcPct val="0"/>
                        </a:spcBef>
                        <a:spcAft>
                          <a:spcPct val="0"/>
                        </a:spcAft>
                        <a:buFont typeface="Arial" panose="020B0604020202020204" pitchFamily="34" charset="0"/>
                        <a:defRPr sz="2000" b="1">
                          <a:solidFill>
                            <a:schemeClr val="bg1"/>
                          </a:solidFill>
                          <a:latin typeface="Arial" panose="020B0604020202020204" pitchFamily="34" charset="0"/>
                        </a:defRPr>
                      </a:lvl7pPr>
                      <a:lvl8pPr fontAlgn="base">
                        <a:spcBef>
                          <a:spcPct val="0"/>
                        </a:spcBef>
                        <a:spcAft>
                          <a:spcPct val="0"/>
                        </a:spcAft>
                        <a:buFont typeface="Arial" panose="020B0604020202020204" pitchFamily="34" charset="0"/>
                        <a:defRPr sz="2000" b="1">
                          <a:solidFill>
                            <a:schemeClr val="bg1"/>
                          </a:solidFill>
                          <a:latin typeface="Arial" panose="020B0604020202020204" pitchFamily="34" charset="0"/>
                        </a:defRPr>
                      </a:lvl8pPr>
                      <a:lvl9pPr fontAlgn="base">
                        <a:spcBef>
                          <a:spcPct val="0"/>
                        </a:spcBef>
                        <a:spcAft>
                          <a:spcPct val="0"/>
                        </a:spcAft>
                        <a:buFont typeface="Arial" panose="020B0604020202020204" pitchFamily="34" charset="0"/>
                        <a:defRPr sz="2000" b="1">
                          <a:solidFill>
                            <a:schemeClr val="bg1"/>
                          </a:solidFill>
                          <a:latin typeface="Arial" panose="020B0604020202020204" pitchFamily="34" charset="0"/>
                        </a:defRPr>
                      </a:lvl9pPr>
                    </a:lstStyle>
                    <a:p>
                      <a:pPr marL="0" marR="0" lvl="0" indent="0" algn="l" defTabSz="914400" rtl="0" eaLnBrk="1" fontAlgn="base" latinLnBrk="0" hangingPunct="1">
                        <a:lnSpc>
                          <a:spcPct val="100000"/>
                        </a:lnSpc>
                        <a:spcBef>
                          <a:spcPct val="40000"/>
                        </a:spcBef>
                        <a:spcAft>
                          <a:spcPct val="0"/>
                        </a:spcAft>
                        <a:buClr>
                          <a:srgbClr val="CC3300"/>
                        </a:buClr>
                        <a:buSzPct val="55000"/>
                        <a:buFont typeface="Wingdings" panose="05000000000000000000" pitchFamily="2" charset="2"/>
                        <a:buNone/>
                        <a:tabLst/>
                      </a:pPr>
                      <a:r>
                        <a:rPr kumimoji="0" lang="en-US" altLang="en-US" sz="1800" b="1" i="0" u="none" strike="noStrike" cap="none" normalizeH="0" baseline="0" smtClean="0">
                          <a:ln>
                            <a:noFill/>
                          </a:ln>
                          <a:solidFill>
                            <a:schemeClr val="bg1"/>
                          </a:solidFill>
                          <a:effectLst/>
                          <a:latin typeface="Arial" panose="020B0604020202020204" pitchFamily="34" charset="0"/>
                        </a:rPr>
                        <a:t>Features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1">
                      <a:gsLst>
                        <a:gs pos="0">
                          <a:srgbClr val="5F5F5F">
                            <a:gamma/>
                            <a:shade val="46275"/>
                            <a:invGamma/>
                          </a:srgbClr>
                        </a:gs>
                        <a:gs pos="50000">
                          <a:srgbClr val="5F5F5F"/>
                        </a:gs>
                        <a:gs pos="100000">
                          <a:srgbClr val="5F5F5F">
                            <a:gamma/>
                            <a:shade val="46275"/>
                            <a:invGamma/>
                          </a:srgbClr>
                        </a:gs>
                      </a:gsLst>
                      <a:lin ang="5400000" scaled="1"/>
                    </a:gradFill>
                  </a:tcPr>
                </a:tc>
                <a:tc>
                  <a:txBody>
                    <a:bodyPr/>
                    <a:lstStyle>
                      <a:lvl1pPr>
                        <a:spcBef>
                          <a:spcPct val="40000"/>
                        </a:spcBef>
                        <a:buClr>
                          <a:srgbClr val="CC3300"/>
                        </a:buClr>
                        <a:buSzPct val="55000"/>
                        <a:buFont typeface="Wingdings" panose="05000000000000000000" pitchFamily="2" charset="2"/>
                        <a:defRPr sz="2000" b="1">
                          <a:solidFill>
                            <a:schemeClr val="bg1"/>
                          </a:solidFill>
                          <a:latin typeface="Arial" panose="020B0604020202020204" pitchFamily="34" charset="0"/>
                        </a:defRPr>
                      </a:lvl1pPr>
                      <a:lvl2pPr>
                        <a:buFont typeface="Arial" panose="020B0604020202020204" pitchFamily="34" charset="0"/>
                        <a:defRPr sz="2000" b="1">
                          <a:solidFill>
                            <a:schemeClr val="bg1"/>
                          </a:solidFill>
                          <a:latin typeface="Arial" panose="020B0604020202020204" pitchFamily="34" charset="0"/>
                        </a:defRPr>
                      </a:lvl2pPr>
                      <a:lvl3pPr>
                        <a:buFont typeface="Arial" panose="020B0604020202020204" pitchFamily="34" charset="0"/>
                        <a:defRPr sz="2000" b="1">
                          <a:solidFill>
                            <a:schemeClr val="bg1"/>
                          </a:solidFill>
                          <a:latin typeface="Arial" panose="020B0604020202020204" pitchFamily="34" charset="0"/>
                        </a:defRPr>
                      </a:lvl3pPr>
                      <a:lvl4pPr>
                        <a:buFont typeface="Arial" panose="020B0604020202020204" pitchFamily="34" charset="0"/>
                        <a:defRPr sz="2000" b="1">
                          <a:solidFill>
                            <a:schemeClr val="bg1"/>
                          </a:solidFill>
                          <a:latin typeface="Arial" panose="020B0604020202020204" pitchFamily="34" charset="0"/>
                        </a:defRPr>
                      </a:lvl4pPr>
                      <a:lvl5pPr>
                        <a:buFont typeface="Arial" panose="020B0604020202020204" pitchFamily="34" charset="0"/>
                        <a:defRPr sz="2000" b="1">
                          <a:solidFill>
                            <a:schemeClr val="bg1"/>
                          </a:solidFill>
                          <a:latin typeface="Arial" panose="020B0604020202020204" pitchFamily="34" charset="0"/>
                        </a:defRPr>
                      </a:lvl5pPr>
                      <a:lvl6pPr fontAlgn="base">
                        <a:spcBef>
                          <a:spcPct val="0"/>
                        </a:spcBef>
                        <a:spcAft>
                          <a:spcPct val="0"/>
                        </a:spcAft>
                        <a:buFont typeface="Arial" panose="020B0604020202020204" pitchFamily="34" charset="0"/>
                        <a:defRPr sz="2000" b="1">
                          <a:solidFill>
                            <a:schemeClr val="bg1"/>
                          </a:solidFill>
                          <a:latin typeface="Arial" panose="020B0604020202020204" pitchFamily="34" charset="0"/>
                        </a:defRPr>
                      </a:lvl6pPr>
                      <a:lvl7pPr fontAlgn="base">
                        <a:spcBef>
                          <a:spcPct val="0"/>
                        </a:spcBef>
                        <a:spcAft>
                          <a:spcPct val="0"/>
                        </a:spcAft>
                        <a:buFont typeface="Arial" panose="020B0604020202020204" pitchFamily="34" charset="0"/>
                        <a:defRPr sz="2000" b="1">
                          <a:solidFill>
                            <a:schemeClr val="bg1"/>
                          </a:solidFill>
                          <a:latin typeface="Arial" panose="020B0604020202020204" pitchFamily="34" charset="0"/>
                        </a:defRPr>
                      </a:lvl7pPr>
                      <a:lvl8pPr fontAlgn="base">
                        <a:spcBef>
                          <a:spcPct val="0"/>
                        </a:spcBef>
                        <a:spcAft>
                          <a:spcPct val="0"/>
                        </a:spcAft>
                        <a:buFont typeface="Arial" panose="020B0604020202020204" pitchFamily="34" charset="0"/>
                        <a:defRPr sz="2000" b="1">
                          <a:solidFill>
                            <a:schemeClr val="bg1"/>
                          </a:solidFill>
                          <a:latin typeface="Arial" panose="020B0604020202020204" pitchFamily="34" charset="0"/>
                        </a:defRPr>
                      </a:lvl8pPr>
                      <a:lvl9pPr fontAlgn="base">
                        <a:spcBef>
                          <a:spcPct val="0"/>
                        </a:spcBef>
                        <a:spcAft>
                          <a:spcPct val="0"/>
                        </a:spcAft>
                        <a:buFont typeface="Arial" panose="020B0604020202020204" pitchFamily="34" charset="0"/>
                        <a:defRPr sz="2000" b="1">
                          <a:solidFill>
                            <a:schemeClr val="bg1"/>
                          </a:solidFill>
                          <a:latin typeface="Arial" panose="020B0604020202020204" pitchFamily="34" charset="0"/>
                        </a:defRPr>
                      </a:lvl9pPr>
                    </a:lstStyle>
                    <a:p>
                      <a:pPr marL="0" marR="0" lvl="0" indent="0" algn="l" defTabSz="914400" rtl="0" eaLnBrk="1" fontAlgn="base" latinLnBrk="0" hangingPunct="1">
                        <a:lnSpc>
                          <a:spcPct val="100000"/>
                        </a:lnSpc>
                        <a:spcBef>
                          <a:spcPct val="40000"/>
                        </a:spcBef>
                        <a:spcAft>
                          <a:spcPct val="0"/>
                        </a:spcAft>
                        <a:buClr>
                          <a:srgbClr val="CC3300"/>
                        </a:buClr>
                        <a:buSzPct val="55000"/>
                        <a:buFont typeface="Wingdings" panose="05000000000000000000" pitchFamily="2" charset="2"/>
                        <a:buNone/>
                        <a:tabLst/>
                      </a:pPr>
                      <a:r>
                        <a:rPr kumimoji="0" lang="en-US" altLang="en-US" sz="1800" b="1" i="0" u="none" strike="noStrike" cap="none" normalizeH="0" baseline="0" smtClean="0">
                          <a:ln>
                            <a:noFill/>
                          </a:ln>
                          <a:solidFill>
                            <a:schemeClr val="bg1"/>
                          </a:solidFill>
                          <a:effectLst/>
                          <a:latin typeface="Arial" panose="020B0604020202020204" pitchFamily="34" charset="0"/>
                        </a:rPr>
                        <a:t>Examples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1">
                      <a:gsLst>
                        <a:gs pos="0">
                          <a:srgbClr val="5F5F5F">
                            <a:gamma/>
                            <a:shade val="46275"/>
                            <a:invGamma/>
                          </a:srgbClr>
                        </a:gs>
                        <a:gs pos="50000">
                          <a:srgbClr val="5F5F5F"/>
                        </a:gs>
                        <a:gs pos="100000">
                          <a:srgbClr val="5F5F5F">
                            <a:gamma/>
                            <a:shade val="46275"/>
                            <a:invGamma/>
                          </a:srgbClr>
                        </a:gs>
                      </a:gsLst>
                      <a:lin ang="5400000" scaled="1"/>
                    </a:gradFill>
                  </a:tcPr>
                </a:tc>
                <a:extLst>
                  <a:ext uri="{0D108BD9-81ED-4DB2-BD59-A6C34878D82A}">
                    <a16:rowId xmlns:a16="http://schemas.microsoft.com/office/drawing/2014/main" val="2810785261"/>
                  </a:ext>
                </a:extLst>
              </a:tr>
              <a:tr h="1600200">
                <a:tc>
                  <a:txBody>
                    <a:bodyPr/>
                    <a:lstStyle>
                      <a:lvl1pPr>
                        <a:spcBef>
                          <a:spcPct val="40000"/>
                        </a:spcBef>
                        <a:buClr>
                          <a:srgbClr val="CC3300"/>
                        </a:buClr>
                        <a:buSzPct val="55000"/>
                        <a:buFont typeface="Wingdings" panose="05000000000000000000" pitchFamily="2" charset="2"/>
                        <a:defRPr sz="2000" b="1">
                          <a:solidFill>
                            <a:schemeClr val="bg1"/>
                          </a:solidFill>
                          <a:latin typeface="Arial" panose="020B0604020202020204" pitchFamily="34" charset="0"/>
                        </a:defRPr>
                      </a:lvl1pPr>
                      <a:lvl2pPr>
                        <a:buFont typeface="Arial" panose="020B0604020202020204" pitchFamily="34" charset="0"/>
                        <a:defRPr sz="2000" b="1">
                          <a:solidFill>
                            <a:schemeClr val="bg1"/>
                          </a:solidFill>
                          <a:latin typeface="Arial" panose="020B0604020202020204" pitchFamily="34" charset="0"/>
                        </a:defRPr>
                      </a:lvl2pPr>
                      <a:lvl3pPr>
                        <a:buFont typeface="Arial" panose="020B0604020202020204" pitchFamily="34" charset="0"/>
                        <a:defRPr sz="2000" b="1">
                          <a:solidFill>
                            <a:schemeClr val="bg1"/>
                          </a:solidFill>
                          <a:latin typeface="Arial" panose="020B0604020202020204" pitchFamily="34" charset="0"/>
                        </a:defRPr>
                      </a:lvl3pPr>
                      <a:lvl4pPr>
                        <a:buFont typeface="Arial" panose="020B0604020202020204" pitchFamily="34" charset="0"/>
                        <a:defRPr sz="2000" b="1">
                          <a:solidFill>
                            <a:schemeClr val="bg1"/>
                          </a:solidFill>
                          <a:latin typeface="Arial" panose="020B0604020202020204" pitchFamily="34" charset="0"/>
                        </a:defRPr>
                      </a:lvl4pPr>
                      <a:lvl5pPr>
                        <a:buFont typeface="Arial" panose="020B0604020202020204" pitchFamily="34" charset="0"/>
                        <a:defRPr sz="2000" b="1">
                          <a:solidFill>
                            <a:schemeClr val="bg1"/>
                          </a:solidFill>
                          <a:latin typeface="Arial" panose="020B0604020202020204" pitchFamily="34" charset="0"/>
                        </a:defRPr>
                      </a:lvl5pPr>
                      <a:lvl6pPr fontAlgn="base">
                        <a:spcBef>
                          <a:spcPct val="0"/>
                        </a:spcBef>
                        <a:spcAft>
                          <a:spcPct val="0"/>
                        </a:spcAft>
                        <a:buFont typeface="Arial" panose="020B0604020202020204" pitchFamily="34" charset="0"/>
                        <a:defRPr sz="2000" b="1">
                          <a:solidFill>
                            <a:schemeClr val="bg1"/>
                          </a:solidFill>
                          <a:latin typeface="Arial" panose="020B0604020202020204" pitchFamily="34" charset="0"/>
                        </a:defRPr>
                      </a:lvl6pPr>
                      <a:lvl7pPr fontAlgn="base">
                        <a:spcBef>
                          <a:spcPct val="0"/>
                        </a:spcBef>
                        <a:spcAft>
                          <a:spcPct val="0"/>
                        </a:spcAft>
                        <a:buFont typeface="Arial" panose="020B0604020202020204" pitchFamily="34" charset="0"/>
                        <a:defRPr sz="2000" b="1">
                          <a:solidFill>
                            <a:schemeClr val="bg1"/>
                          </a:solidFill>
                          <a:latin typeface="Arial" panose="020B0604020202020204" pitchFamily="34" charset="0"/>
                        </a:defRPr>
                      </a:lvl7pPr>
                      <a:lvl8pPr fontAlgn="base">
                        <a:spcBef>
                          <a:spcPct val="0"/>
                        </a:spcBef>
                        <a:spcAft>
                          <a:spcPct val="0"/>
                        </a:spcAft>
                        <a:buFont typeface="Arial" panose="020B0604020202020204" pitchFamily="34" charset="0"/>
                        <a:defRPr sz="2000" b="1">
                          <a:solidFill>
                            <a:schemeClr val="bg1"/>
                          </a:solidFill>
                          <a:latin typeface="Arial" panose="020B0604020202020204" pitchFamily="34" charset="0"/>
                        </a:defRPr>
                      </a:lvl8pPr>
                      <a:lvl9pPr fontAlgn="base">
                        <a:spcBef>
                          <a:spcPct val="0"/>
                        </a:spcBef>
                        <a:spcAft>
                          <a:spcPct val="0"/>
                        </a:spcAft>
                        <a:buFont typeface="Arial" panose="020B0604020202020204" pitchFamily="34" charset="0"/>
                        <a:defRPr sz="2000" b="1">
                          <a:solidFill>
                            <a:schemeClr val="bg1"/>
                          </a:solidFill>
                          <a:latin typeface="Arial" panose="020B0604020202020204" pitchFamily="34" charset="0"/>
                        </a:defRPr>
                      </a:lvl9pPr>
                    </a:lstStyle>
                    <a:p>
                      <a:pPr marL="0" marR="0" lvl="0" indent="0" algn="l" defTabSz="914400" rtl="0" eaLnBrk="1" fontAlgn="base" latinLnBrk="0" hangingPunct="1">
                        <a:lnSpc>
                          <a:spcPct val="100000"/>
                        </a:lnSpc>
                        <a:spcBef>
                          <a:spcPct val="40000"/>
                        </a:spcBef>
                        <a:spcAft>
                          <a:spcPct val="0"/>
                        </a:spcAft>
                        <a:buClr>
                          <a:srgbClr val="CC3300"/>
                        </a:buClr>
                        <a:buSzPct val="55000"/>
                        <a:buFont typeface="Wingdings" panose="05000000000000000000" pitchFamily="2" charset="2"/>
                        <a:buNone/>
                        <a:tabLst/>
                      </a:pPr>
                      <a:r>
                        <a:rPr kumimoji="0" lang="en-US" altLang="en-US" sz="1800" b="1" i="0" u="none" strike="noStrike" cap="none" normalizeH="0" baseline="0" smtClean="0">
                          <a:ln>
                            <a:noFill/>
                          </a:ln>
                          <a:solidFill>
                            <a:schemeClr val="bg1"/>
                          </a:solidFill>
                          <a:effectLst/>
                          <a:latin typeface="Arial" panose="020B0604020202020204" pitchFamily="34" charset="0"/>
                        </a:rPr>
                        <a:t>Committee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1">
                      <a:gsLst>
                        <a:gs pos="0">
                          <a:srgbClr val="5F5F5F">
                            <a:gamma/>
                            <a:shade val="46275"/>
                            <a:invGamma/>
                          </a:srgbClr>
                        </a:gs>
                        <a:gs pos="50000">
                          <a:srgbClr val="5F5F5F"/>
                        </a:gs>
                        <a:gs pos="100000">
                          <a:srgbClr val="5F5F5F">
                            <a:gamma/>
                            <a:shade val="46275"/>
                            <a:invGamma/>
                          </a:srgbClr>
                        </a:gs>
                      </a:gsLst>
                      <a:lin ang="5400000" scaled="1"/>
                    </a:gradFill>
                  </a:tcPr>
                </a:tc>
                <a:tc>
                  <a:txBody>
                    <a:bodyPr/>
                    <a:lstStyle>
                      <a:lvl1pPr marL="236538" indent="-236538">
                        <a:spcBef>
                          <a:spcPct val="40000"/>
                        </a:spcBef>
                        <a:buClr>
                          <a:srgbClr val="CC3300"/>
                        </a:buClr>
                        <a:buSzPct val="55000"/>
                        <a:buFont typeface="Wingdings" panose="05000000000000000000" pitchFamily="2" charset="2"/>
                        <a:defRPr sz="2000" b="1">
                          <a:solidFill>
                            <a:schemeClr val="bg1"/>
                          </a:solidFill>
                          <a:latin typeface="Arial" panose="020B0604020202020204" pitchFamily="34" charset="0"/>
                        </a:defRPr>
                      </a:lvl1pPr>
                      <a:lvl2pPr>
                        <a:buFont typeface="Arial" panose="020B0604020202020204" pitchFamily="34" charset="0"/>
                        <a:defRPr sz="2000" b="1">
                          <a:solidFill>
                            <a:schemeClr val="bg1"/>
                          </a:solidFill>
                          <a:latin typeface="Arial" panose="020B0604020202020204" pitchFamily="34" charset="0"/>
                        </a:defRPr>
                      </a:lvl2pPr>
                      <a:lvl3pPr>
                        <a:buFont typeface="Arial" panose="020B0604020202020204" pitchFamily="34" charset="0"/>
                        <a:defRPr sz="2000" b="1">
                          <a:solidFill>
                            <a:schemeClr val="bg1"/>
                          </a:solidFill>
                          <a:latin typeface="Arial" panose="020B0604020202020204" pitchFamily="34" charset="0"/>
                        </a:defRPr>
                      </a:lvl3pPr>
                      <a:lvl4pPr>
                        <a:buFont typeface="Arial" panose="020B0604020202020204" pitchFamily="34" charset="0"/>
                        <a:defRPr sz="2000" b="1">
                          <a:solidFill>
                            <a:schemeClr val="bg1"/>
                          </a:solidFill>
                          <a:latin typeface="Arial" panose="020B0604020202020204" pitchFamily="34" charset="0"/>
                        </a:defRPr>
                      </a:lvl4pPr>
                      <a:lvl5pPr>
                        <a:buFont typeface="Arial" panose="020B0604020202020204" pitchFamily="34" charset="0"/>
                        <a:defRPr sz="2000" b="1">
                          <a:solidFill>
                            <a:schemeClr val="bg1"/>
                          </a:solidFill>
                          <a:latin typeface="Arial" panose="020B0604020202020204" pitchFamily="34" charset="0"/>
                        </a:defRPr>
                      </a:lvl5pPr>
                      <a:lvl6pPr fontAlgn="base">
                        <a:spcBef>
                          <a:spcPct val="0"/>
                        </a:spcBef>
                        <a:spcAft>
                          <a:spcPct val="0"/>
                        </a:spcAft>
                        <a:buFont typeface="Arial" panose="020B0604020202020204" pitchFamily="34" charset="0"/>
                        <a:defRPr sz="2000" b="1">
                          <a:solidFill>
                            <a:schemeClr val="bg1"/>
                          </a:solidFill>
                          <a:latin typeface="Arial" panose="020B0604020202020204" pitchFamily="34" charset="0"/>
                        </a:defRPr>
                      </a:lvl6pPr>
                      <a:lvl7pPr fontAlgn="base">
                        <a:spcBef>
                          <a:spcPct val="0"/>
                        </a:spcBef>
                        <a:spcAft>
                          <a:spcPct val="0"/>
                        </a:spcAft>
                        <a:buFont typeface="Arial" panose="020B0604020202020204" pitchFamily="34" charset="0"/>
                        <a:defRPr sz="2000" b="1">
                          <a:solidFill>
                            <a:schemeClr val="bg1"/>
                          </a:solidFill>
                          <a:latin typeface="Arial" panose="020B0604020202020204" pitchFamily="34" charset="0"/>
                        </a:defRPr>
                      </a:lvl7pPr>
                      <a:lvl8pPr fontAlgn="base">
                        <a:spcBef>
                          <a:spcPct val="0"/>
                        </a:spcBef>
                        <a:spcAft>
                          <a:spcPct val="0"/>
                        </a:spcAft>
                        <a:buFont typeface="Arial" panose="020B0604020202020204" pitchFamily="34" charset="0"/>
                        <a:defRPr sz="2000" b="1">
                          <a:solidFill>
                            <a:schemeClr val="bg1"/>
                          </a:solidFill>
                          <a:latin typeface="Arial" panose="020B0604020202020204" pitchFamily="34" charset="0"/>
                        </a:defRPr>
                      </a:lvl8pPr>
                      <a:lvl9pPr fontAlgn="base">
                        <a:spcBef>
                          <a:spcPct val="0"/>
                        </a:spcBef>
                        <a:spcAft>
                          <a:spcPct val="0"/>
                        </a:spcAft>
                        <a:buFont typeface="Arial" panose="020B0604020202020204" pitchFamily="34" charset="0"/>
                        <a:defRPr sz="2000" b="1">
                          <a:solidFill>
                            <a:schemeClr val="bg1"/>
                          </a:solidFill>
                          <a:latin typeface="Arial" panose="020B0604020202020204" pitchFamily="34" charset="0"/>
                        </a:defRPr>
                      </a:lvl9pPr>
                    </a:lstStyle>
                    <a:p>
                      <a:pPr marL="236538" marR="0" lvl="0" indent="-236538" algn="l" defTabSz="914400" rtl="0" eaLnBrk="1" fontAlgn="base" latinLnBrk="0" hangingPunct="1">
                        <a:lnSpc>
                          <a:spcPct val="100000"/>
                        </a:lnSpc>
                        <a:spcBef>
                          <a:spcPct val="40000"/>
                        </a:spcBef>
                        <a:spcAft>
                          <a:spcPct val="0"/>
                        </a:spcAft>
                        <a:buClr>
                          <a:srgbClr val="CC3300"/>
                        </a:buClr>
                        <a:buSzPct val="55000"/>
                        <a:buFont typeface="Wingdings" panose="05000000000000000000" pitchFamily="2" charset="2"/>
                        <a:buBlip>
                          <a:blip r:embed="rId3"/>
                        </a:buBlip>
                        <a:tabLst/>
                      </a:pPr>
                      <a:r>
                        <a:rPr kumimoji="0" lang="en-US" altLang="en-US" sz="1800" b="1" i="0" u="none" strike="noStrike" cap="none" normalizeH="0" baseline="0" smtClean="0">
                          <a:ln>
                            <a:noFill/>
                          </a:ln>
                          <a:solidFill>
                            <a:schemeClr val="bg1"/>
                          </a:solidFill>
                          <a:effectLst/>
                          <a:latin typeface="Arial" panose="020B0604020202020204" pitchFamily="34" charset="0"/>
                        </a:rPr>
                        <a:t>Either permanent or ad hoc</a:t>
                      </a:r>
                    </a:p>
                    <a:p>
                      <a:pPr marL="236538" marR="0" lvl="0" indent="-236538" algn="l" defTabSz="914400" rtl="0" eaLnBrk="1" fontAlgn="base" latinLnBrk="0" hangingPunct="1">
                        <a:lnSpc>
                          <a:spcPct val="100000"/>
                        </a:lnSpc>
                        <a:spcBef>
                          <a:spcPct val="40000"/>
                        </a:spcBef>
                        <a:spcAft>
                          <a:spcPct val="0"/>
                        </a:spcAft>
                        <a:buClr>
                          <a:srgbClr val="CC3300"/>
                        </a:buClr>
                        <a:buSzPct val="55000"/>
                        <a:buFont typeface="Wingdings" panose="05000000000000000000" pitchFamily="2" charset="2"/>
                        <a:buBlip>
                          <a:blip r:embed="rId3"/>
                        </a:buBlip>
                        <a:tabLst/>
                      </a:pPr>
                      <a:r>
                        <a:rPr kumimoji="0" lang="en-US" altLang="en-US" sz="1800" b="1" i="0" u="none" strike="noStrike" cap="none" normalizeH="0" baseline="0" smtClean="0">
                          <a:ln>
                            <a:noFill/>
                          </a:ln>
                          <a:solidFill>
                            <a:schemeClr val="bg1"/>
                          </a:solidFill>
                          <a:effectLst/>
                          <a:latin typeface="Arial" panose="020B0604020202020204" pitchFamily="34" charset="0"/>
                        </a:rPr>
                        <a:t>Meet only periodically</a:t>
                      </a:r>
                    </a:p>
                    <a:p>
                      <a:pPr marL="236538" marR="0" lvl="0" indent="-236538" algn="l" defTabSz="914400" rtl="0" eaLnBrk="1" fontAlgn="base" latinLnBrk="0" hangingPunct="1">
                        <a:lnSpc>
                          <a:spcPct val="100000"/>
                        </a:lnSpc>
                        <a:spcBef>
                          <a:spcPct val="40000"/>
                        </a:spcBef>
                        <a:spcAft>
                          <a:spcPct val="0"/>
                        </a:spcAft>
                        <a:buClr>
                          <a:srgbClr val="CC3300"/>
                        </a:buClr>
                        <a:buSzPct val="55000"/>
                        <a:buFont typeface="Wingdings" panose="05000000000000000000" pitchFamily="2" charset="2"/>
                        <a:buBlip>
                          <a:blip r:embed="rId3"/>
                        </a:buBlip>
                        <a:tabLst/>
                      </a:pPr>
                      <a:r>
                        <a:rPr kumimoji="0" lang="en-US" altLang="en-US" sz="1800" b="1" i="0" u="none" strike="noStrike" cap="none" normalizeH="0" baseline="0" smtClean="0">
                          <a:ln>
                            <a:noFill/>
                          </a:ln>
                          <a:solidFill>
                            <a:schemeClr val="bg1"/>
                          </a:solidFill>
                          <a:effectLst/>
                          <a:latin typeface="Arial" panose="020B0604020202020204" pitchFamily="34" charset="0"/>
                        </a:rPr>
                        <a:t>Members have different permanent jobs and/or supervisors</a:t>
                      </a:r>
                    </a:p>
                    <a:p>
                      <a:pPr marL="236538" marR="0" lvl="0" indent="-236538" algn="l" defTabSz="914400" rtl="0" eaLnBrk="1" fontAlgn="base" latinLnBrk="0" hangingPunct="1">
                        <a:lnSpc>
                          <a:spcPct val="100000"/>
                        </a:lnSpc>
                        <a:spcBef>
                          <a:spcPct val="40000"/>
                        </a:spcBef>
                        <a:spcAft>
                          <a:spcPct val="0"/>
                        </a:spcAft>
                        <a:buClr>
                          <a:srgbClr val="CC3300"/>
                        </a:buClr>
                        <a:buSzPct val="55000"/>
                        <a:buFont typeface="Wingdings" panose="05000000000000000000" pitchFamily="2" charset="2"/>
                        <a:buBlip>
                          <a:blip r:embed="rId3"/>
                        </a:buBlip>
                        <a:tabLst/>
                      </a:pPr>
                      <a:r>
                        <a:rPr kumimoji="0" lang="en-US" altLang="en-US" sz="1800" b="1" i="0" u="none" strike="noStrike" cap="none" normalizeH="0" baseline="0" smtClean="0">
                          <a:ln>
                            <a:noFill/>
                          </a:ln>
                          <a:solidFill>
                            <a:schemeClr val="bg1"/>
                          </a:solidFill>
                          <a:effectLst/>
                          <a:latin typeface="Arial" panose="020B0604020202020204" pitchFamily="34" charset="0"/>
                        </a:rPr>
                        <a:t>Membership typically does not represent an employee’s highest commitment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1">
                      <a:gsLst>
                        <a:gs pos="0">
                          <a:srgbClr val="9933FF">
                            <a:gamma/>
                            <a:shade val="46275"/>
                            <a:invGamma/>
                          </a:srgbClr>
                        </a:gs>
                        <a:gs pos="50000">
                          <a:srgbClr val="9933FF"/>
                        </a:gs>
                        <a:gs pos="100000">
                          <a:srgbClr val="9933FF">
                            <a:gamma/>
                            <a:shade val="46275"/>
                            <a:invGamma/>
                          </a:srgbClr>
                        </a:gs>
                      </a:gsLst>
                      <a:lin ang="5400000" scaled="1"/>
                    </a:gradFill>
                  </a:tcPr>
                </a:tc>
                <a:tc>
                  <a:txBody>
                    <a:bodyPr/>
                    <a:lstStyle>
                      <a:lvl1pPr marL="236538" indent="-236538">
                        <a:spcBef>
                          <a:spcPct val="40000"/>
                        </a:spcBef>
                        <a:buClr>
                          <a:srgbClr val="CC3300"/>
                        </a:buClr>
                        <a:buSzPct val="55000"/>
                        <a:buFont typeface="Wingdings" panose="05000000000000000000" pitchFamily="2" charset="2"/>
                        <a:defRPr sz="2000" b="1">
                          <a:solidFill>
                            <a:schemeClr val="bg1"/>
                          </a:solidFill>
                          <a:latin typeface="Arial" panose="020B0604020202020204" pitchFamily="34" charset="0"/>
                        </a:defRPr>
                      </a:lvl1pPr>
                      <a:lvl2pPr>
                        <a:buFont typeface="Arial" panose="020B0604020202020204" pitchFamily="34" charset="0"/>
                        <a:defRPr sz="2000" b="1">
                          <a:solidFill>
                            <a:schemeClr val="bg1"/>
                          </a:solidFill>
                          <a:latin typeface="Arial" panose="020B0604020202020204" pitchFamily="34" charset="0"/>
                        </a:defRPr>
                      </a:lvl2pPr>
                      <a:lvl3pPr>
                        <a:buFont typeface="Arial" panose="020B0604020202020204" pitchFamily="34" charset="0"/>
                        <a:defRPr sz="2000" b="1">
                          <a:solidFill>
                            <a:schemeClr val="bg1"/>
                          </a:solidFill>
                          <a:latin typeface="Arial" panose="020B0604020202020204" pitchFamily="34" charset="0"/>
                        </a:defRPr>
                      </a:lvl3pPr>
                      <a:lvl4pPr>
                        <a:buFont typeface="Arial" panose="020B0604020202020204" pitchFamily="34" charset="0"/>
                        <a:defRPr sz="2000" b="1">
                          <a:solidFill>
                            <a:schemeClr val="bg1"/>
                          </a:solidFill>
                          <a:latin typeface="Arial" panose="020B0604020202020204" pitchFamily="34" charset="0"/>
                        </a:defRPr>
                      </a:lvl4pPr>
                      <a:lvl5pPr>
                        <a:buFont typeface="Arial" panose="020B0604020202020204" pitchFamily="34" charset="0"/>
                        <a:defRPr sz="2000" b="1">
                          <a:solidFill>
                            <a:schemeClr val="bg1"/>
                          </a:solidFill>
                          <a:latin typeface="Arial" panose="020B0604020202020204" pitchFamily="34" charset="0"/>
                        </a:defRPr>
                      </a:lvl5pPr>
                      <a:lvl6pPr fontAlgn="base">
                        <a:spcBef>
                          <a:spcPct val="0"/>
                        </a:spcBef>
                        <a:spcAft>
                          <a:spcPct val="0"/>
                        </a:spcAft>
                        <a:buFont typeface="Arial" panose="020B0604020202020204" pitchFamily="34" charset="0"/>
                        <a:defRPr sz="2000" b="1">
                          <a:solidFill>
                            <a:schemeClr val="bg1"/>
                          </a:solidFill>
                          <a:latin typeface="Arial" panose="020B0604020202020204" pitchFamily="34" charset="0"/>
                        </a:defRPr>
                      </a:lvl6pPr>
                      <a:lvl7pPr fontAlgn="base">
                        <a:spcBef>
                          <a:spcPct val="0"/>
                        </a:spcBef>
                        <a:spcAft>
                          <a:spcPct val="0"/>
                        </a:spcAft>
                        <a:buFont typeface="Arial" panose="020B0604020202020204" pitchFamily="34" charset="0"/>
                        <a:defRPr sz="2000" b="1">
                          <a:solidFill>
                            <a:schemeClr val="bg1"/>
                          </a:solidFill>
                          <a:latin typeface="Arial" panose="020B0604020202020204" pitchFamily="34" charset="0"/>
                        </a:defRPr>
                      </a:lvl7pPr>
                      <a:lvl8pPr fontAlgn="base">
                        <a:spcBef>
                          <a:spcPct val="0"/>
                        </a:spcBef>
                        <a:spcAft>
                          <a:spcPct val="0"/>
                        </a:spcAft>
                        <a:buFont typeface="Arial" panose="020B0604020202020204" pitchFamily="34" charset="0"/>
                        <a:defRPr sz="2000" b="1">
                          <a:solidFill>
                            <a:schemeClr val="bg1"/>
                          </a:solidFill>
                          <a:latin typeface="Arial" panose="020B0604020202020204" pitchFamily="34" charset="0"/>
                        </a:defRPr>
                      </a:lvl8pPr>
                      <a:lvl9pPr fontAlgn="base">
                        <a:spcBef>
                          <a:spcPct val="0"/>
                        </a:spcBef>
                        <a:spcAft>
                          <a:spcPct val="0"/>
                        </a:spcAft>
                        <a:buFont typeface="Arial" panose="020B0604020202020204" pitchFamily="34" charset="0"/>
                        <a:defRPr sz="2000" b="1">
                          <a:solidFill>
                            <a:schemeClr val="bg1"/>
                          </a:solidFill>
                          <a:latin typeface="Arial" panose="020B0604020202020204" pitchFamily="34" charset="0"/>
                        </a:defRPr>
                      </a:lvl9pPr>
                    </a:lstStyle>
                    <a:p>
                      <a:pPr marL="236538" marR="0" lvl="0" indent="-236538" algn="l" defTabSz="914400" rtl="0" eaLnBrk="1" fontAlgn="base" latinLnBrk="0" hangingPunct="1">
                        <a:lnSpc>
                          <a:spcPct val="100000"/>
                        </a:lnSpc>
                        <a:spcBef>
                          <a:spcPct val="40000"/>
                        </a:spcBef>
                        <a:spcAft>
                          <a:spcPct val="0"/>
                        </a:spcAft>
                        <a:buClr>
                          <a:srgbClr val="CC3300"/>
                        </a:buClr>
                        <a:buSzPct val="55000"/>
                        <a:buFont typeface="Wingdings" panose="05000000000000000000" pitchFamily="2" charset="2"/>
                        <a:buBlip>
                          <a:blip r:embed="rId3"/>
                        </a:buBlip>
                        <a:tabLst/>
                      </a:pPr>
                      <a:r>
                        <a:rPr kumimoji="0" lang="en-US" altLang="en-US" sz="1800" b="1" i="0" u="none" strike="noStrike" cap="none" normalizeH="0" baseline="0" smtClean="0">
                          <a:ln>
                            <a:noFill/>
                          </a:ln>
                          <a:solidFill>
                            <a:schemeClr val="bg1"/>
                          </a:solidFill>
                          <a:effectLst/>
                          <a:latin typeface="Arial" panose="020B0604020202020204" pitchFamily="34" charset="0"/>
                        </a:rPr>
                        <a:t>Budget committees</a:t>
                      </a:r>
                    </a:p>
                    <a:p>
                      <a:pPr marL="236538" marR="0" lvl="0" indent="-236538" algn="l" defTabSz="914400" rtl="0" eaLnBrk="1" fontAlgn="base" latinLnBrk="0" hangingPunct="1">
                        <a:lnSpc>
                          <a:spcPct val="100000"/>
                        </a:lnSpc>
                        <a:spcBef>
                          <a:spcPct val="40000"/>
                        </a:spcBef>
                        <a:spcAft>
                          <a:spcPct val="0"/>
                        </a:spcAft>
                        <a:buClr>
                          <a:srgbClr val="CC3300"/>
                        </a:buClr>
                        <a:buSzPct val="55000"/>
                        <a:buFont typeface="Wingdings" panose="05000000000000000000" pitchFamily="2" charset="2"/>
                        <a:buBlip>
                          <a:blip r:embed="rId3"/>
                        </a:buBlip>
                        <a:tabLst/>
                      </a:pPr>
                      <a:r>
                        <a:rPr kumimoji="0" lang="en-US" altLang="en-US" sz="1800" b="1" i="0" u="none" strike="noStrike" cap="none" normalizeH="0" baseline="0" smtClean="0">
                          <a:ln>
                            <a:noFill/>
                          </a:ln>
                          <a:solidFill>
                            <a:schemeClr val="bg1"/>
                          </a:solidFill>
                          <a:effectLst/>
                          <a:latin typeface="Arial" panose="020B0604020202020204" pitchFamily="34" charset="0"/>
                        </a:rPr>
                        <a:t>Safety committees</a:t>
                      </a:r>
                    </a:p>
                    <a:p>
                      <a:pPr marL="236538" marR="0" lvl="0" indent="-236538" algn="l" defTabSz="914400" rtl="0" eaLnBrk="1" fontAlgn="base" latinLnBrk="0" hangingPunct="1">
                        <a:lnSpc>
                          <a:spcPct val="100000"/>
                        </a:lnSpc>
                        <a:spcBef>
                          <a:spcPct val="40000"/>
                        </a:spcBef>
                        <a:spcAft>
                          <a:spcPct val="0"/>
                        </a:spcAft>
                        <a:buClr>
                          <a:srgbClr val="CC3300"/>
                        </a:buClr>
                        <a:buSzPct val="55000"/>
                        <a:buFont typeface="Wingdings" panose="05000000000000000000" pitchFamily="2" charset="2"/>
                        <a:buBlip>
                          <a:blip r:embed="rId3"/>
                        </a:buBlip>
                        <a:tabLst/>
                      </a:pPr>
                      <a:r>
                        <a:rPr kumimoji="0" lang="en-US" altLang="en-US" sz="1800" b="1" i="0" u="none" strike="noStrike" cap="none" normalizeH="0" baseline="0" smtClean="0">
                          <a:ln>
                            <a:noFill/>
                          </a:ln>
                          <a:solidFill>
                            <a:schemeClr val="bg1"/>
                          </a:solidFill>
                          <a:effectLst/>
                          <a:latin typeface="Arial" panose="020B0604020202020204" pitchFamily="34" charset="0"/>
                        </a:rPr>
                        <a:t>Promotion review committees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1">
                      <a:gsLst>
                        <a:gs pos="0">
                          <a:srgbClr val="9933FF">
                            <a:gamma/>
                            <a:shade val="46275"/>
                            <a:invGamma/>
                          </a:srgbClr>
                        </a:gs>
                        <a:gs pos="50000">
                          <a:srgbClr val="9933FF"/>
                        </a:gs>
                        <a:gs pos="100000">
                          <a:srgbClr val="9933FF">
                            <a:gamma/>
                            <a:shade val="46275"/>
                            <a:invGamma/>
                          </a:srgbClr>
                        </a:gs>
                      </a:gsLst>
                      <a:lin ang="5400000" scaled="1"/>
                    </a:gradFill>
                  </a:tcPr>
                </a:tc>
                <a:extLst>
                  <a:ext uri="{0D108BD9-81ED-4DB2-BD59-A6C34878D82A}">
                    <a16:rowId xmlns:a16="http://schemas.microsoft.com/office/drawing/2014/main" val="1234337354"/>
                  </a:ext>
                </a:extLst>
              </a:tr>
            </a:tbl>
          </a:graphicData>
        </a:graphic>
      </p:graphicFrame>
      <p:sp>
        <p:nvSpPr>
          <p:cNvPr id="1049621" name="Text Box 21"/>
          <p:cNvSpPr txBox="1">
            <a:spLocks noChangeArrowheads="1"/>
          </p:cNvSpPr>
          <p:nvPr/>
        </p:nvSpPr>
        <p:spPr bwMode="auto">
          <a:xfrm>
            <a:off x="6477000" y="6248400"/>
            <a:ext cx="2203450" cy="257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lnSpc>
                <a:spcPct val="90000"/>
              </a:lnSpc>
              <a:spcBef>
                <a:spcPct val="20000"/>
              </a:spcBef>
              <a:buClr>
                <a:schemeClr val="tx1"/>
              </a:buClr>
              <a:buSzPct val="85000"/>
              <a:buFont typeface="Wingdings" panose="05000000000000000000" pitchFamily="2" charset="2"/>
              <a:buNone/>
            </a:pPr>
            <a:r>
              <a:rPr lang="en-US" altLang="en-US" sz="1200">
                <a:solidFill>
                  <a:schemeClr val="bg1"/>
                </a:solidFill>
              </a:rPr>
              <a:t>Adapted from Exhibit 11.2</a:t>
            </a:r>
          </a:p>
        </p:txBody>
      </p:sp>
    </p:spTree>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 name="Slide Number Placeholder 4"/>
          <p:cNvSpPr>
            <a:spLocks noGrp="1"/>
          </p:cNvSpPr>
          <p:nvPr>
            <p:ph type="sldNum" sz="quarter" idx="10"/>
          </p:nvPr>
        </p:nvSpPr>
        <p:spPr/>
        <p:txBody>
          <a:bodyPr/>
          <a:lstStyle/>
          <a:p>
            <a:fld id="{78038D88-2103-4D13-89C9-9FDDD633E7A3}" type="slidenum">
              <a:rPr lang="en-US" altLang="en-US"/>
              <a:pPr/>
              <a:t>8</a:t>
            </a:fld>
            <a:endParaRPr lang="en-US" altLang="en-US"/>
          </a:p>
        </p:txBody>
      </p:sp>
      <p:pic>
        <p:nvPicPr>
          <p:cNvPr id="1053728" name="Picture 32" descr="PH02929J"/>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1676400"/>
            <a:ext cx="8229600" cy="4495800"/>
          </a:xfrm>
          <a:prstGeom prst="rect">
            <a:avLst/>
          </a:prstGeom>
          <a:noFill/>
          <a:extLst>
            <a:ext uri="{909E8E84-426E-40DD-AFC4-6F175D3DCCD1}">
              <a14:hiddenFill xmlns:a14="http://schemas.microsoft.com/office/drawing/2010/main">
                <a:solidFill>
                  <a:srgbClr val="FFFFFF"/>
                </a:solidFill>
              </a14:hiddenFill>
            </a:ext>
          </a:extLst>
        </p:spPr>
      </p:pic>
      <p:sp>
        <p:nvSpPr>
          <p:cNvPr id="1053704" name="Text Box 8"/>
          <p:cNvSpPr txBox="1">
            <a:spLocks noChangeArrowheads="1"/>
          </p:cNvSpPr>
          <p:nvPr/>
        </p:nvSpPr>
        <p:spPr bwMode="auto">
          <a:xfrm>
            <a:off x="6477000" y="6248400"/>
            <a:ext cx="2203450" cy="257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lnSpc>
                <a:spcPct val="90000"/>
              </a:lnSpc>
              <a:spcBef>
                <a:spcPct val="20000"/>
              </a:spcBef>
              <a:buClr>
                <a:schemeClr val="tx1"/>
              </a:buClr>
              <a:buSzPct val="85000"/>
              <a:buFont typeface="Wingdings" panose="05000000000000000000" pitchFamily="2" charset="2"/>
              <a:buNone/>
            </a:pPr>
            <a:r>
              <a:rPr lang="en-US" altLang="en-US" sz="1200">
                <a:solidFill>
                  <a:schemeClr val="bg1"/>
                </a:solidFill>
              </a:rPr>
              <a:t>Adapted from Exhibit 11.3</a:t>
            </a:r>
          </a:p>
        </p:txBody>
      </p:sp>
      <p:sp>
        <p:nvSpPr>
          <p:cNvPr id="1053707" name="Rectangle 11"/>
          <p:cNvSpPr>
            <a:spLocks noGrp="1" noChangeArrowheads="1"/>
          </p:cNvSpPr>
          <p:nvPr>
            <p:ph type="title"/>
          </p:nvPr>
        </p:nvSpPr>
        <p:spPr/>
        <p:txBody>
          <a:bodyPr/>
          <a:lstStyle/>
          <a:p>
            <a:r>
              <a:rPr lang="en-US" altLang="en-US"/>
              <a:t>Examples of Committees</a:t>
            </a:r>
          </a:p>
        </p:txBody>
      </p:sp>
      <p:sp>
        <p:nvSpPr>
          <p:cNvPr id="1053729" name="Rectangle 33"/>
          <p:cNvSpPr>
            <a:spLocks noChangeArrowheads="1"/>
          </p:cNvSpPr>
          <p:nvPr/>
        </p:nvSpPr>
        <p:spPr bwMode="auto">
          <a:xfrm>
            <a:off x="381000" y="1676400"/>
            <a:ext cx="8229600" cy="4495800"/>
          </a:xfrm>
          <a:prstGeom prst="rect">
            <a:avLst/>
          </a:prstGeom>
          <a:gradFill rotWithShape="1">
            <a:gsLst>
              <a:gs pos="0">
                <a:schemeClr val="bg2">
                  <a:gamma/>
                  <a:shade val="46275"/>
                  <a:invGamma/>
                  <a:alpha val="70000"/>
                </a:schemeClr>
              </a:gs>
              <a:gs pos="50000">
                <a:schemeClr val="bg2">
                  <a:alpha val="71001"/>
                </a:schemeClr>
              </a:gs>
              <a:gs pos="100000">
                <a:schemeClr val="bg2">
                  <a:gamma/>
                  <a:shade val="46275"/>
                  <a:invGamma/>
                  <a:alpha val="70000"/>
                </a:schemeClr>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053724" name="Rectangle 28"/>
          <p:cNvSpPr>
            <a:spLocks noGrp="1" noChangeArrowheads="1"/>
          </p:cNvSpPr>
          <p:nvPr>
            <p:ph type="body" sz="half" idx="1"/>
          </p:nvPr>
        </p:nvSpPr>
        <p:spPr>
          <a:xfrm>
            <a:off x="533400" y="2362200"/>
            <a:ext cx="2514600" cy="3962400"/>
          </a:xfrm>
        </p:spPr>
        <p:txBody>
          <a:bodyPr/>
          <a:lstStyle/>
          <a:p>
            <a:r>
              <a:rPr lang="en-US" altLang="en-US" sz="2200"/>
              <a:t>Governance</a:t>
            </a:r>
          </a:p>
          <a:p>
            <a:r>
              <a:rPr lang="en-US" altLang="en-US" sz="2200"/>
              <a:t>Executive</a:t>
            </a:r>
          </a:p>
          <a:p>
            <a:r>
              <a:rPr lang="en-US" altLang="en-US" sz="2200"/>
              <a:t>Steering</a:t>
            </a:r>
          </a:p>
          <a:p>
            <a:r>
              <a:rPr lang="en-US" altLang="en-US" sz="2200"/>
              <a:t>Disaster planning</a:t>
            </a:r>
          </a:p>
          <a:p>
            <a:endParaRPr lang="en-US" altLang="en-US" sz="2200"/>
          </a:p>
        </p:txBody>
      </p:sp>
      <p:sp>
        <p:nvSpPr>
          <p:cNvPr id="1053725" name="Rectangle 29"/>
          <p:cNvSpPr>
            <a:spLocks noGrp="1" noChangeArrowheads="1"/>
          </p:cNvSpPr>
          <p:nvPr>
            <p:ph type="body" sz="half" idx="2"/>
          </p:nvPr>
        </p:nvSpPr>
        <p:spPr>
          <a:xfrm>
            <a:off x="3429000" y="2362200"/>
            <a:ext cx="2590800" cy="3962400"/>
          </a:xfrm>
        </p:spPr>
        <p:txBody>
          <a:bodyPr/>
          <a:lstStyle/>
          <a:p>
            <a:r>
              <a:rPr lang="en-US" altLang="en-US" sz="2200"/>
              <a:t>Compensation</a:t>
            </a:r>
          </a:p>
          <a:p>
            <a:r>
              <a:rPr lang="en-US" altLang="en-US" sz="2200"/>
              <a:t>Finance</a:t>
            </a:r>
          </a:p>
          <a:p>
            <a:r>
              <a:rPr lang="en-US" altLang="en-US" sz="2200"/>
              <a:t>Safety</a:t>
            </a:r>
          </a:p>
          <a:p>
            <a:r>
              <a:rPr lang="en-US" altLang="en-US" sz="2200"/>
              <a:t>Long-range planning</a:t>
            </a:r>
          </a:p>
          <a:p>
            <a:endParaRPr lang="en-US" altLang="en-US" sz="2200"/>
          </a:p>
        </p:txBody>
      </p:sp>
      <p:sp>
        <p:nvSpPr>
          <p:cNvPr id="1053726" name="Rectangle 30"/>
          <p:cNvSpPr>
            <a:spLocks noChangeArrowheads="1"/>
          </p:cNvSpPr>
          <p:nvPr/>
        </p:nvSpPr>
        <p:spPr bwMode="auto">
          <a:xfrm>
            <a:off x="6400800" y="2362200"/>
            <a:ext cx="2362200" cy="3962400"/>
          </a:xfrm>
          <a:prstGeom prst="rect">
            <a:avLst/>
          </a:prstGeom>
          <a:noFill/>
          <a:ln>
            <a:noFill/>
          </a:ln>
          <a:effectLst>
            <a:outerShdw dist="28398" dir="1593903" algn="ctr" rotWithShape="0">
              <a:schemeClr val="tx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spcBef>
                <a:spcPct val="40000"/>
              </a:spcBef>
              <a:buClr>
                <a:srgbClr val="CC3300"/>
              </a:buClr>
              <a:buSzPct val="55000"/>
              <a:buFont typeface="Wingdings" panose="05000000000000000000" pitchFamily="2" charset="2"/>
              <a:buBlip>
                <a:blip r:embed="rId4"/>
              </a:buBlip>
              <a:defRPr sz="2000" b="1">
                <a:solidFill>
                  <a:schemeClr val="bg1"/>
                </a:solidFill>
                <a:latin typeface="Arial" panose="020B0604020202020204" pitchFamily="34" charset="0"/>
              </a:defRPr>
            </a:lvl1pPr>
            <a:lvl2pPr marL="742950" indent="-285750">
              <a:buFont typeface="Arial" panose="020B0604020202020204" pitchFamily="34" charset="0"/>
              <a:buChar char="-"/>
              <a:defRPr sz="2000" b="1">
                <a:solidFill>
                  <a:schemeClr val="bg1"/>
                </a:solidFill>
                <a:latin typeface="Arial" panose="020B0604020202020204" pitchFamily="34" charset="0"/>
              </a:defRPr>
            </a:lvl2pPr>
            <a:lvl3pPr marL="1143000" indent="-228600">
              <a:buFont typeface="Arial" panose="020B0604020202020204" pitchFamily="34" charset="0"/>
              <a:buChar char="-"/>
              <a:defRPr sz="2000" b="1">
                <a:solidFill>
                  <a:schemeClr val="bg1"/>
                </a:solidFill>
                <a:latin typeface="Arial" panose="020B0604020202020204" pitchFamily="34" charset="0"/>
              </a:defRPr>
            </a:lvl3pPr>
            <a:lvl4pPr marL="1600200" indent="-228600">
              <a:buFont typeface="Arial" panose="020B0604020202020204" pitchFamily="34" charset="0"/>
              <a:buChar char="-"/>
              <a:defRPr sz="2000" b="1">
                <a:solidFill>
                  <a:schemeClr val="bg1"/>
                </a:solidFill>
                <a:latin typeface="Arial" panose="020B0604020202020204" pitchFamily="34" charset="0"/>
              </a:defRPr>
            </a:lvl4pPr>
            <a:lvl5pPr marL="2057400" indent="-228600">
              <a:buFont typeface="Arial" panose="020B0604020202020204" pitchFamily="34" charset="0"/>
              <a:buChar char="-"/>
              <a:defRPr sz="2000" b="1">
                <a:solidFill>
                  <a:schemeClr val="bg1"/>
                </a:solidFill>
                <a:latin typeface="Arial" panose="020B0604020202020204" pitchFamily="34" charset="0"/>
              </a:defRPr>
            </a:lvl5pPr>
            <a:lvl6pPr marL="2514600" indent="-228600" fontAlgn="base">
              <a:spcBef>
                <a:spcPct val="0"/>
              </a:spcBef>
              <a:spcAft>
                <a:spcPct val="0"/>
              </a:spcAft>
              <a:buFont typeface="Arial" panose="020B0604020202020204" pitchFamily="34" charset="0"/>
              <a:buChar char="-"/>
              <a:defRPr sz="2000" b="1">
                <a:solidFill>
                  <a:schemeClr val="bg1"/>
                </a:solidFill>
                <a:latin typeface="Arial" panose="020B0604020202020204" pitchFamily="34" charset="0"/>
              </a:defRPr>
            </a:lvl6pPr>
            <a:lvl7pPr marL="2971800" indent="-228600" fontAlgn="base">
              <a:spcBef>
                <a:spcPct val="0"/>
              </a:spcBef>
              <a:spcAft>
                <a:spcPct val="0"/>
              </a:spcAft>
              <a:buFont typeface="Arial" panose="020B0604020202020204" pitchFamily="34" charset="0"/>
              <a:buChar char="-"/>
              <a:defRPr sz="2000" b="1">
                <a:solidFill>
                  <a:schemeClr val="bg1"/>
                </a:solidFill>
                <a:latin typeface="Arial" panose="020B0604020202020204" pitchFamily="34" charset="0"/>
              </a:defRPr>
            </a:lvl7pPr>
            <a:lvl8pPr marL="3429000" indent="-228600" fontAlgn="base">
              <a:spcBef>
                <a:spcPct val="0"/>
              </a:spcBef>
              <a:spcAft>
                <a:spcPct val="0"/>
              </a:spcAft>
              <a:buFont typeface="Arial" panose="020B0604020202020204" pitchFamily="34" charset="0"/>
              <a:buChar char="-"/>
              <a:defRPr sz="2000" b="1">
                <a:solidFill>
                  <a:schemeClr val="bg1"/>
                </a:solidFill>
                <a:latin typeface="Arial" panose="020B0604020202020204" pitchFamily="34" charset="0"/>
              </a:defRPr>
            </a:lvl8pPr>
            <a:lvl9pPr marL="3886200" indent="-228600" fontAlgn="base">
              <a:spcBef>
                <a:spcPct val="0"/>
              </a:spcBef>
              <a:spcAft>
                <a:spcPct val="0"/>
              </a:spcAft>
              <a:buFont typeface="Arial" panose="020B0604020202020204" pitchFamily="34" charset="0"/>
              <a:buChar char="-"/>
              <a:defRPr sz="2000" b="1">
                <a:solidFill>
                  <a:schemeClr val="bg1"/>
                </a:solidFill>
                <a:latin typeface="Arial" panose="020B0604020202020204" pitchFamily="34" charset="0"/>
              </a:defRPr>
            </a:lvl9pPr>
          </a:lstStyle>
          <a:p>
            <a:r>
              <a:rPr lang="en-US" altLang="en-US" sz="2200"/>
              <a:t>Overnight</a:t>
            </a:r>
          </a:p>
          <a:p>
            <a:r>
              <a:rPr lang="en-US" altLang="en-US" sz="2200"/>
              <a:t>Audit</a:t>
            </a:r>
          </a:p>
          <a:p>
            <a:r>
              <a:rPr lang="en-US" altLang="en-US" sz="2200"/>
              <a:t>Ethics</a:t>
            </a:r>
          </a:p>
          <a:p>
            <a:r>
              <a:rPr lang="en-US" altLang="en-US" sz="2200"/>
              <a:t>Public relations</a:t>
            </a:r>
          </a:p>
          <a:p>
            <a:pPr>
              <a:spcBef>
                <a:spcPct val="20000"/>
              </a:spcBef>
              <a:buClr>
                <a:schemeClr val="tx1"/>
              </a:buClr>
              <a:buSzPct val="85000"/>
              <a:buFont typeface="Wingdings" panose="05000000000000000000" pitchFamily="2" charset="2"/>
              <a:buChar char="n"/>
            </a:pPr>
            <a:endParaRPr lang="en-US" altLang="en-US" sz="2200"/>
          </a:p>
          <a:p>
            <a:endParaRPr lang="en-US" altLang="en-US" sz="2200"/>
          </a:p>
        </p:txBody>
      </p:sp>
    </p:spTree>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Slide Number Placeholder 3"/>
          <p:cNvSpPr>
            <a:spLocks noGrp="1"/>
          </p:cNvSpPr>
          <p:nvPr>
            <p:ph type="sldNum" sz="quarter" idx="10"/>
          </p:nvPr>
        </p:nvSpPr>
        <p:spPr/>
        <p:txBody>
          <a:bodyPr/>
          <a:lstStyle/>
          <a:p>
            <a:fld id="{7B980EC9-F8D3-4927-8986-5FE2CF99DF58}" type="slidenum">
              <a:rPr lang="en-US" altLang="en-US"/>
              <a:pPr/>
              <a:t>9</a:t>
            </a:fld>
            <a:endParaRPr lang="en-US" altLang="en-US"/>
          </a:p>
        </p:txBody>
      </p:sp>
      <p:sp>
        <p:nvSpPr>
          <p:cNvPr id="1051650" name="Rectangle 2"/>
          <p:cNvSpPr>
            <a:spLocks noGrp="1" noChangeArrowheads="1"/>
          </p:cNvSpPr>
          <p:nvPr>
            <p:ph type="title"/>
          </p:nvPr>
        </p:nvSpPr>
        <p:spPr/>
        <p:txBody>
          <a:bodyPr/>
          <a:lstStyle/>
          <a:p>
            <a:r>
              <a:rPr lang="en-US" altLang="en-US"/>
              <a:t>Basic Types of Groups (cont.)</a:t>
            </a:r>
          </a:p>
        </p:txBody>
      </p:sp>
      <p:graphicFrame>
        <p:nvGraphicFramePr>
          <p:cNvPr id="1051673" name="Group 25"/>
          <p:cNvGraphicFramePr>
            <a:graphicFrameLocks noGrp="1"/>
          </p:cNvGraphicFramePr>
          <p:nvPr>
            <p:ph type="tbl" idx="1"/>
          </p:nvPr>
        </p:nvGraphicFramePr>
        <p:xfrm>
          <a:off x="381000" y="1524000"/>
          <a:ext cx="8305800" cy="2465388"/>
        </p:xfrm>
        <a:graphic>
          <a:graphicData uri="http://schemas.openxmlformats.org/drawingml/2006/table">
            <a:tbl>
              <a:tblPr/>
              <a:tblGrid>
                <a:gridCol w="1752600">
                  <a:extLst>
                    <a:ext uri="{9D8B030D-6E8A-4147-A177-3AD203B41FA5}">
                      <a16:colId xmlns:a16="http://schemas.microsoft.com/office/drawing/2014/main" val="653800071"/>
                    </a:ext>
                  </a:extLst>
                </a:gridCol>
                <a:gridCol w="3657600">
                  <a:extLst>
                    <a:ext uri="{9D8B030D-6E8A-4147-A177-3AD203B41FA5}">
                      <a16:colId xmlns:a16="http://schemas.microsoft.com/office/drawing/2014/main" val="2781903275"/>
                    </a:ext>
                  </a:extLst>
                </a:gridCol>
                <a:gridCol w="2895600">
                  <a:extLst>
                    <a:ext uri="{9D8B030D-6E8A-4147-A177-3AD203B41FA5}">
                      <a16:colId xmlns:a16="http://schemas.microsoft.com/office/drawing/2014/main" val="1764027530"/>
                    </a:ext>
                  </a:extLst>
                </a:gridCol>
              </a:tblGrid>
              <a:tr h="508000">
                <a:tc>
                  <a:txBody>
                    <a:bodyPr/>
                    <a:lstStyle>
                      <a:lvl1pPr>
                        <a:spcBef>
                          <a:spcPct val="40000"/>
                        </a:spcBef>
                        <a:buClr>
                          <a:srgbClr val="CC3300"/>
                        </a:buClr>
                        <a:buSzPct val="55000"/>
                        <a:buFont typeface="Wingdings" panose="05000000000000000000" pitchFamily="2" charset="2"/>
                        <a:defRPr sz="2000" b="1">
                          <a:solidFill>
                            <a:schemeClr val="bg1"/>
                          </a:solidFill>
                          <a:latin typeface="Arial" panose="020B0604020202020204" pitchFamily="34" charset="0"/>
                        </a:defRPr>
                      </a:lvl1pPr>
                      <a:lvl2pPr>
                        <a:buFont typeface="Arial" panose="020B0604020202020204" pitchFamily="34" charset="0"/>
                        <a:defRPr sz="2000" b="1">
                          <a:solidFill>
                            <a:schemeClr val="bg1"/>
                          </a:solidFill>
                          <a:latin typeface="Arial" panose="020B0604020202020204" pitchFamily="34" charset="0"/>
                        </a:defRPr>
                      </a:lvl2pPr>
                      <a:lvl3pPr>
                        <a:buFont typeface="Arial" panose="020B0604020202020204" pitchFamily="34" charset="0"/>
                        <a:defRPr sz="2000" b="1">
                          <a:solidFill>
                            <a:schemeClr val="bg1"/>
                          </a:solidFill>
                          <a:latin typeface="Arial" panose="020B0604020202020204" pitchFamily="34" charset="0"/>
                        </a:defRPr>
                      </a:lvl3pPr>
                      <a:lvl4pPr>
                        <a:buFont typeface="Arial" panose="020B0604020202020204" pitchFamily="34" charset="0"/>
                        <a:defRPr sz="2000" b="1">
                          <a:solidFill>
                            <a:schemeClr val="bg1"/>
                          </a:solidFill>
                          <a:latin typeface="Arial" panose="020B0604020202020204" pitchFamily="34" charset="0"/>
                        </a:defRPr>
                      </a:lvl4pPr>
                      <a:lvl5pPr>
                        <a:buFont typeface="Arial" panose="020B0604020202020204" pitchFamily="34" charset="0"/>
                        <a:defRPr sz="2000" b="1">
                          <a:solidFill>
                            <a:schemeClr val="bg1"/>
                          </a:solidFill>
                          <a:latin typeface="Arial" panose="020B0604020202020204" pitchFamily="34" charset="0"/>
                        </a:defRPr>
                      </a:lvl5pPr>
                      <a:lvl6pPr fontAlgn="base">
                        <a:spcBef>
                          <a:spcPct val="0"/>
                        </a:spcBef>
                        <a:spcAft>
                          <a:spcPct val="0"/>
                        </a:spcAft>
                        <a:buFont typeface="Arial" panose="020B0604020202020204" pitchFamily="34" charset="0"/>
                        <a:defRPr sz="2000" b="1">
                          <a:solidFill>
                            <a:schemeClr val="bg1"/>
                          </a:solidFill>
                          <a:latin typeface="Arial" panose="020B0604020202020204" pitchFamily="34" charset="0"/>
                        </a:defRPr>
                      </a:lvl6pPr>
                      <a:lvl7pPr fontAlgn="base">
                        <a:spcBef>
                          <a:spcPct val="0"/>
                        </a:spcBef>
                        <a:spcAft>
                          <a:spcPct val="0"/>
                        </a:spcAft>
                        <a:buFont typeface="Arial" panose="020B0604020202020204" pitchFamily="34" charset="0"/>
                        <a:defRPr sz="2000" b="1">
                          <a:solidFill>
                            <a:schemeClr val="bg1"/>
                          </a:solidFill>
                          <a:latin typeface="Arial" panose="020B0604020202020204" pitchFamily="34" charset="0"/>
                        </a:defRPr>
                      </a:lvl7pPr>
                      <a:lvl8pPr fontAlgn="base">
                        <a:spcBef>
                          <a:spcPct val="0"/>
                        </a:spcBef>
                        <a:spcAft>
                          <a:spcPct val="0"/>
                        </a:spcAft>
                        <a:buFont typeface="Arial" panose="020B0604020202020204" pitchFamily="34" charset="0"/>
                        <a:defRPr sz="2000" b="1">
                          <a:solidFill>
                            <a:schemeClr val="bg1"/>
                          </a:solidFill>
                          <a:latin typeface="Arial" panose="020B0604020202020204" pitchFamily="34" charset="0"/>
                        </a:defRPr>
                      </a:lvl8pPr>
                      <a:lvl9pPr fontAlgn="base">
                        <a:spcBef>
                          <a:spcPct val="0"/>
                        </a:spcBef>
                        <a:spcAft>
                          <a:spcPct val="0"/>
                        </a:spcAft>
                        <a:buFont typeface="Arial" panose="020B0604020202020204" pitchFamily="34" charset="0"/>
                        <a:defRPr sz="2000" b="1">
                          <a:solidFill>
                            <a:schemeClr val="bg1"/>
                          </a:solidFill>
                          <a:latin typeface="Arial" panose="020B0604020202020204" pitchFamily="34" charset="0"/>
                        </a:defRPr>
                      </a:lvl9pPr>
                    </a:lstStyle>
                    <a:p>
                      <a:pPr marL="0" marR="0" lvl="0" indent="0" algn="l" defTabSz="914400" rtl="0" eaLnBrk="1" fontAlgn="base" latinLnBrk="0" hangingPunct="1">
                        <a:lnSpc>
                          <a:spcPct val="100000"/>
                        </a:lnSpc>
                        <a:spcBef>
                          <a:spcPct val="40000"/>
                        </a:spcBef>
                        <a:spcAft>
                          <a:spcPct val="0"/>
                        </a:spcAft>
                        <a:buClr>
                          <a:srgbClr val="CC3300"/>
                        </a:buClr>
                        <a:buSzPct val="55000"/>
                        <a:buFont typeface="Wingdings" panose="05000000000000000000" pitchFamily="2" charset="2"/>
                        <a:buNone/>
                        <a:tabLst/>
                      </a:pPr>
                      <a:r>
                        <a:rPr kumimoji="0" lang="en-US" altLang="en-US" sz="1800" b="1" i="0" u="none" strike="noStrike" cap="none" normalizeH="0" baseline="0" smtClean="0">
                          <a:ln>
                            <a:noFill/>
                          </a:ln>
                          <a:solidFill>
                            <a:schemeClr val="bg1"/>
                          </a:solidFill>
                          <a:effectLst/>
                          <a:latin typeface="Arial" panose="020B0604020202020204" pitchFamily="34" charset="0"/>
                        </a:rPr>
                        <a:t>Type of Group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1">
                      <a:gsLst>
                        <a:gs pos="0">
                          <a:srgbClr val="5F5F5F">
                            <a:gamma/>
                            <a:shade val="46275"/>
                            <a:invGamma/>
                          </a:srgbClr>
                        </a:gs>
                        <a:gs pos="50000">
                          <a:srgbClr val="5F5F5F"/>
                        </a:gs>
                        <a:gs pos="100000">
                          <a:srgbClr val="5F5F5F">
                            <a:gamma/>
                            <a:shade val="46275"/>
                            <a:invGamma/>
                          </a:srgbClr>
                        </a:gs>
                      </a:gsLst>
                      <a:lin ang="5400000" scaled="1"/>
                    </a:gradFill>
                  </a:tcPr>
                </a:tc>
                <a:tc>
                  <a:txBody>
                    <a:bodyPr/>
                    <a:lstStyle>
                      <a:lvl1pPr>
                        <a:spcBef>
                          <a:spcPct val="40000"/>
                        </a:spcBef>
                        <a:buClr>
                          <a:srgbClr val="CC3300"/>
                        </a:buClr>
                        <a:buSzPct val="55000"/>
                        <a:buFont typeface="Wingdings" panose="05000000000000000000" pitchFamily="2" charset="2"/>
                        <a:defRPr sz="2000" b="1">
                          <a:solidFill>
                            <a:schemeClr val="bg1"/>
                          </a:solidFill>
                          <a:latin typeface="Arial" panose="020B0604020202020204" pitchFamily="34" charset="0"/>
                        </a:defRPr>
                      </a:lvl1pPr>
                      <a:lvl2pPr>
                        <a:buFont typeface="Arial" panose="020B0604020202020204" pitchFamily="34" charset="0"/>
                        <a:defRPr sz="2000" b="1">
                          <a:solidFill>
                            <a:schemeClr val="bg1"/>
                          </a:solidFill>
                          <a:latin typeface="Arial" panose="020B0604020202020204" pitchFamily="34" charset="0"/>
                        </a:defRPr>
                      </a:lvl2pPr>
                      <a:lvl3pPr>
                        <a:buFont typeface="Arial" panose="020B0604020202020204" pitchFamily="34" charset="0"/>
                        <a:defRPr sz="2000" b="1">
                          <a:solidFill>
                            <a:schemeClr val="bg1"/>
                          </a:solidFill>
                          <a:latin typeface="Arial" panose="020B0604020202020204" pitchFamily="34" charset="0"/>
                        </a:defRPr>
                      </a:lvl3pPr>
                      <a:lvl4pPr>
                        <a:buFont typeface="Arial" panose="020B0604020202020204" pitchFamily="34" charset="0"/>
                        <a:defRPr sz="2000" b="1">
                          <a:solidFill>
                            <a:schemeClr val="bg1"/>
                          </a:solidFill>
                          <a:latin typeface="Arial" panose="020B0604020202020204" pitchFamily="34" charset="0"/>
                        </a:defRPr>
                      </a:lvl4pPr>
                      <a:lvl5pPr>
                        <a:buFont typeface="Arial" panose="020B0604020202020204" pitchFamily="34" charset="0"/>
                        <a:defRPr sz="2000" b="1">
                          <a:solidFill>
                            <a:schemeClr val="bg1"/>
                          </a:solidFill>
                          <a:latin typeface="Arial" panose="020B0604020202020204" pitchFamily="34" charset="0"/>
                        </a:defRPr>
                      </a:lvl5pPr>
                      <a:lvl6pPr fontAlgn="base">
                        <a:spcBef>
                          <a:spcPct val="0"/>
                        </a:spcBef>
                        <a:spcAft>
                          <a:spcPct val="0"/>
                        </a:spcAft>
                        <a:buFont typeface="Arial" panose="020B0604020202020204" pitchFamily="34" charset="0"/>
                        <a:defRPr sz="2000" b="1">
                          <a:solidFill>
                            <a:schemeClr val="bg1"/>
                          </a:solidFill>
                          <a:latin typeface="Arial" panose="020B0604020202020204" pitchFamily="34" charset="0"/>
                        </a:defRPr>
                      </a:lvl6pPr>
                      <a:lvl7pPr fontAlgn="base">
                        <a:spcBef>
                          <a:spcPct val="0"/>
                        </a:spcBef>
                        <a:spcAft>
                          <a:spcPct val="0"/>
                        </a:spcAft>
                        <a:buFont typeface="Arial" panose="020B0604020202020204" pitchFamily="34" charset="0"/>
                        <a:defRPr sz="2000" b="1">
                          <a:solidFill>
                            <a:schemeClr val="bg1"/>
                          </a:solidFill>
                          <a:latin typeface="Arial" panose="020B0604020202020204" pitchFamily="34" charset="0"/>
                        </a:defRPr>
                      </a:lvl7pPr>
                      <a:lvl8pPr fontAlgn="base">
                        <a:spcBef>
                          <a:spcPct val="0"/>
                        </a:spcBef>
                        <a:spcAft>
                          <a:spcPct val="0"/>
                        </a:spcAft>
                        <a:buFont typeface="Arial" panose="020B0604020202020204" pitchFamily="34" charset="0"/>
                        <a:defRPr sz="2000" b="1">
                          <a:solidFill>
                            <a:schemeClr val="bg1"/>
                          </a:solidFill>
                          <a:latin typeface="Arial" panose="020B0604020202020204" pitchFamily="34" charset="0"/>
                        </a:defRPr>
                      </a:lvl8pPr>
                      <a:lvl9pPr fontAlgn="base">
                        <a:spcBef>
                          <a:spcPct val="0"/>
                        </a:spcBef>
                        <a:spcAft>
                          <a:spcPct val="0"/>
                        </a:spcAft>
                        <a:buFont typeface="Arial" panose="020B0604020202020204" pitchFamily="34" charset="0"/>
                        <a:defRPr sz="2000" b="1">
                          <a:solidFill>
                            <a:schemeClr val="bg1"/>
                          </a:solidFill>
                          <a:latin typeface="Arial" panose="020B0604020202020204" pitchFamily="34" charset="0"/>
                        </a:defRPr>
                      </a:lvl9pPr>
                    </a:lstStyle>
                    <a:p>
                      <a:pPr marL="0" marR="0" lvl="0" indent="0" algn="l" defTabSz="914400" rtl="0" eaLnBrk="1" fontAlgn="base" latinLnBrk="0" hangingPunct="1">
                        <a:lnSpc>
                          <a:spcPct val="100000"/>
                        </a:lnSpc>
                        <a:spcBef>
                          <a:spcPct val="40000"/>
                        </a:spcBef>
                        <a:spcAft>
                          <a:spcPct val="0"/>
                        </a:spcAft>
                        <a:buClr>
                          <a:srgbClr val="CC3300"/>
                        </a:buClr>
                        <a:buSzPct val="55000"/>
                        <a:buFont typeface="Wingdings" panose="05000000000000000000" pitchFamily="2" charset="2"/>
                        <a:buNone/>
                        <a:tabLst/>
                      </a:pPr>
                      <a:r>
                        <a:rPr kumimoji="0" lang="en-US" altLang="en-US" sz="1800" b="1" i="0" u="none" strike="noStrike" cap="none" normalizeH="0" baseline="0" smtClean="0">
                          <a:ln>
                            <a:noFill/>
                          </a:ln>
                          <a:solidFill>
                            <a:schemeClr val="bg1"/>
                          </a:solidFill>
                          <a:effectLst/>
                          <a:latin typeface="Arial" panose="020B0604020202020204" pitchFamily="34" charset="0"/>
                        </a:rPr>
                        <a:t>Features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1">
                      <a:gsLst>
                        <a:gs pos="0">
                          <a:srgbClr val="5F5F5F">
                            <a:gamma/>
                            <a:shade val="46275"/>
                            <a:invGamma/>
                          </a:srgbClr>
                        </a:gs>
                        <a:gs pos="50000">
                          <a:srgbClr val="5F5F5F"/>
                        </a:gs>
                        <a:gs pos="100000">
                          <a:srgbClr val="5F5F5F">
                            <a:gamma/>
                            <a:shade val="46275"/>
                            <a:invGamma/>
                          </a:srgbClr>
                        </a:gs>
                      </a:gsLst>
                      <a:lin ang="5400000" scaled="1"/>
                    </a:gradFill>
                  </a:tcPr>
                </a:tc>
                <a:tc>
                  <a:txBody>
                    <a:bodyPr/>
                    <a:lstStyle>
                      <a:lvl1pPr>
                        <a:spcBef>
                          <a:spcPct val="40000"/>
                        </a:spcBef>
                        <a:buClr>
                          <a:srgbClr val="CC3300"/>
                        </a:buClr>
                        <a:buSzPct val="55000"/>
                        <a:buFont typeface="Wingdings" panose="05000000000000000000" pitchFamily="2" charset="2"/>
                        <a:defRPr sz="2000" b="1">
                          <a:solidFill>
                            <a:schemeClr val="bg1"/>
                          </a:solidFill>
                          <a:latin typeface="Arial" panose="020B0604020202020204" pitchFamily="34" charset="0"/>
                        </a:defRPr>
                      </a:lvl1pPr>
                      <a:lvl2pPr>
                        <a:buFont typeface="Arial" panose="020B0604020202020204" pitchFamily="34" charset="0"/>
                        <a:defRPr sz="2000" b="1">
                          <a:solidFill>
                            <a:schemeClr val="bg1"/>
                          </a:solidFill>
                          <a:latin typeface="Arial" panose="020B0604020202020204" pitchFamily="34" charset="0"/>
                        </a:defRPr>
                      </a:lvl2pPr>
                      <a:lvl3pPr>
                        <a:buFont typeface="Arial" panose="020B0604020202020204" pitchFamily="34" charset="0"/>
                        <a:defRPr sz="2000" b="1">
                          <a:solidFill>
                            <a:schemeClr val="bg1"/>
                          </a:solidFill>
                          <a:latin typeface="Arial" panose="020B0604020202020204" pitchFamily="34" charset="0"/>
                        </a:defRPr>
                      </a:lvl3pPr>
                      <a:lvl4pPr>
                        <a:buFont typeface="Arial" panose="020B0604020202020204" pitchFamily="34" charset="0"/>
                        <a:defRPr sz="2000" b="1">
                          <a:solidFill>
                            <a:schemeClr val="bg1"/>
                          </a:solidFill>
                          <a:latin typeface="Arial" panose="020B0604020202020204" pitchFamily="34" charset="0"/>
                        </a:defRPr>
                      </a:lvl4pPr>
                      <a:lvl5pPr>
                        <a:buFont typeface="Arial" panose="020B0604020202020204" pitchFamily="34" charset="0"/>
                        <a:defRPr sz="2000" b="1">
                          <a:solidFill>
                            <a:schemeClr val="bg1"/>
                          </a:solidFill>
                          <a:latin typeface="Arial" panose="020B0604020202020204" pitchFamily="34" charset="0"/>
                        </a:defRPr>
                      </a:lvl5pPr>
                      <a:lvl6pPr fontAlgn="base">
                        <a:spcBef>
                          <a:spcPct val="0"/>
                        </a:spcBef>
                        <a:spcAft>
                          <a:spcPct val="0"/>
                        </a:spcAft>
                        <a:buFont typeface="Arial" panose="020B0604020202020204" pitchFamily="34" charset="0"/>
                        <a:defRPr sz="2000" b="1">
                          <a:solidFill>
                            <a:schemeClr val="bg1"/>
                          </a:solidFill>
                          <a:latin typeface="Arial" panose="020B0604020202020204" pitchFamily="34" charset="0"/>
                        </a:defRPr>
                      </a:lvl6pPr>
                      <a:lvl7pPr fontAlgn="base">
                        <a:spcBef>
                          <a:spcPct val="0"/>
                        </a:spcBef>
                        <a:spcAft>
                          <a:spcPct val="0"/>
                        </a:spcAft>
                        <a:buFont typeface="Arial" panose="020B0604020202020204" pitchFamily="34" charset="0"/>
                        <a:defRPr sz="2000" b="1">
                          <a:solidFill>
                            <a:schemeClr val="bg1"/>
                          </a:solidFill>
                          <a:latin typeface="Arial" panose="020B0604020202020204" pitchFamily="34" charset="0"/>
                        </a:defRPr>
                      </a:lvl7pPr>
                      <a:lvl8pPr fontAlgn="base">
                        <a:spcBef>
                          <a:spcPct val="0"/>
                        </a:spcBef>
                        <a:spcAft>
                          <a:spcPct val="0"/>
                        </a:spcAft>
                        <a:buFont typeface="Arial" panose="020B0604020202020204" pitchFamily="34" charset="0"/>
                        <a:defRPr sz="2000" b="1">
                          <a:solidFill>
                            <a:schemeClr val="bg1"/>
                          </a:solidFill>
                          <a:latin typeface="Arial" panose="020B0604020202020204" pitchFamily="34" charset="0"/>
                        </a:defRPr>
                      </a:lvl8pPr>
                      <a:lvl9pPr fontAlgn="base">
                        <a:spcBef>
                          <a:spcPct val="0"/>
                        </a:spcBef>
                        <a:spcAft>
                          <a:spcPct val="0"/>
                        </a:spcAft>
                        <a:buFont typeface="Arial" panose="020B0604020202020204" pitchFamily="34" charset="0"/>
                        <a:defRPr sz="2000" b="1">
                          <a:solidFill>
                            <a:schemeClr val="bg1"/>
                          </a:solidFill>
                          <a:latin typeface="Arial" panose="020B0604020202020204" pitchFamily="34" charset="0"/>
                        </a:defRPr>
                      </a:lvl9pPr>
                    </a:lstStyle>
                    <a:p>
                      <a:pPr marL="0" marR="0" lvl="0" indent="0" algn="l" defTabSz="914400" rtl="0" eaLnBrk="1" fontAlgn="base" latinLnBrk="0" hangingPunct="1">
                        <a:lnSpc>
                          <a:spcPct val="100000"/>
                        </a:lnSpc>
                        <a:spcBef>
                          <a:spcPct val="40000"/>
                        </a:spcBef>
                        <a:spcAft>
                          <a:spcPct val="0"/>
                        </a:spcAft>
                        <a:buClr>
                          <a:srgbClr val="CC3300"/>
                        </a:buClr>
                        <a:buSzPct val="55000"/>
                        <a:buFont typeface="Wingdings" panose="05000000000000000000" pitchFamily="2" charset="2"/>
                        <a:buNone/>
                        <a:tabLst/>
                      </a:pPr>
                      <a:r>
                        <a:rPr kumimoji="0" lang="en-US" altLang="en-US" sz="1800" b="1" i="0" u="none" strike="noStrike" cap="none" normalizeH="0" baseline="0" smtClean="0">
                          <a:ln>
                            <a:noFill/>
                          </a:ln>
                          <a:solidFill>
                            <a:schemeClr val="bg1"/>
                          </a:solidFill>
                          <a:effectLst/>
                          <a:latin typeface="Arial" panose="020B0604020202020204" pitchFamily="34" charset="0"/>
                        </a:rPr>
                        <a:t>Examples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1">
                      <a:gsLst>
                        <a:gs pos="0">
                          <a:srgbClr val="5F5F5F">
                            <a:gamma/>
                            <a:shade val="46275"/>
                            <a:invGamma/>
                          </a:srgbClr>
                        </a:gs>
                        <a:gs pos="50000">
                          <a:srgbClr val="5F5F5F"/>
                        </a:gs>
                        <a:gs pos="100000">
                          <a:srgbClr val="5F5F5F">
                            <a:gamma/>
                            <a:shade val="46275"/>
                            <a:invGamma/>
                          </a:srgbClr>
                        </a:gs>
                      </a:gsLst>
                      <a:lin ang="5400000" scaled="1"/>
                    </a:gradFill>
                  </a:tcPr>
                </a:tc>
                <a:extLst>
                  <a:ext uri="{0D108BD9-81ED-4DB2-BD59-A6C34878D82A}">
                    <a16:rowId xmlns:a16="http://schemas.microsoft.com/office/drawing/2014/main" val="571090031"/>
                  </a:ext>
                </a:extLst>
              </a:tr>
              <a:tr h="1600200">
                <a:tc>
                  <a:txBody>
                    <a:bodyPr/>
                    <a:lstStyle>
                      <a:lvl1pPr>
                        <a:spcBef>
                          <a:spcPct val="40000"/>
                        </a:spcBef>
                        <a:buClr>
                          <a:srgbClr val="CC3300"/>
                        </a:buClr>
                        <a:buSzPct val="55000"/>
                        <a:buFont typeface="Wingdings" panose="05000000000000000000" pitchFamily="2" charset="2"/>
                        <a:defRPr sz="2000" b="1">
                          <a:solidFill>
                            <a:schemeClr val="bg1"/>
                          </a:solidFill>
                          <a:latin typeface="Arial" panose="020B0604020202020204" pitchFamily="34" charset="0"/>
                        </a:defRPr>
                      </a:lvl1pPr>
                      <a:lvl2pPr>
                        <a:buFont typeface="Arial" panose="020B0604020202020204" pitchFamily="34" charset="0"/>
                        <a:defRPr sz="2000" b="1">
                          <a:solidFill>
                            <a:schemeClr val="bg1"/>
                          </a:solidFill>
                          <a:latin typeface="Arial" panose="020B0604020202020204" pitchFamily="34" charset="0"/>
                        </a:defRPr>
                      </a:lvl2pPr>
                      <a:lvl3pPr>
                        <a:buFont typeface="Arial" panose="020B0604020202020204" pitchFamily="34" charset="0"/>
                        <a:defRPr sz="2000" b="1">
                          <a:solidFill>
                            <a:schemeClr val="bg1"/>
                          </a:solidFill>
                          <a:latin typeface="Arial" panose="020B0604020202020204" pitchFamily="34" charset="0"/>
                        </a:defRPr>
                      </a:lvl3pPr>
                      <a:lvl4pPr>
                        <a:buFont typeface="Arial" panose="020B0604020202020204" pitchFamily="34" charset="0"/>
                        <a:defRPr sz="2000" b="1">
                          <a:solidFill>
                            <a:schemeClr val="bg1"/>
                          </a:solidFill>
                          <a:latin typeface="Arial" panose="020B0604020202020204" pitchFamily="34" charset="0"/>
                        </a:defRPr>
                      </a:lvl4pPr>
                      <a:lvl5pPr>
                        <a:buFont typeface="Arial" panose="020B0604020202020204" pitchFamily="34" charset="0"/>
                        <a:defRPr sz="2000" b="1">
                          <a:solidFill>
                            <a:schemeClr val="bg1"/>
                          </a:solidFill>
                          <a:latin typeface="Arial" panose="020B0604020202020204" pitchFamily="34" charset="0"/>
                        </a:defRPr>
                      </a:lvl5pPr>
                      <a:lvl6pPr fontAlgn="base">
                        <a:spcBef>
                          <a:spcPct val="0"/>
                        </a:spcBef>
                        <a:spcAft>
                          <a:spcPct val="0"/>
                        </a:spcAft>
                        <a:buFont typeface="Arial" panose="020B0604020202020204" pitchFamily="34" charset="0"/>
                        <a:defRPr sz="2000" b="1">
                          <a:solidFill>
                            <a:schemeClr val="bg1"/>
                          </a:solidFill>
                          <a:latin typeface="Arial" panose="020B0604020202020204" pitchFamily="34" charset="0"/>
                        </a:defRPr>
                      </a:lvl6pPr>
                      <a:lvl7pPr fontAlgn="base">
                        <a:spcBef>
                          <a:spcPct val="0"/>
                        </a:spcBef>
                        <a:spcAft>
                          <a:spcPct val="0"/>
                        </a:spcAft>
                        <a:buFont typeface="Arial" panose="020B0604020202020204" pitchFamily="34" charset="0"/>
                        <a:defRPr sz="2000" b="1">
                          <a:solidFill>
                            <a:schemeClr val="bg1"/>
                          </a:solidFill>
                          <a:latin typeface="Arial" panose="020B0604020202020204" pitchFamily="34" charset="0"/>
                        </a:defRPr>
                      </a:lvl7pPr>
                      <a:lvl8pPr fontAlgn="base">
                        <a:spcBef>
                          <a:spcPct val="0"/>
                        </a:spcBef>
                        <a:spcAft>
                          <a:spcPct val="0"/>
                        </a:spcAft>
                        <a:buFont typeface="Arial" panose="020B0604020202020204" pitchFamily="34" charset="0"/>
                        <a:defRPr sz="2000" b="1">
                          <a:solidFill>
                            <a:schemeClr val="bg1"/>
                          </a:solidFill>
                          <a:latin typeface="Arial" panose="020B0604020202020204" pitchFamily="34" charset="0"/>
                        </a:defRPr>
                      </a:lvl8pPr>
                      <a:lvl9pPr fontAlgn="base">
                        <a:spcBef>
                          <a:spcPct val="0"/>
                        </a:spcBef>
                        <a:spcAft>
                          <a:spcPct val="0"/>
                        </a:spcAft>
                        <a:buFont typeface="Arial" panose="020B0604020202020204" pitchFamily="34" charset="0"/>
                        <a:defRPr sz="2000" b="1">
                          <a:solidFill>
                            <a:schemeClr val="bg1"/>
                          </a:solidFill>
                          <a:latin typeface="Arial" panose="020B0604020202020204" pitchFamily="34" charset="0"/>
                        </a:defRPr>
                      </a:lvl9pPr>
                    </a:lstStyle>
                    <a:p>
                      <a:pPr marL="0" marR="0" lvl="0" indent="0" algn="l" defTabSz="914400" rtl="0" eaLnBrk="1" fontAlgn="base" latinLnBrk="0" hangingPunct="1">
                        <a:lnSpc>
                          <a:spcPct val="100000"/>
                        </a:lnSpc>
                        <a:spcBef>
                          <a:spcPct val="40000"/>
                        </a:spcBef>
                        <a:spcAft>
                          <a:spcPct val="0"/>
                        </a:spcAft>
                        <a:buClr>
                          <a:srgbClr val="CC3300"/>
                        </a:buClr>
                        <a:buSzPct val="55000"/>
                        <a:buFont typeface="Wingdings" panose="05000000000000000000" pitchFamily="2" charset="2"/>
                        <a:buNone/>
                        <a:tabLst/>
                      </a:pPr>
                      <a:r>
                        <a:rPr kumimoji="0" lang="en-US" altLang="en-US" sz="1800" b="1" i="0" u="none" strike="noStrike" cap="none" normalizeH="0" baseline="0" smtClean="0">
                          <a:ln>
                            <a:noFill/>
                          </a:ln>
                          <a:solidFill>
                            <a:schemeClr val="bg1"/>
                          </a:solidFill>
                          <a:effectLst/>
                          <a:latin typeface="Arial" panose="020B0604020202020204" pitchFamily="34" charset="0"/>
                        </a:rPr>
                        <a:t>Informal</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1">
                      <a:gsLst>
                        <a:gs pos="0">
                          <a:srgbClr val="5F5F5F">
                            <a:gamma/>
                            <a:shade val="46275"/>
                            <a:invGamma/>
                          </a:srgbClr>
                        </a:gs>
                        <a:gs pos="50000">
                          <a:srgbClr val="5F5F5F"/>
                        </a:gs>
                        <a:gs pos="100000">
                          <a:srgbClr val="5F5F5F">
                            <a:gamma/>
                            <a:shade val="46275"/>
                            <a:invGamma/>
                          </a:srgbClr>
                        </a:gs>
                      </a:gsLst>
                      <a:lin ang="5400000" scaled="1"/>
                    </a:gradFill>
                  </a:tcPr>
                </a:tc>
                <a:tc>
                  <a:txBody>
                    <a:bodyPr/>
                    <a:lstStyle>
                      <a:lvl1pPr marL="284163" indent="-284163">
                        <a:spcBef>
                          <a:spcPct val="40000"/>
                        </a:spcBef>
                        <a:buClr>
                          <a:srgbClr val="CC3300"/>
                        </a:buClr>
                        <a:buSzPct val="55000"/>
                        <a:buFont typeface="Wingdings" panose="05000000000000000000" pitchFamily="2" charset="2"/>
                        <a:defRPr sz="2000" b="1">
                          <a:solidFill>
                            <a:schemeClr val="bg1"/>
                          </a:solidFill>
                          <a:latin typeface="Arial" panose="020B0604020202020204" pitchFamily="34" charset="0"/>
                        </a:defRPr>
                      </a:lvl1pPr>
                      <a:lvl2pPr>
                        <a:buFont typeface="Arial" panose="020B0604020202020204" pitchFamily="34" charset="0"/>
                        <a:defRPr sz="2000" b="1">
                          <a:solidFill>
                            <a:schemeClr val="bg1"/>
                          </a:solidFill>
                          <a:latin typeface="Arial" panose="020B0604020202020204" pitchFamily="34" charset="0"/>
                        </a:defRPr>
                      </a:lvl2pPr>
                      <a:lvl3pPr>
                        <a:buFont typeface="Arial" panose="020B0604020202020204" pitchFamily="34" charset="0"/>
                        <a:defRPr sz="2000" b="1">
                          <a:solidFill>
                            <a:schemeClr val="bg1"/>
                          </a:solidFill>
                          <a:latin typeface="Arial" panose="020B0604020202020204" pitchFamily="34" charset="0"/>
                        </a:defRPr>
                      </a:lvl3pPr>
                      <a:lvl4pPr>
                        <a:buFont typeface="Arial" panose="020B0604020202020204" pitchFamily="34" charset="0"/>
                        <a:defRPr sz="2000" b="1">
                          <a:solidFill>
                            <a:schemeClr val="bg1"/>
                          </a:solidFill>
                          <a:latin typeface="Arial" panose="020B0604020202020204" pitchFamily="34" charset="0"/>
                        </a:defRPr>
                      </a:lvl4pPr>
                      <a:lvl5pPr>
                        <a:buFont typeface="Arial" panose="020B0604020202020204" pitchFamily="34" charset="0"/>
                        <a:defRPr sz="2000" b="1">
                          <a:solidFill>
                            <a:schemeClr val="bg1"/>
                          </a:solidFill>
                          <a:latin typeface="Arial" panose="020B0604020202020204" pitchFamily="34" charset="0"/>
                        </a:defRPr>
                      </a:lvl5pPr>
                      <a:lvl6pPr fontAlgn="base">
                        <a:spcBef>
                          <a:spcPct val="0"/>
                        </a:spcBef>
                        <a:spcAft>
                          <a:spcPct val="0"/>
                        </a:spcAft>
                        <a:buFont typeface="Arial" panose="020B0604020202020204" pitchFamily="34" charset="0"/>
                        <a:defRPr sz="2000" b="1">
                          <a:solidFill>
                            <a:schemeClr val="bg1"/>
                          </a:solidFill>
                          <a:latin typeface="Arial" panose="020B0604020202020204" pitchFamily="34" charset="0"/>
                        </a:defRPr>
                      </a:lvl6pPr>
                      <a:lvl7pPr fontAlgn="base">
                        <a:spcBef>
                          <a:spcPct val="0"/>
                        </a:spcBef>
                        <a:spcAft>
                          <a:spcPct val="0"/>
                        </a:spcAft>
                        <a:buFont typeface="Arial" panose="020B0604020202020204" pitchFamily="34" charset="0"/>
                        <a:defRPr sz="2000" b="1">
                          <a:solidFill>
                            <a:schemeClr val="bg1"/>
                          </a:solidFill>
                          <a:latin typeface="Arial" panose="020B0604020202020204" pitchFamily="34" charset="0"/>
                        </a:defRPr>
                      </a:lvl7pPr>
                      <a:lvl8pPr fontAlgn="base">
                        <a:spcBef>
                          <a:spcPct val="0"/>
                        </a:spcBef>
                        <a:spcAft>
                          <a:spcPct val="0"/>
                        </a:spcAft>
                        <a:buFont typeface="Arial" panose="020B0604020202020204" pitchFamily="34" charset="0"/>
                        <a:defRPr sz="2000" b="1">
                          <a:solidFill>
                            <a:schemeClr val="bg1"/>
                          </a:solidFill>
                          <a:latin typeface="Arial" panose="020B0604020202020204" pitchFamily="34" charset="0"/>
                        </a:defRPr>
                      </a:lvl8pPr>
                      <a:lvl9pPr fontAlgn="base">
                        <a:spcBef>
                          <a:spcPct val="0"/>
                        </a:spcBef>
                        <a:spcAft>
                          <a:spcPct val="0"/>
                        </a:spcAft>
                        <a:buFont typeface="Arial" panose="020B0604020202020204" pitchFamily="34" charset="0"/>
                        <a:defRPr sz="2000" b="1">
                          <a:solidFill>
                            <a:schemeClr val="bg1"/>
                          </a:solidFill>
                          <a:latin typeface="Arial" panose="020B0604020202020204" pitchFamily="34" charset="0"/>
                        </a:defRPr>
                      </a:lvl9pPr>
                    </a:lstStyle>
                    <a:p>
                      <a:pPr marL="284163" marR="0" lvl="0" indent="-284163" algn="l" defTabSz="914400" rtl="0" eaLnBrk="1" fontAlgn="base" latinLnBrk="0" hangingPunct="1">
                        <a:lnSpc>
                          <a:spcPct val="100000"/>
                        </a:lnSpc>
                        <a:spcBef>
                          <a:spcPct val="40000"/>
                        </a:spcBef>
                        <a:spcAft>
                          <a:spcPct val="0"/>
                        </a:spcAft>
                        <a:buClr>
                          <a:srgbClr val="00CC00"/>
                        </a:buClr>
                        <a:buSzTx/>
                        <a:buFont typeface="Wingdings" panose="05000000000000000000" pitchFamily="2" charset="2"/>
                        <a:buChar char="§"/>
                        <a:tabLst/>
                      </a:pPr>
                      <a:r>
                        <a:rPr kumimoji="0" lang="en-US" altLang="en-US" sz="1800" b="1" i="0" u="none" strike="noStrike" cap="none" normalizeH="0" baseline="0" smtClean="0">
                          <a:ln>
                            <a:noFill/>
                          </a:ln>
                          <a:solidFill>
                            <a:schemeClr val="bg1"/>
                          </a:solidFill>
                          <a:effectLst/>
                          <a:latin typeface="Arial" panose="020B0604020202020204" pitchFamily="34" charset="0"/>
                        </a:rPr>
                        <a:t>Group not originated by the organization</a:t>
                      </a:r>
                    </a:p>
                    <a:p>
                      <a:pPr marL="284163" marR="0" lvl="0" indent="-284163" algn="l" defTabSz="914400" rtl="0" eaLnBrk="1" fontAlgn="base" latinLnBrk="0" hangingPunct="1">
                        <a:lnSpc>
                          <a:spcPct val="100000"/>
                        </a:lnSpc>
                        <a:spcBef>
                          <a:spcPct val="40000"/>
                        </a:spcBef>
                        <a:spcAft>
                          <a:spcPct val="0"/>
                        </a:spcAft>
                        <a:buClr>
                          <a:srgbClr val="00CC00"/>
                        </a:buClr>
                        <a:buSzTx/>
                        <a:buFont typeface="Wingdings" panose="05000000000000000000" pitchFamily="2" charset="2"/>
                        <a:buChar char="§"/>
                        <a:tabLst/>
                      </a:pPr>
                      <a:r>
                        <a:rPr kumimoji="0" lang="en-US" altLang="en-US" sz="1800" b="1" i="0" u="none" strike="noStrike" cap="none" normalizeH="0" baseline="0" smtClean="0">
                          <a:ln>
                            <a:noFill/>
                          </a:ln>
                          <a:solidFill>
                            <a:schemeClr val="bg1"/>
                          </a:solidFill>
                          <a:effectLst/>
                          <a:latin typeface="Arial" panose="020B0604020202020204" pitchFamily="34" charset="0"/>
                        </a:rPr>
                        <a:t>Voluntary membership</a:t>
                      </a:r>
                    </a:p>
                    <a:p>
                      <a:pPr marL="284163" marR="0" lvl="0" indent="-284163" algn="l" defTabSz="914400" rtl="0" eaLnBrk="1" fontAlgn="base" latinLnBrk="0" hangingPunct="1">
                        <a:lnSpc>
                          <a:spcPct val="100000"/>
                        </a:lnSpc>
                        <a:spcBef>
                          <a:spcPct val="40000"/>
                        </a:spcBef>
                        <a:spcAft>
                          <a:spcPct val="0"/>
                        </a:spcAft>
                        <a:buClr>
                          <a:srgbClr val="00CC00"/>
                        </a:buClr>
                        <a:buSzTx/>
                        <a:buFont typeface="Wingdings" panose="05000000000000000000" pitchFamily="2" charset="2"/>
                        <a:buChar char="§"/>
                        <a:tabLst/>
                      </a:pPr>
                      <a:r>
                        <a:rPr kumimoji="0" lang="en-US" altLang="en-US" sz="1800" b="1" i="0" u="none" strike="noStrike" cap="none" normalizeH="0" baseline="0" smtClean="0">
                          <a:ln>
                            <a:noFill/>
                          </a:ln>
                          <a:solidFill>
                            <a:schemeClr val="bg1"/>
                          </a:solidFill>
                          <a:effectLst/>
                          <a:latin typeface="Arial" panose="020B0604020202020204" pitchFamily="34" charset="0"/>
                        </a:rPr>
                        <a:t>Obvious differences and boundaries between members and nonmembers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1">
                      <a:gsLst>
                        <a:gs pos="0">
                          <a:srgbClr val="9933FF">
                            <a:gamma/>
                            <a:shade val="46275"/>
                            <a:invGamma/>
                          </a:srgbClr>
                        </a:gs>
                        <a:gs pos="50000">
                          <a:srgbClr val="9933FF"/>
                        </a:gs>
                        <a:gs pos="100000">
                          <a:srgbClr val="9933FF">
                            <a:gamma/>
                            <a:shade val="46275"/>
                            <a:invGamma/>
                          </a:srgbClr>
                        </a:gs>
                      </a:gsLst>
                      <a:lin ang="5400000" scaled="1"/>
                    </a:gradFill>
                  </a:tcPr>
                </a:tc>
                <a:tc>
                  <a:txBody>
                    <a:bodyPr/>
                    <a:lstStyle>
                      <a:lvl1pPr marL="236538" indent="-236538">
                        <a:spcBef>
                          <a:spcPct val="40000"/>
                        </a:spcBef>
                        <a:buClr>
                          <a:srgbClr val="CC3300"/>
                        </a:buClr>
                        <a:buSzPct val="55000"/>
                        <a:buFont typeface="Wingdings" panose="05000000000000000000" pitchFamily="2" charset="2"/>
                        <a:defRPr sz="2000" b="1">
                          <a:solidFill>
                            <a:schemeClr val="bg1"/>
                          </a:solidFill>
                          <a:latin typeface="Arial" panose="020B0604020202020204" pitchFamily="34" charset="0"/>
                        </a:defRPr>
                      </a:lvl1pPr>
                      <a:lvl2pPr marL="508000">
                        <a:buFont typeface="Arial" panose="020B0604020202020204" pitchFamily="34" charset="0"/>
                        <a:defRPr sz="2000" b="1">
                          <a:solidFill>
                            <a:schemeClr val="bg1"/>
                          </a:solidFill>
                          <a:latin typeface="Arial" panose="020B0604020202020204" pitchFamily="34" charset="0"/>
                        </a:defRPr>
                      </a:lvl2pPr>
                      <a:lvl3pPr>
                        <a:buFont typeface="Arial" panose="020B0604020202020204" pitchFamily="34" charset="0"/>
                        <a:defRPr sz="2000" b="1">
                          <a:solidFill>
                            <a:schemeClr val="bg1"/>
                          </a:solidFill>
                          <a:latin typeface="Arial" panose="020B0604020202020204" pitchFamily="34" charset="0"/>
                        </a:defRPr>
                      </a:lvl3pPr>
                      <a:lvl4pPr>
                        <a:buFont typeface="Arial" panose="020B0604020202020204" pitchFamily="34" charset="0"/>
                        <a:defRPr sz="2000" b="1">
                          <a:solidFill>
                            <a:schemeClr val="bg1"/>
                          </a:solidFill>
                          <a:latin typeface="Arial" panose="020B0604020202020204" pitchFamily="34" charset="0"/>
                        </a:defRPr>
                      </a:lvl4pPr>
                      <a:lvl5pPr>
                        <a:buFont typeface="Arial" panose="020B0604020202020204" pitchFamily="34" charset="0"/>
                        <a:defRPr sz="2000" b="1">
                          <a:solidFill>
                            <a:schemeClr val="bg1"/>
                          </a:solidFill>
                          <a:latin typeface="Arial" panose="020B0604020202020204" pitchFamily="34" charset="0"/>
                        </a:defRPr>
                      </a:lvl5pPr>
                      <a:lvl6pPr fontAlgn="base">
                        <a:spcBef>
                          <a:spcPct val="0"/>
                        </a:spcBef>
                        <a:spcAft>
                          <a:spcPct val="0"/>
                        </a:spcAft>
                        <a:buFont typeface="Arial" panose="020B0604020202020204" pitchFamily="34" charset="0"/>
                        <a:defRPr sz="2000" b="1">
                          <a:solidFill>
                            <a:schemeClr val="bg1"/>
                          </a:solidFill>
                          <a:latin typeface="Arial" panose="020B0604020202020204" pitchFamily="34" charset="0"/>
                        </a:defRPr>
                      </a:lvl6pPr>
                      <a:lvl7pPr fontAlgn="base">
                        <a:spcBef>
                          <a:spcPct val="0"/>
                        </a:spcBef>
                        <a:spcAft>
                          <a:spcPct val="0"/>
                        </a:spcAft>
                        <a:buFont typeface="Arial" panose="020B0604020202020204" pitchFamily="34" charset="0"/>
                        <a:defRPr sz="2000" b="1">
                          <a:solidFill>
                            <a:schemeClr val="bg1"/>
                          </a:solidFill>
                          <a:latin typeface="Arial" panose="020B0604020202020204" pitchFamily="34" charset="0"/>
                        </a:defRPr>
                      </a:lvl7pPr>
                      <a:lvl8pPr fontAlgn="base">
                        <a:spcBef>
                          <a:spcPct val="0"/>
                        </a:spcBef>
                        <a:spcAft>
                          <a:spcPct val="0"/>
                        </a:spcAft>
                        <a:buFont typeface="Arial" panose="020B0604020202020204" pitchFamily="34" charset="0"/>
                        <a:defRPr sz="2000" b="1">
                          <a:solidFill>
                            <a:schemeClr val="bg1"/>
                          </a:solidFill>
                          <a:latin typeface="Arial" panose="020B0604020202020204" pitchFamily="34" charset="0"/>
                        </a:defRPr>
                      </a:lvl8pPr>
                      <a:lvl9pPr fontAlgn="base">
                        <a:spcBef>
                          <a:spcPct val="0"/>
                        </a:spcBef>
                        <a:spcAft>
                          <a:spcPct val="0"/>
                        </a:spcAft>
                        <a:buFont typeface="Arial" panose="020B0604020202020204" pitchFamily="34" charset="0"/>
                        <a:defRPr sz="2000" b="1">
                          <a:solidFill>
                            <a:schemeClr val="bg1"/>
                          </a:solidFill>
                          <a:latin typeface="Arial" panose="020B0604020202020204" pitchFamily="34" charset="0"/>
                        </a:defRPr>
                      </a:lvl9pPr>
                    </a:lstStyle>
                    <a:p>
                      <a:pPr marL="236538" marR="0" lvl="0" indent="-236538" algn="l" defTabSz="914400" rtl="0" eaLnBrk="1" fontAlgn="base" latinLnBrk="0" hangingPunct="1">
                        <a:lnSpc>
                          <a:spcPct val="100000"/>
                        </a:lnSpc>
                        <a:spcBef>
                          <a:spcPct val="40000"/>
                        </a:spcBef>
                        <a:spcAft>
                          <a:spcPct val="0"/>
                        </a:spcAft>
                        <a:buClr>
                          <a:srgbClr val="CC3300"/>
                        </a:buClr>
                        <a:buSzPct val="55000"/>
                        <a:buFont typeface="Wingdings" panose="05000000000000000000" pitchFamily="2" charset="2"/>
                        <a:buBlip>
                          <a:blip r:embed="rId3"/>
                        </a:buBlip>
                        <a:tabLst/>
                      </a:pPr>
                      <a:r>
                        <a:rPr kumimoji="0" lang="en-US" altLang="en-US" sz="1800" b="1" i="0" u="none" strike="noStrike" cap="none" normalizeH="0" baseline="0" smtClean="0">
                          <a:ln>
                            <a:noFill/>
                          </a:ln>
                          <a:solidFill>
                            <a:schemeClr val="bg1"/>
                          </a:solidFill>
                          <a:effectLst/>
                          <a:latin typeface="Arial" panose="020B0604020202020204" pitchFamily="34" charset="0"/>
                        </a:rPr>
                        <a:t>Group of employees who lunch together on Fridays</a:t>
                      </a:r>
                    </a:p>
                    <a:p>
                      <a:pPr marL="236538" marR="0" lvl="0" indent="-236538" algn="l" defTabSz="914400" rtl="0" eaLnBrk="1" fontAlgn="base" latinLnBrk="0" hangingPunct="1">
                        <a:lnSpc>
                          <a:spcPct val="100000"/>
                        </a:lnSpc>
                        <a:spcBef>
                          <a:spcPct val="40000"/>
                        </a:spcBef>
                        <a:spcAft>
                          <a:spcPct val="0"/>
                        </a:spcAft>
                        <a:buClr>
                          <a:srgbClr val="CC3300"/>
                        </a:buClr>
                        <a:buSzPct val="55000"/>
                        <a:buFont typeface="Wingdings" panose="05000000000000000000" pitchFamily="2" charset="2"/>
                        <a:buBlip>
                          <a:blip r:embed="rId3"/>
                        </a:buBlip>
                        <a:tabLst/>
                      </a:pPr>
                      <a:r>
                        <a:rPr kumimoji="0" lang="en-US" altLang="en-US" sz="1800" b="1" i="0" u="none" strike="noStrike" cap="none" normalizeH="0" baseline="0" smtClean="0">
                          <a:ln>
                            <a:noFill/>
                          </a:ln>
                          <a:solidFill>
                            <a:schemeClr val="bg1"/>
                          </a:solidFill>
                          <a:effectLst/>
                          <a:latin typeface="Arial" panose="020B0604020202020204" pitchFamily="34" charset="0"/>
                        </a:rPr>
                        <a:t>Van pool group</a:t>
                      </a:r>
                    </a:p>
                    <a:p>
                      <a:pPr marL="236538" marR="0" lvl="0" indent="-236538" algn="l" defTabSz="914400" rtl="0" eaLnBrk="1" fontAlgn="base" latinLnBrk="0" hangingPunct="1">
                        <a:lnSpc>
                          <a:spcPct val="100000"/>
                        </a:lnSpc>
                        <a:spcBef>
                          <a:spcPct val="40000"/>
                        </a:spcBef>
                        <a:spcAft>
                          <a:spcPct val="0"/>
                        </a:spcAft>
                        <a:buClr>
                          <a:srgbClr val="CC3300"/>
                        </a:buClr>
                        <a:buSzPct val="55000"/>
                        <a:buFont typeface="Wingdings" panose="05000000000000000000" pitchFamily="2" charset="2"/>
                        <a:buBlip>
                          <a:blip r:embed="rId3"/>
                        </a:buBlip>
                        <a:tabLst/>
                      </a:pPr>
                      <a:r>
                        <a:rPr kumimoji="0" lang="en-US" altLang="en-US" sz="1800" b="1" i="0" u="none" strike="noStrike" cap="none" normalizeH="0" baseline="0" smtClean="0">
                          <a:ln>
                            <a:noFill/>
                          </a:ln>
                          <a:solidFill>
                            <a:schemeClr val="bg1"/>
                          </a:solidFill>
                          <a:effectLst/>
                          <a:latin typeface="Arial" panose="020B0604020202020204" pitchFamily="34" charset="0"/>
                        </a:rPr>
                        <a:t>The “water cooler group”</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1">
                      <a:gsLst>
                        <a:gs pos="0">
                          <a:srgbClr val="9933FF">
                            <a:gamma/>
                            <a:shade val="46275"/>
                            <a:invGamma/>
                          </a:srgbClr>
                        </a:gs>
                        <a:gs pos="50000">
                          <a:srgbClr val="9933FF"/>
                        </a:gs>
                        <a:gs pos="100000">
                          <a:srgbClr val="9933FF">
                            <a:gamma/>
                            <a:shade val="46275"/>
                            <a:invGamma/>
                          </a:srgbClr>
                        </a:gs>
                      </a:gsLst>
                      <a:lin ang="5400000" scaled="1"/>
                    </a:gradFill>
                  </a:tcPr>
                </a:tc>
                <a:extLst>
                  <a:ext uri="{0D108BD9-81ED-4DB2-BD59-A6C34878D82A}">
                    <a16:rowId xmlns:a16="http://schemas.microsoft.com/office/drawing/2014/main" val="457832483"/>
                  </a:ext>
                </a:extLst>
              </a:tr>
            </a:tbl>
          </a:graphicData>
        </a:graphic>
      </p:graphicFrame>
      <p:sp>
        <p:nvSpPr>
          <p:cNvPr id="1051669" name="Text Box 21"/>
          <p:cNvSpPr txBox="1">
            <a:spLocks noChangeArrowheads="1"/>
          </p:cNvSpPr>
          <p:nvPr/>
        </p:nvSpPr>
        <p:spPr bwMode="auto">
          <a:xfrm>
            <a:off x="6477000" y="6248400"/>
            <a:ext cx="2203450" cy="257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lnSpc>
                <a:spcPct val="90000"/>
              </a:lnSpc>
              <a:spcBef>
                <a:spcPct val="20000"/>
              </a:spcBef>
              <a:buClr>
                <a:schemeClr val="tx1"/>
              </a:buClr>
              <a:buSzPct val="85000"/>
              <a:buFont typeface="Wingdings" panose="05000000000000000000" pitchFamily="2" charset="2"/>
              <a:buNone/>
            </a:pPr>
            <a:r>
              <a:rPr lang="en-US" altLang="en-US" sz="1200">
                <a:solidFill>
                  <a:schemeClr val="bg1"/>
                </a:solidFill>
              </a:rPr>
              <a:t>Adapted from Exhibit 11.2</a:t>
            </a:r>
          </a:p>
        </p:txBody>
      </p:sp>
    </p:spTree>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Azure design template2</Template>
  <TotalTime>2156</TotalTime>
  <Words>4123</Words>
  <Application>Microsoft Office PowerPoint</Application>
  <PresentationFormat>On-screen Show (4:3)</PresentationFormat>
  <Paragraphs>470</Paragraphs>
  <Slides>33</Slides>
  <Notes>33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33</vt:i4>
      </vt:variant>
    </vt:vector>
  </HeadingPairs>
  <TitlesOfParts>
    <vt:vector size="39" baseType="lpstr">
      <vt:lpstr>Arial</vt:lpstr>
      <vt:lpstr>Wingdings</vt:lpstr>
      <vt:lpstr>Times New Roman</vt:lpstr>
      <vt:lpstr>FranklinGothic-BookCnd</vt:lpstr>
      <vt:lpstr>Symbol</vt:lpstr>
      <vt:lpstr>Default Design</vt:lpstr>
      <vt:lpstr>m a n a g e m e n t   2e H i t t / B l a c k / P o r t e r</vt:lpstr>
      <vt:lpstr>Learning Objectives</vt:lpstr>
      <vt:lpstr>Learning Objectives</vt:lpstr>
      <vt:lpstr>Group versus Team</vt:lpstr>
      <vt:lpstr>Individuals to Group-to-Group Team Continuum</vt:lpstr>
      <vt:lpstr>Basic Types of Groups</vt:lpstr>
      <vt:lpstr>Basic Types of Groups (cont.)</vt:lpstr>
      <vt:lpstr>Examples of Committees</vt:lpstr>
      <vt:lpstr>Basic Types of Groups (cont.)</vt:lpstr>
      <vt:lpstr>What Influences the Formation of Groups and Teams?</vt:lpstr>
      <vt:lpstr>Formation and Development of Groups and Teams</vt:lpstr>
      <vt:lpstr>Structural Characteristics of  Groups and Teams</vt:lpstr>
      <vt:lpstr>Structural Characteristics of  Groups and Teams</vt:lpstr>
      <vt:lpstr>Examples of Diversity within Groups and Potential Consequences</vt:lpstr>
      <vt:lpstr>Structural Characteristics of  Groups and Teams</vt:lpstr>
      <vt:lpstr>Behavioral Characteristics of  Groups and Teams</vt:lpstr>
      <vt:lpstr>Behavioral Characteristics of  Groups and Teams</vt:lpstr>
      <vt:lpstr>Development of Group Norms</vt:lpstr>
      <vt:lpstr>Behavioral Characteristics of  Groups and Teams</vt:lpstr>
      <vt:lpstr>Behavioral Characteristics of  Groups and Teams</vt:lpstr>
      <vt:lpstr>Effects of Group Cohesion</vt:lpstr>
      <vt:lpstr>Prominent Groups and Teams in Today’s Organizations</vt:lpstr>
      <vt:lpstr>Team Competencies</vt:lpstr>
      <vt:lpstr>Dealing with Team Conflict</vt:lpstr>
      <vt:lpstr>Dealing with Team Conflict</vt:lpstr>
      <vt:lpstr>Dealing with Team Conflict (cont.)</vt:lpstr>
      <vt:lpstr>Dealing with Team Conflict</vt:lpstr>
      <vt:lpstr>Dealing with Team Conflict</vt:lpstr>
      <vt:lpstr>Characteristics of Highly Effective Groups</vt:lpstr>
      <vt:lpstr>Ingredients Necessary for Group Effectiveness</vt:lpstr>
      <vt:lpstr>Managers’ Responsibilities for Encouraging Group Effectiveness</vt:lpstr>
      <vt:lpstr>Checklist for Leadership of Groups</vt:lpstr>
      <vt:lpstr>Checklist for Leadership of Groups (cont.)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Hitt/Black/Porter: Management 1st ed.</dc:title>
  <dc:subject>Slides Chapter 1: Introduction</dc:subject>
  <dc:creator>Susan A. Peterson, Scottsdale Community College</dc:creator>
  <dc:description>Copyright 2008 Prentice Hall Business Publishing</dc:description>
  <cp:lastModifiedBy>Guru Srinivasan</cp:lastModifiedBy>
  <cp:revision>364</cp:revision>
  <dcterms:created xsi:type="dcterms:W3CDTF">2007-05-19T04:12:04Z</dcterms:created>
  <dcterms:modified xsi:type="dcterms:W3CDTF">2019-03-05T13:45:44Z</dcterms:modified>
</cp:coreProperties>
</file>