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28" r:id="rId1"/>
  </p:sldMasterIdLst>
  <p:sldIdLst>
    <p:sldId id="256" r:id="rId2"/>
    <p:sldId id="275" r:id="rId3"/>
    <p:sldId id="276" r:id="rId4"/>
    <p:sldId id="280" r:id="rId5"/>
    <p:sldId id="281" r:id="rId6"/>
    <p:sldId id="277" r:id="rId7"/>
    <p:sldId id="279" r:id="rId8"/>
    <p:sldId id="282" r:id="rId9"/>
    <p:sldId id="283" r:id="rId10"/>
    <p:sldId id="284" r:id="rId11"/>
    <p:sldId id="285" r:id="rId12"/>
    <p:sldId id="274" r:id="rId13"/>
    <p:sldId id="286" r:id="rId14"/>
    <p:sldId id="287" r:id="rId15"/>
    <p:sldId id="288" r:id="rId16"/>
    <p:sldId id="291" r:id="rId17"/>
    <p:sldId id="29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DAA0A-E8BF-7D46-8EE2-31A4184D1F5F}">
          <p14:sldIdLst>
            <p14:sldId id="256"/>
            <p14:sldId id="275"/>
            <p14:sldId id="276"/>
            <p14:sldId id="280"/>
            <p14:sldId id="281"/>
            <p14:sldId id="277"/>
            <p14:sldId id="279"/>
            <p14:sldId id="282"/>
            <p14:sldId id="283"/>
            <p14:sldId id="284"/>
            <p14:sldId id="285"/>
            <p14:sldId id="274"/>
            <p14:sldId id="286"/>
            <p14:sldId id="287"/>
            <p14:sldId id="288"/>
            <p14:sldId id="291"/>
            <p14:sldId id="292"/>
          </p14:sldIdLst>
        </p14:section>
        <p14:section name="Untitled Section" id="{0117828C-E2DD-A446-B877-FD9A0121645E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2E523C-0DED-4E09-BAFE-5CA1E98260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B80A50-EC94-4B89-B962-6E1982C0D0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Garamond" panose="02020404030301010803" pitchFamily="18" charset="0"/>
            </a:rPr>
            <a:t>Is Blog a Website?</a:t>
          </a:r>
        </a:p>
      </dgm:t>
    </dgm:pt>
    <dgm:pt modelId="{F00679E1-1D3B-457E-875C-40E30BA7315A}" type="parTrans" cxnId="{40D389C2-0C22-4BB8-B750-D8D853528553}">
      <dgm:prSet/>
      <dgm:spPr/>
      <dgm:t>
        <a:bodyPr/>
        <a:lstStyle/>
        <a:p>
          <a:endParaRPr lang="en-US"/>
        </a:p>
      </dgm:t>
    </dgm:pt>
    <dgm:pt modelId="{6343055F-131E-4699-83CB-C53EC92C85CE}" type="sibTrans" cxnId="{40D389C2-0C22-4BB8-B750-D8D853528553}">
      <dgm:prSet/>
      <dgm:spPr/>
      <dgm:t>
        <a:bodyPr/>
        <a:lstStyle/>
        <a:p>
          <a:endParaRPr lang="en-US"/>
        </a:p>
      </dgm:t>
    </dgm:pt>
    <dgm:pt modelId="{3645AA54-B094-48FD-90F3-93511BDD98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Garamond" panose="02020404030301010803" pitchFamily="18" charset="0"/>
            </a:rPr>
            <a:t>How is blog different from a website?</a:t>
          </a:r>
        </a:p>
      </dgm:t>
    </dgm:pt>
    <dgm:pt modelId="{25C47312-D2E4-4E60-807A-B9F781318238}" type="parTrans" cxnId="{8272B602-B87D-48A7-BF05-2B8180926DF1}">
      <dgm:prSet/>
      <dgm:spPr/>
      <dgm:t>
        <a:bodyPr/>
        <a:lstStyle/>
        <a:p>
          <a:endParaRPr lang="en-US"/>
        </a:p>
      </dgm:t>
    </dgm:pt>
    <dgm:pt modelId="{E6FC83B0-74A8-48A9-A3C9-1662946681FF}" type="sibTrans" cxnId="{8272B602-B87D-48A7-BF05-2B8180926DF1}">
      <dgm:prSet/>
      <dgm:spPr/>
      <dgm:t>
        <a:bodyPr/>
        <a:lstStyle/>
        <a:p>
          <a:endParaRPr lang="en-US"/>
        </a:p>
      </dgm:t>
    </dgm:pt>
    <dgm:pt modelId="{7BF4587F-CB89-470A-BE1F-EF747392F1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Garamond" panose="02020404030301010803" pitchFamily="18" charset="0"/>
            </a:rPr>
            <a:t>Dangers of Blogging</a:t>
          </a:r>
        </a:p>
      </dgm:t>
    </dgm:pt>
    <dgm:pt modelId="{24699F26-346B-43C2-97E9-26643EDED484}" type="parTrans" cxnId="{E0C54EF9-892E-4408-B9E8-FDA137536442}">
      <dgm:prSet/>
      <dgm:spPr/>
      <dgm:t>
        <a:bodyPr/>
        <a:lstStyle/>
        <a:p>
          <a:endParaRPr lang="en-US"/>
        </a:p>
      </dgm:t>
    </dgm:pt>
    <dgm:pt modelId="{5AA62582-1D5C-4F05-B6A5-E915AB2F8B72}" type="sibTrans" cxnId="{E0C54EF9-892E-4408-B9E8-FDA137536442}">
      <dgm:prSet/>
      <dgm:spPr/>
      <dgm:t>
        <a:bodyPr/>
        <a:lstStyle/>
        <a:p>
          <a:endParaRPr lang="en-US"/>
        </a:p>
      </dgm:t>
    </dgm:pt>
    <dgm:pt modelId="{CC24C5B9-E6E2-49EC-BFD1-AC520C8D78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Garamond" panose="02020404030301010803" pitchFamily="18" charset="0"/>
            </a:rPr>
            <a:t>How to start a Blog</a:t>
          </a:r>
        </a:p>
      </dgm:t>
    </dgm:pt>
    <dgm:pt modelId="{E81B22B4-EB50-43D9-86DB-09A4ED76A311}" type="parTrans" cxnId="{3D53F972-B080-4B5A-AB58-C7B6AD245E05}">
      <dgm:prSet/>
      <dgm:spPr/>
      <dgm:t>
        <a:bodyPr/>
        <a:lstStyle/>
        <a:p>
          <a:endParaRPr lang="en-US"/>
        </a:p>
      </dgm:t>
    </dgm:pt>
    <dgm:pt modelId="{B20FF978-CA16-41DB-A62C-32E4429ADD20}" type="sibTrans" cxnId="{3D53F972-B080-4B5A-AB58-C7B6AD245E05}">
      <dgm:prSet/>
      <dgm:spPr/>
      <dgm:t>
        <a:bodyPr/>
        <a:lstStyle/>
        <a:p>
          <a:endParaRPr lang="en-US"/>
        </a:p>
      </dgm:t>
    </dgm:pt>
    <dgm:pt modelId="{E05E966B-9273-4BA3-BC78-0F54E1AFC1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Garamond" panose="02020404030301010803" pitchFamily="18" charset="0"/>
            </a:rPr>
            <a:t>Tools of the trade</a:t>
          </a:r>
        </a:p>
      </dgm:t>
    </dgm:pt>
    <dgm:pt modelId="{CCB2FA46-1695-4F7B-95CD-2A52A55F54BC}" type="parTrans" cxnId="{B53B762F-F9AD-4C8C-873E-83B31D223851}">
      <dgm:prSet/>
      <dgm:spPr/>
      <dgm:t>
        <a:bodyPr/>
        <a:lstStyle/>
        <a:p>
          <a:endParaRPr lang="en-US"/>
        </a:p>
      </dgm:t>
    </dgm:pt>
    <dgm:pt modelId="{123C4E84-5FF8-4169-A845-B1AC7BC0645B}" type="sibTrans" cxnId="{B53B762F-F9AD-4C8C-873E-83B31D223851}">
      <dgm:prSet/>
      <dgm:spPr/>
      <dgm:t>
        <a:bodyPr/>
        <a:lstStyle/>
        <a:p>
          <a:endParaRPr lang="en-US"/>
        </a:p>
      </dgm:t>
    </dgm:pt>
    <dgm:pt modelId="{50598312-2C48-0D4B-B577-51023C87B54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>
              <a:latin typeface="Garamond" panose="02020404030301010803" pitchFamily="18" charset="0"/>
            </a:rPr>
            <a:t>Tools Statistics</a:t>
          </a:r>
        </a:p>
      </dgm:t>
    </dgm:pt>
    <dgm:pt modelId="{3050A01B-DE86-CA4F-8A2F-44D483C85047}" type="parTrans" cxnId="{18F07FAA-51B0-4646-88D3-85FABB99F0CC}">
      <dgm:prSet/>
      <dgm:spPr/>
      <dgm:t>
        <a:bodyPr/>
        <a:lstStyle/>
        <a:p>
          <a:endParaRPr lang="en-GB"/>
        </a:p>
      </dgm:t>
    </dgm:pt>
    <dgm:pt modelId="{766EA281-26B7-8F48-A303-06CC4DFEE122}" type="sibTrans" cxnId="{18F07FAA-51B0-4646-88D3-85FABB99F0CC}">
      <dgm:prSet/>
      <dgm:spPr/>
      <dgm:t>
        <a:bodyPr/>
        <a:lstStyle/>
        <a:p>
          <a:endParaRPr lang="en-GB"/>
        </a:p>
      </dgm:t>
    </dgm:pt>
    <dgm:pt modelId="{C1163534-8D66-5848-A114-25CECEA3B8C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Garamond" panose="02020404030301010803" pitchFamily="18" charset="0"/>
            </a:rPr>
            <a:t>Activity</a:t>
          </a:r>
        </a:p>
      </dgm:t>
    </dgm:pt>
    <dgm:pt modelId="{8A6F6452-8584-8348-8D69-7B75A46819E5}" type="parTrans" cxnId="{0DF8C435-2315-BC43-BE9E-739C8B3BBC28}">
      <dgm:prSet/>
      <dgm:spPr/>
      <dgm:t>
        <a:bodyPr/>
        <a:lstStyle/>
        <a:p>
          <a:endParaRPr lang="en-GB"/>
        </a:p>
      </dgm:t>
    </dgm:pt>
    <dgm:pt modelId="{76BC639B-6A03-B743-81A6-7CC9BFE006E7}" type="sibTrans" cxnId="{0DF8C435-2315-BC43-BE9E-739C8B3BBC28}">
      <dgm:prSet/>
      <dgm:spPr/>
      <dgm:t>
        <a:bodyPr/>
        <a:lstStyle/>
        <a:p>
          <a:endParaRPr lang="en-GB"/>
        </a:p>
      </dgm:t>
    </dgm:pt>
    <dgm:pt modelId="{B7D18A5B-F97F-4588-99E7-4F30820577FF}" type="pres">
      <dgm:prSet presAssocID="{DC2E523C-0DED-4E09-BAFE-5CA1E9826046}" presName="root" presStyleCnt="0">
        <dgm:presLayoutVars>
          <dgm:dir/>
          <dgm:resizeHandles val="exact"/>
        </dgm:presLayoutVars>
      </dgm:prSet>
      <dgm:spPr/>
    </dgm:pt>
    <dgm:pt modelId="{0D983AAF-F704-4685-BCB4-7E5FF7425083}" type="pres">
      <dgm:prSet presAssocID="{F9B80A50-EC94-4B89-B962-6E1982C0D092}" presName="compNode" presStyleCnt="0"/>
      <dgm:spPr/>
    </dgm:pt>
    <dgm:pt modelId="{56EAE803-0DA9-440C-8476-89A77FF52F09}" type="pres">
      <dgm:prSet presAssocID="{F9B80A50-EC94-4B89-B962-6E1982C0D092}" presName="bgRect" presStyleLbl="bgShp" presStyleIdx="0" presStyleCnt="7"/>
      <dgm:spPr/>
    </dgm:pt>
    <dgm:pt modelId="{711DE703-3544-40BC-8AB7-66075D905F13}" type="pres">
      <dgm:prSet presAssocID="{F9B80A50-EC94-4B89-B962-6E1982C0D09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39BCF214-8524-4D7B-A3DB-00DFE9D89063}" type="pres">
      <dgm:prSet presAssocID="{F9B80A50-EC94-4B89-B962-6E1982C0D092}" presName="spaceRect" presStyleCnt="0"/>
      <dgm:spPr/>
    </dgm:pt>
    <dgm:pt modelId="{35A40B1A-279B-4E3B-859D-09B483D7FA5B}" type="pres">
      <dgm:prSet presAssocID="{F9B80A50-EC94-4B89-B962-6E1982C0D092}" presName="parTx" presStyleLbl="revTx" presStyleIdx="0" presStyleCnt="7">
        <dgm:presLayoutVars>
          <dgm:chMax val="0"/>
          <dgm:chPref val="0"/>
        </dgm:presLayoutVars>
      </dgm:prSet>
      <dgm:spPr/>
    </dgm:pt>
    <dgm:pt modelId="{B5949895-C359-4B76-9167-E904A17B5AC3}" type="pres">
      <dgm:prSet presAssocID="{6343055F-131E-4699-83CB-C53EC92C85CE}" presName="sibTrans" presStyleCnt="0"/>
      <dgm:spPr/>
    </dgm:pt>
    <dgm:pt modelId="{E6D407B7-4588-477C-AB82-F1EE38EFF285}" type="pres">
      <dgm:prSet presAssocID="{3645AA54-B094-48FD-90F3-93511BDD98D8}" presName="compNode" presStyleCnt="0"/>
      <dgm:spPr/>
    </dgm:pt>
    <dgm:pt modelId="{603ECCC9-79A4-4FB8-8EC6-2FFA992F08B4}" type="pres">
      <dgm:prSet presAssocID="{3645AA54-B094-48FD-90F3-93511BDD98D8}" presName="bgRect" presStyleLbl="bgShp" presStyleIdx="1" presStyleCnt="7"/>
      <dgm:spPr/>
    </dgm:pt>
    <dgm:pt modelId="{D11953E7-2FB3-4431-913B-52C6D99FAC55}" type="pres">
      <dgm:prSet presAssocID="{3645AA54-B094-48FD-90F3-93511BDD98D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56EB985-4117-4AF7-882B-B4A71587B4CD}" type="pres">
      <dgm:prSet presAssocID="{3645AA54-B094-48FD-90F3-93511BDD98D8}" presName="spaceRect" presStyleCnt="0"/>
      <dgm:spPr/>
    </dgm:pt>
    <dgm:pt modelId="{BD905BF2-B84A-4A1E-BA54-8A0134B39F1B}" type="pres">
      <dgm:prSet presAssocID="{3645AA54-B094-48FD-90F3-93511BDD98D8}" presName="parTx" presStyleLbl="revTx" presStyleIdx="1" presStyleCnt="7">
        <dgm:presLayoutVars>
          <dgm:chMax val="0"/>
          <dgm:chPref val="0"/>
        </dgm:presLayoutVars>
      </dgm:prSet>
      <dgm:spPr/>
    </dgm:pt>
    <dgm:pt modelId="{570ADC3E-4E34-4A48-9850-E9289A2F339B}" type="pres">
      <dgm:prSet presAssocID="{E6FC83B0-74A8-48A9-A3C9-1662946681FF}" presName="sibTrans" presStyleCnt="0"/>
      <dgm:spPr/>
    </dgm:pt>
    <dgm:pt modelId="{80C11718-62A8-4C79-95BD-C7A93F63FC3D}" type="pres">
      <dgm:prSet presAssocID="{7BF4587F-CB89-470A-BE1F-EF747392F147}" presName="compNode" presStyleCnt="0"/>
      <dgm:spPr/>
    </dgm:pt>
    <dgm:pt modelId="{56DFD53E-B155-4F14-B4F4-AE40ACC462DB}" type="pres">
      <dgm:prSet presAssocID="{7BF4587F-CB89-470A-BE1F-EF747392F147}" presName="bgRect" presStyleLbl="bgShp" presStyleIdx="2" presStyleCnt="7"/>
      <dgm:spPr/>
    </dgm:pt>
    <dgm:pt modelId="{0D526550-5534-4DA1-93DC-ECA7A0B6E741}" type="pres">
      <dgm:prSet presAssocID="{7BF4587F-CB89-470A-BE1F-EF747392F14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1223D75-3B05-47E5-99EF-FDAEA104BE4B}" type="pres">
      <dgm:prSet presAssocID="{7BF4587F-CB89-470A-BE1F-EF747392F147}" presName="spaceRect" presStyleCnt="0"/>
      <dgm:spPr/>
    </dgm:pt>
    <dgm:pt modelId="{D229F68D-5BF6-4559-B47C-C83A19431FD1}" type="pres">
      <dgm:prSet presAssocID="{7BF4587F-CB89-470A-BE1F-EF747392F147}" presName="parTx" presStyleLbl="revTx" presStyleIdx="2" presStyleCnt="7">
        <dgm:presLayoutVars>
          <dgm:chMax val="0"/>
          <dgm:chPref val="0"/>
        </dgm:presLayoutVars>
      </dgm:prSet>
      <dgm:spPr/>
    </dgm:pt>
    <dgm:pt modelId="{9A501B41-C286-48E6-AECB-4460347A079F}" type="pres">
      <dgm:prSet presAssocID="{5AA62582-1D5C-4F05-B6A5-E915AB2F8B72}" presName="sibTrans" presStyleCnt="0"/>
      <dgm:spPr/>
    </dgm:pt>
    <dgm:pt modelId="{6038BE1F-B894-444F-804D-EF3C97A79F45}" type="pres">
      <dgm:prSet presAssocID="{CC24C5B9-E6E2-49EC-BFD1-AC520C8D78C9}" presName="compNode" presStyleCnt="0"/>
      <dgm:spPr/>
    </dgm:pt>
    <dgm:pt modelId="{BE9C5704-306E-47B6-A6C0-0636A45E4883}" type="pres">
      <dgm:prSet presAssocID="{CC24C5B9-E6E2-49EC-BFD1-AC520C8D78C9}" presName="bgRect" presStyleLbl="bgShp" presStyleIdx="3" presStyleCnt="7"/>
      <dgm:spPr/>
    </dgm:pt>
    <dgm:pt modelId="{3C5D24E9-D07A-483E-A481-46FF7037E14E}" type="pres">
      <dgm:prSet presAssocID="{CC24C5B9-E6E2-49EC-BFD1-AC520C8D78C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458F198-FC19-449B-B9F8-44F07FE95EE7}" type="pres">
      <dgm:prSet presAssocID="{CC24C5B9-E6E2-49EC-BFD1-AC520C8D78C9}" presName="spaceRect" presStyleCnt="0"/>
      <dgm:spPr/>
    </dgm:pt>
    <dgm:pt modelId="{5055DAE9-77C0-4794-B06D-DCAA0D7D2470}" type="pres">
      <dgm:prSet presAssocID="{CC24C5B9-E6E2-49EC-BFD1-AC520C8D78C9}" presName="parTx" presStyleLbl="revTx" presStyleIdx="3" presStyleCnt="7">
        <dgm:presLayoutVars>
          <dgm:chMax val="0"/>
          <dgm:chPref val="0"/>
        </dgm:presLayoutVars>
      </dgm:prSet>
      <dgm:spPr/>
    </dgm:pt>
    <dgm:pt modelId="{36DBE6E9-C737-4701-93E1-84AFC4CCAB29}" type="pres">
      <dgm:prSet presAssocID="{B20FF978-CA16-41DB-A62C-32E4429ADD20}" presName="sibTrans" presStyleCnt="0"/>
      <dgm:spPr/>
    </dgm:pt>
    <dgm:pt modelId="{D8058053-1309-45A5-B9B6-6846E5006D57}" type="pres">
      <dgm:prSet presAssocID="{E05E966B-9273-4BA3-BC78-0F54E1AFC1B9}" presName="compNode" presStyleCnt="0"/>
      <dgm:spPr/>
    </dgm:pt>
    <dgm:pt modelId="{F6422971-6803-4350-8292-7A73AE126C92}" type="pres">
      <dgm:prSet presAssocID="{E05E966B-9273-4BA3-BC78-0F54E1AFC1B9}" presName="bgRect" presStyleLbl="bgShp" presStyleIdx="4" presStyleCnt="7"/>
      <dgm:spPr/>
    </dgm:pt>
    <dgm:pt modelId="{07371597-5EC4-4777-9617-A58AA30AFCBD}" type="pres">
      <dgm:prSet presAssocID="{E05E966B-9273-4BA3-BC78-0F54E1AFC1B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2B7ADAB-2CB2-407D-BF6C-739B86363DB2}" type="pres">
      <dgm:prSet presAssocID="{E05E966B-9273-4BA3-BC78-0F54E1AFC1B9}" presName="spaceRect" presStyleCnt="0"/>
      <dgm:spPr/>
    </dgm:pt>
    <dgm:pt modelId="{1986E3E7-573C-4DFD-941E-427AEF68926C}" type="pres">
      <dgm:prSet presAssocID="{E05E966B-9273-4BA3-BC78-0F54E1AFC1B9}" presName="parTx" presStyleLbl="revTx" presStyleIdx="4" presStyleCnt="7">
        <dgm:presLayoutVars>
          <dgm:chMax val="0"/>
          <dgm:chPref val="0"/>
        </dgm:presLayoutVars>
      </dgm:prSet>
      <dgm:spPr/>
    </dgm:pt>
    <dgm:pt modelId="{ECAABAE9-039A-694D-B3A0-DA6D996415AE}" type="pres">
      <dgm:prSet presAssocID="{123C4E84-5FF8-4169-A845-B1AC7BC0645B}" presName="sibTrans" presStyleCnt="0"/>
      <dgm:spPr/>
    </dgm:pt>
    <dgm:pt modelId="{C2109137-2193-4547-86D6-1EBDFB30942F}" type="pres">
      <dgm:prSet presAssocID="{50598312-2C48-0D4B-B577-51023C87B54B}" presName="compNode" presStyleCnt="0"/>
      <dgm:spPr/>
    </dgm:pt>
    <dgm:pt modelId="{CAAB60CA-B7B5-104D-B5F8-2DFF06FBE7A7}" type="pres">
      <dgm:prSet presAssocID="{50598312-2C48-0D4B-B577-51023C87B54B}" presName="bgRect" presStyleLbl="bgShp" presStyleIdx="5" presStyleCnt="7"/>
      <dgm:spPr/>
    </dgm:pt>
    <dgm:pt modelId="{1E105AD4-3E5D-3E40-B96E-1A9A1FAC5E92}" type="pres">
      <dgm:prSet presAssocID="{50598312-2C48-0D4B-B577-51023C87B54B}" presName="iconRect" presStyleLbl="node1" presStyleIdx="5" presStyleCnt="7"/>
      <dgm:spPr/>
    </dgm:pt>
    <dgm:pt modelId="{49C24099-4455-F747-B447-48DF864F9B77}" type="pres">
      <dgm:prSet presAssocID="{50598312-2C48-0D4B-B577-51023C87B54B}" presName="spaceRect" presStyleCnt="0"/>
      <dgm:spPr/>
    </dgm:pt>
    <dgm:pt modelId="{67D932D8-E5D6-3F4A-A5D9-6B91E4BF1767}" type="pres">
      <dgm:prSet presAssocID="{50598312-2C48-0D4B-B577-51023C87B54B}" presName="parTx" presStyleLbl="revTx" presStyleIdx="5" presStyleCnt="7">
        <dgm:presLayoutVars>
          <dgm:chMax val="0"/>
          <dgm:chPref val="0"/>
        </dgm:presLayoutVars>
      </dgm:prSet>
      <dgm:spPr/>
    </dgm:pt>
    <dgm:pt modelId="{9092EF68-3E33-B944-AA02-07B707958D15}" type="pres">
      <dgm:prSet presAssocID="{766EA281-26B7-8F48-A303-06CC4DFEE122}" presName="sibTrans" presStyleCnt="0"/>
      <dgm:spPr/>
    </dgm:pt>
    <dgm:pt modelId="{CD9EA222-189E-FB42-B114-1B6E496F2CF5}" type="pres">
      <dgm:prSet presAssocID="{C1163534-8D66-5848-A114-25CECEA3B8C7}" presName="compNode" presStyleCnt="0"/>
      <dgm:spPr/>
    </dgm:pt>
    <dgm:pt modelId="{CBEC9E69-5D1C-B649-A4DE-C423701FDFA0}" type="pres">
      <dgm:prSet presAssocID="{C1163534-8D66-5848-A114-25CECEA3B8C7}" presName="bgRect" presStyleLbl="bgShp" presStyleIdx="6" presStyleCnt="7"/>
      <dgm:spPr/>
    </dgm:pt>
    <dgm:pt modelId="{58A761FE-BFF5-0347-B4F6-7B31BBF5CFB4}" type="pres">
      <dgm:prSet presAssocID="{C1163534-8D66-5848-A114-25CECEA3B8C7}" presName="iconRect" presStyleLbl="node1" presStyleIdx="6" presStyleCnt="7"/>
      <dgm:spPr/>
    </dgm:pt>
    <dgm:pt modelId="{9010298E-2D0F-9E4B-93E3-354429ED0B66}" type="pres">
      <dgm:prSet presAssocID="{C1163534-8D66-5848-A114-25CECEA3B8C7}" presName="spaceRect" presStyleCnt="0"/>
      <dgm:spPr/>
    </dgm:pt>
    <dgm:pt modelId="{5BA57AE3-57DC-D842-B9BC-E3251EABA6B8}" type="pres">
      <dgm:prSet presAssocID="{C1163534-8D66-5848-A114-25CECEA3B8C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320CB00-7881-8849-ADD6-A8D20D226E1A}" type="presOf" srcId="{F9B80A50-EC94-4B89-B962-6E1982C0D092}" destId="{35A40B1A-279B-4E3B-859D-09B483D7FA5B}" srcOrd="0" destOrd="0" presId="urn:microsoft.com/office/officeart/2018/2/layout/IconVerticalSolidList"/>
    <dgm:cxn modelId="{8272B602-B87D-48A7-BF05-2B8180926DF1}" srcId="{DC2E523C-0DED-4E09-BAFE-5CA1E9826046}" destId="{3645AA54-B094-48FD-90F3-93511BDD98D8}" srcOrd="1" destOrd="0" parTransId="{25C47312-D2E4-4E60-807A-B9F781318238}" sibTransId="{E6FC83B0-74A8-48A9-A3C9-1662946681FF}"/>
    <dgm:cxn modelId="{5261140E-6C28-174D-8306-6CB05BC66E98}" type="presOf" srcId="{50598312-2C48-0D4B-B577-51023C87B54B}" destId="{67D932D8-E5D6-3F4A-A5D9-6B91E4BF1767}" srcOrd="0" destOrd="0" presId="urn:microsoft.com/office/officeart/2018/2/layout/IconVerticalSolidList"/>
    <dgm:cxn modelId="{0917B429-A93C-5E40-9507-93BB7E6FF842}" type="presOf" srcId="{C1163534-8D66-5848-A114-25CECEA3B8C7}" destId="{5BA57AE3-57DC-D842-B9BC-E3251EABA6B8}" srcOrd="0" destOrd="0" presId="urn:microsoft.com/office/officeart/2018/2/layout/IconVerticalSolidList"/>
    <dgm:cxn modelId="{B53B762F-F9AD-4C8C-873E-83B31D223851}" srcId="{DC2E523C-0DED-4E09-BAFE-5CA1E9826046}" destId="{E05E966B-9273-4BA3-BC78-0F54E1AFC1B9}" srcOrd="4" destOrd="0" parTransId="{CCB2FA46-1695-4F7B-95CD-2A52A55F54BC}" sibTransId="{123C4E84-5FF8-4169-A845-B1AC7BC0645B}"/>
    <dgm:cxn modelId="{FBD82A33-34AA-1742-9AD5-00C8E59C38A6}" type="presOf" srcId="{E05E966B-9273-4BA3-BC78-0F54E1AFC1B9}" destId="{1986E3E7-573C-4DFD-941E-427AEF68926C}" srcOrd="0" destOrd="0" presId="urn:microsoft.com/office/officeart/2018/2/layout/IconVerticalSolidList"/>
    <dgm:cxn modelId="{0DF8C435-2315-BC43-BE9E-739C8B3BBC28}" srcId="{DC2E523C-0DED-4E09-BAFE-5CA1E9826046}" destId="{C1163534-8D66-5848-A114-25CECEA3B8C7}" srcOrd="6" destOrd="0" parTransId="{8A6F6452-8584-8348-8D69-7B75A46819E5}" sibTransId="{76BC639B-6A03-B743-81A6-7CC9BFE006E7}"/>
    <dgm:cxn modelId="{35B9374D-71E7-0D46-98C2-EFCB53278EBC}" type="presOf" srcId="{3645AA54-B094-48FD-90F3-93511BDD98D8}" destId="{BD905BF2-B84A-4A1E-BA54-8A0134B39F1B}" srcOrd="0" destOrd="0" presId="urn:microsoft.com/office/officeart/2018/2/layout/IconVerticalSolidList"/>
    <dgm:cxn modelId="{694D515E-9C25-B648-A9B9-D6446EBDF1E1}" type="presOf" srcId="{DC2E523C-0DED-4E09-BAFE-5CA1E9826046}" destId="{B7D18A5B-F97F-4588-99E7-4F30820577FF}" srcOrd="0" destOrd="0" presId="urn:microsoft.com/office/officeart/2018/2/layout/IconVerticalSolidList"/>
    <dgm:cxn modelId="{3D53F972-B080-4B5A-AB58-C7B6AD245E05}" srcId="{DC2E523C-0DED-4E09-BAFE-5CA1E9826046}" destId="{CC24C5B9-E6E2-49EC-BFD1-AC520C8D78C9}" srcOrd="3" destOrd="0" parTransId="{E81B22B4-EB50-43D9-86DB-09A4ED76A311}" sibTransId="{B20FF978-CA16-41DB-A62C-32E4429ADD20}"/>
    <dgm:cxn modelId="{F2EB9E8F-C672-3545-ADB2-6FADDDCE86AA}" type="presOf" srcId="{CC24C5B9-E6E2-49EC-BFD1-AC520C8D78C9}" destId="{5055DAE9-77C0-4794-B06D-DCAA0D7D2470}" srcOrd="0" destOrd="0" presId="urn:microsoft.com/office/officeart/2018/2/layout/IconVerticalSolidList"/>
    <dgm:cxn modelId="{18F07FAA-51B0-4646-88D3-85FABB99F0CC}" srcId="{DC2E523C-0DED-4E09-BAFE-5CA1E9826046}" destId="{50598312-2C48-0D4B-B577-51023C87B54B}" srcOrd="5" destOrd="0" parTransId="{3050A01B-DE86-CA4F-8A2F-44D483C85047}" sibTransId="{766EA281-26B7-8F48-A303-06CC4DFEE122}"/>
    <dgm:cxn modelId="{40D389C2-0C22-4BB8-B750-D8D853528553}" srcId="{DC2E523C-0DED-4E09-BAFE-5CA1E9826046}" destId="{F9B80A50-EC94-4B89-B962-6E1982C0D092}" srcOrd="0" destOrd="0" parTransId="{F00679E1-1D3B-457E-875C-40E30BA7315A}" sibTransId="{6343055F-131E-4699-83CB-C53EC92C85CE}"/>
    <dgm:cxn modelId="{A354A7D7-BB61-D040-AB79-7BA64FA70D22}" type="presOf" srcId="{7BF4587F-CB89-470A-BE1F-EF747392F147}" destId="{D229F68D-5BF6-4559-B47C-C83A19431FD1}" srcOrd="0" destOrd="0" presId="urn:microsoft.com/office/officeart/2018/2/layout/IconVerticalSolidList"/>
    <dgm:cxn modelId="{E0C54EF9-892E-4408-B9E8-FDA137536442}" srcId="{DC2E523C-0DED-4E09-BAFE-5CA1E9826046}" destId="{7BF4587F-CB89-470A-BE1F-EF747392F147}" srcOrd="2" destOrd="0" parTransId="{24699F26-346B-43C2-97E9-26643EDED484}" sibTransId="{5AA62582-1D5C-4F05-B6A5-E915AB2F8B72}"/>
    <dgm:cxn modelId="{B984B0A9-C0F6-C241-A771-095C66B27054}" type="presParOf" srcId="{B7D18A5B-F97F-4588-99E7-4F30820577FF}" destId="{0D983AAF-F704-4685-BCB4-7E5FF7425083}" srcOrd="0" destOrd="0" presId="urn:microsoft.com/office/officeart/2018/2/layout/IconVerticalSolidList"/>
    <dgm:cxn modelId="{01E6006D-C990-6C4D-A3F3-145F8D65123C}" type="presParOf" srcId="{0D983AAF-F704-4685-BCB4-7E5FF7425083}" destId="{56EAE803-0DA9-440C-8476-89A77FF52F09}" srcOrd="0" destOrd="0" presId="urn:microsoft.com/office/officeart/2018/2/layout/IconVerticalSolidList"/>
    <dgm:cxn modelId="{599D40DB-83DF-C347-B333-A5375F21C543}" type="presParOf" srcId="{0D983AAF-F704-4685-BCB4-7E5FF7425083}" destId="{711DE703-3544-40BC-8AB7-66075D905F13}" srcOrd="1" destOrd="0" presId="urn:microsoft.com/office/officeart/2018/2/layout/IconVerticalSolidList"/>
    <dgm:cxn modelId="{FF9BA8AC-ECEA-A74E-8B36-70435D9B0144}" type="presParOf" srcId="{0D983AAF-F704-4685-BCB4-7E5FF7425083}" destId="{39BCF214-8524-4D7B-A3DB-00DFE9D89063}" srcOrd="2" destOrd="0" presId="urn:microsoft.com/office/officeart/2018/2/layout/IconVerticalSolidList"/>
    <dgm:cxn modelId="{E5799F14-CF70-044E-94A0-9BD00F39B22D}" type="presParOf" srcId="{0D983AAF-F704-4685-BCB4-7E5FF7425083}" destId="{35A40B1A-279B-4E3B-859D-09B483D7FA5B}" srcOrd="3" destOrd="0" presId="urn:microsoft.com/office/officeart/2018/2/layout/IconVerticalSolidList"/>
    <dgm:cxn modelId="{BA317302-D2C5-8847-A374-22FED353E5AF}" type="presParOf" srcId="{B7D18A5B-F97F-4588-99E7-4F30820577FF}" destId="{B5949895-C359-4B76-9167-E904A17B5AC3}" srcOrd="1" destOrd="0" presId="urn:microsoft.com/office/officeart/2018/2/layout/IconVerticalSolidList"/>
    <dgm:cxn modelId="{91F562FC-3C24-DD4B-A74E-84D21139065C}" type="presParOf" srcId="{B7D18A5B-F97F-4588-99E7-4F30820577FF}" destId="{E6D407B7-4588-477C-AB82-F1EE38EFF285}" srcOrd="2" destOrd="0" presId="urn:microsoft.com/office/officeart/2018/2/layout/IconVerticalSolidList"/>
    <dgm:cxn modelId="{89C38F72-252A-2243-B7A8-2AE13E6A1FC7}" type="presParOf" srcId="{E6D407B7-4588-477C-AB82-F1EE38EFF285}" destId="{603ECCC9-79A4-4FB8-8EC6-2FFA992F08B4}" srcOrd="0" destOrd="0" presId="urn:microsoft.com/office/officeart/2018/2/layout/IconVerticalSolidList"/>
    <dgm:cxn modelId="{8233E570-ABC2-5A48-9979-3E7833D9394D}" type="presParOf" srcId="{E6D407B7-4588-477C-AB82-F1EE38EFF285}" destId="{D11953E7-2FB3-4431-913B-52C6D99FAC55}" srcOrd="1" destOrd="0" presId="urn:microsoft.com/office/officeart/2018/2/layout/IconVerticalSolidList"/>
    <dgm:cxn modelId="{37F3AD33-EFD2-344E-A5DC-7A659237C48C}" type="presParOf" srcId="{E6D407B7-4588-477C-AB82-F1EE38EFF285}" destId="{B56EB985-4117-4AF7-882B-B4A71587B4CD}" srcOrd="2" destOrd="0" presId="urn:microsoft.com/office/officeart/2018/2/layout/IconVerticalSolidList"/>
    <dgm:cxn modelId="{C4420DF2-403C-5F4C-82F9-FAD17110BC12}" type="presParOf" srcId="{E6D407B7-4588-477C-AB82-F1EE38EFF285}" destId="{BD905BF2-B84A-4A1E-BA54-8A0134B39F1B}" srcOrd="3" destOrd="0" presId="urn:microsoft.com/office/officeart/2018/2/layout/IconVerticalSolidList"/>
    <dgm:cxn modelId="{90BB14C8-A35B-2041-ADC0-0C58253CE0C0}" type="presParOf" srcId="{B7D18A5B-F97F-4588-99E7-4F30820577FF}" destId="{570ADC3E-4E34-4A48-9850-E9289A2F339B}" srcOrd="3" destOrd="0" presId="urn:microsoft.com/office/officeart/2018/2/layout/IconVerticalSolidList"/>
    <dgm:cxn modelId="{DBB41B37-B65F-6B4B-983E-48B06F1C9B4F}" type="presParOf" srcId="{B7D18A5B-F97F-4588-99E7-4F30820577FF}" destId="{80C11718-62A8-4C79-95BD-C7A93F63FC3D}" srcOrd="4" destOrd="0" presId="urn:microsoft.com/office/officeart/2018/2/layout/IconVerticalSolidList"/>
    <dgm:cxn modelId="{2F253AA3-EB23-E644-806C-5DD29F1EFB1F}" type="presParOf" srcId="{80C11718-62A8-4C79-95BD-C7A93F63FC3D}" destId="{56DFD53E-B155-4F14-B4F4-AE40ACC462DB}" srcOrd="0" destOrd="0" presId="urn:microsoft.com/office/officeart/2018/2/layout/IconVerticalSolidList"/>
    <dgm:cxn modelId="{05B2B7D5-37FC-0542-9BA7-6FE57CB1C023}" type="presParOf" srcId="{80C11718-62A8-4C79-95BD-C7A93F63FC3D}" destId="{0D526550-5534-4DA1-93DC-ECA7A0B6E741}" srcOrd="1" destOrd="0" presId="urn:microsoft.com/office/officeart/2018/2/layout/IconVerticalSolidList"/>
    <dgm:cxn modelId="{8B940FBC-9893-1944-9808-8F9C6B94373E}" type="presParOf" srcId="{80C11718-62A8-4C79-95BD-C7A93F63FC3D}" destId="{41223D75-3B05-47E5-99EF-FDAEA104BE4B}" srcOrd="2" destOrd="0" presId="urn:microsoft.com/office/officeart/2018/2/layout/IconVerticalSolidList"/>
    <dgm:cxn modelId="{58B3793A-B83F-CA4C-AF61-42DC550610CC}" type="presParOf" srcId="{80C11718-62A8-4C79-95BD-C7A93F63FC3D}" destId="{D229F68D-5BF6-4559-B47C-C83A19431FD1}" srcOrd="3" destOrd="0" presId="urn:microsoft.com/office/officeart/2018/2/layout/IconVerticalSolidList"/>
    <dgm:cxn modelId="{5448CD82-1E6F-BB43-930E-6771A16984B7}" type="presParOf" srcId="{B7D18A5B-F97F-4588-99E7-4F30820577FF}" destId="{9A501B41-C286-48E6-AECB-4460347A079F}" srcOrd="5" destOrd="0" presId="urn:microsoft.com/office/officeart/2018/2/layout/IconVerticalSolidList"/>
    <dgm:cxn modelId="{8A17002E-A9AD-0247-A93E-118381B4C3D1}" type="presParOf" srcId="{B7D18A5B-F97F-4588-99E7-4F30820577FF}" destId="{6038BE1F-B894-444F-804D-EF3C97A79F45}" srcOrd="6" destOrd="0" presId="urn:microsoft.com/office/officeart/2018/2/layout/IconVerticalSolidList"/>
    <dgm:cxn modelId="{903BE2A6-A53D-C646-99B2-227215033F56}" type="presParOf" srcId="{6038BE1F-B894-444F-804D-EF3C97A79F45}" destId="{BE9C5704-306E-47B6-A6C0-0636A45E4883}" srcOrd="0" destOrd="0" presId="urn:microsoft.com/office/officeart/2018/2/layout/IconVerticalSolidList"/>
    <dgm:cxn modelId="{DC5F1CF0-3D26-0A41-9E90-E3E1EA6C1192}" type="presParOf" srcId="{6038BE1F-B894-444F-804D-EF3C97A79F45}" destId="{3C5D24E9-D07A-483E-A481-46FF7037E14E}" srcOrd="1" destOrd="0" presId="urn:microsoft.com/office/officeart/2018/2/layout/IconVerticalSolidList"/>
    <dgm:cxn modelId="{4B229A09-1739-E748-8566-FD39FD596CC1}" type="presParOf" srcId="{6038BE1F-B894-444F-804D-EF3C97A79F45}" destId="{7458F198-FC19-449B-B9F8-44F07FE95EE7}" srcOrd="2" destOrd="0" presId="urn:microsoft.com/office/officeart/2018/2/layout/IconVerticalSolidList"/>
    <dgm:cxn modelId="{CDC34AB0-C1D5-AE41-8208-BA7B37116A1C}" type="presParOf" srcId="{6038BE1F-B894-444F-804D-EF3C97A79F45}" destId="{5055DAE9-77C0-4794-B06D-DCAA0D7D2470}" srcOrd="3" destOrd="0" presId="urn:microsoft.com/office/officeart/2018/2/layout/IconVerticalSolidList"/>
    <dgm:cxn modelId="{14591342-F9C8-494C-B184-6EF4CC449760}" type="presParOf" srcId="{B7D18A5B-F97F-4588-99E7-4F30820577FF}" destId="{36DBE6E9-C737-4701-93E1-84AFC4CCAB29}" srcOrd="7" destOrd="0" presId="urn:microsoft.com/office/officeart/2018/2/layout/IconVerticalSolidList"/>
    <dgm:cxn modelId="{C92968D3-0C4C-6644-B251-D6D176843D65}" type="presParOf" srcId="{B7D18A5B-F97F-4588-99E7-4F30820577FF}" destId="{D8058053-1309-45A5-B9B6-6846E5006D57}" srcOrd="8" destOrd="0" presId="urn:microsoft.com/office/officeart/2018/2/layout/IconVerticalSolidList"/>
    <dgm:cxn modelId="{918212D3-BA6A-8841-A946-8B38AC931C92}" type="presParOf" srcId="{D8058053-1309-45A5-B9B6-6846E5006D57}" destId="{F6422971-6803-4350-8292-7A73AE126C92}" srcOrd="0" destOrd="0" presId="urn:microsoft.com/office/officeart/2018/2/layout/IconVerticalSolidList"/>
    <dgm:cxn modelId="{AA4192B2-DB34-C544-9112-470E77A00EE9}" type="presParOf" srcId="{D8058053-1309-45A5-B9B6-6846E5006D57}" destId="{07371597-5EC4-4777-9617-A58AA30AFCBD}" srcOrd="1" destOrd="0" presId="urn:microsoft.com/office/officeart/2018/2/layout/IconVerticalSolidList"/>
    <dgm:cxn modelId="{2519701A-37C4-8F4A-BD05-ABCB472065F9}" type="presParOf" srcId="{D8058053-1309-45A5-B9B6-6846E5006D57}" destId="{F2B7ADAB-2CB2-407D-BF6C-739B86363DB2}" srcOrd="2" destOrd="0" presId="urn:microsoft.com/office/officeart/2018/2/layout/IconVerticalSolidList"/>
    <dgm:cxn modelId="{EB7DB212-9870-7741-8999-A9D91BB14797}" type="presParOf" srcId="{D8058053-1309-45A5-B9B6-6846E5006D57}" destId="{1986E3E7-573C-4DFD-941E-427AEF68926C}" srcOrd="3" destOrd="0" presId="urn:microsoft.com/office/officeart/2018/2/layout/IconVerticalSolidList"/>
    <dgm:cxn modelId="{34A0D6A7-E08E-AA46-AE9D-803A498312EE}" type="presParOf" srcId="{B7D18A5B-F97F-4588-99E7-4F30820577FF}" destId="{ECAABAE9-039A-694D-B3A0-DA6D996415AE}" srcOrd="9" destOrd="0" presId="urn:microsoft.com/office/officeart/2018/2/layout/IconVerticalSolidList"/>
    <dgm:cxn modelId="{9CE8F4CD-F54E-D241-9676-0B71A970AEA9}" type="presParOf" srcId="{B7D18A5B-F97F-4588-99E7-4F30820577FF}" destId="{C2109137-2193-4547-86D6-1EBDFB30942F}" srcOrd="10" destOrd="0" presId="urn:microsoft.com/office/officeart/2018/2/layout/IconVerticalSolidList"/>
    <dgm:cxn modelId="{3B2D60DE-D717-DB42-8E74-2D9CE6DB35F2}" type="presParOf" srcId="{C2109137-2193-4547-86D6-1EBDFB30942F}" destId="{CAAB60CA-B7B5-104D-B5F8-2DFF06FBE7A7}" srcOrd="0" destOrd="0" presId="urn:microsoft.com/office/officeart/2018/2/layout/IconVerticalSolidList"/>
    <dgm:cxn modelId="{78FC6576-0A1C-6A4B-AF53-3AD612ACD67D}" type="presParOf" srcId="{C2109137-2193-4547-86D6-1EBDFB30942F}" destId="{1E105AD4-3E5D-3E40-B96E-1A9A1FAC5E92}" srcOrd="1" destOrd="0" presId="urn:microsoft.com/office/officeart/2018/2/layout/IconVerticalSolidList"/>
    <dgm:cxn modelId="{BD6CFABC-6FE0-A648-B2DA-36665EC34126}" type="presParOf" srcId="{C2109137-2193-4547-86D6-1EBDFB30942F}" destId="{49C24099-4455-F747-B447-48DF864F9B77}" srcOrd="2" destOrd="0" presId="urn:microsoft.com/office/officeart/2018/2/layout/IconVerticalSolidList"/>
    <dgm:cxn modelId="{B7B9B96D-876F-D24E-90B1-9599FBB2C71F}" type="presParOf" srcId="{C2109137-2193-4547-86D6-1EBDFB30942F}" destId="{67D932D8-E5D6-3F4A-A5D9-6B91E4BF1767}" srcOrd="3" destOrd="0" presId="urn:microsoft.com/office/officeart/2018/2/layout/IconVerticalSolidList"/>
    <dgm:cxn modelId="{AAB46B39-815D-DE47-8058-63262BC36C74}" type="presParOf" srcId="{B7D18A5B-F97F-4588-99E7-4F30820577FF}" destId="{9092EF68-3E33-B944-AA02-07B707958D15}" srcOrd="11" destOrd="0" presId="urn:microsoft.com/office/officeart/2018/2/layout/IconVerticalSolidList"/>
    <dgm:cxn modelId="{CD168A1B-8D3A-0D41-B340-B65A1D13D63B}" type="presParOf" srcId="{B7D18A5B-F97F-4588-99E7-4F30820577FF}" destId="{CD9EA222-189E-FB42-B114-1B6E496F2CF5}" srcOrd="12" destOrd="0" presId="urn:microsoft.com/office/officeart/2018/2/layout/IconVerticalSolidList"/>
    <dgm:cxn modelId="{774090A9-93D5-2E40-9367-01E380545D0B}" type="presParOf" srcId="{CD9EA222-189E-FB42-B114-1B6E496F2CF5}" destId="{CBEC9E69-5D1C-B649-A4DE-C423701FDFA0}" srcOrd="0" destOrd="0" presId="urn:microsoft.com/office/officeart/2018/2/layout/IconVerticalSolidList"/>
    <dgm:cxn modelId="{E3BC65AC-660F-4641-A34F-EB220426431C}" type="presParOf" srcId="{CD9EA222-189E-FB42-B114-1B6E496F2CF5}" destId="{58A761FE-BFF5-0347-B4F6-7B31BBF5CFB4}" srcOrd="1" destOrd="0" presId="urn:microsoft.com/office/officeart/2018/2/layout/IconVerticalSolidList"/>
    <dgm:cxn modelId="{BC6B4D16-AFC0-1F4B-B704-A99A85B865BB}" type="presParOf" srcId="{CD9EA222-189E-FB42-B114-1B6E496F2CF5}" destId="{9010298E-2D0F-9E4B-93E3-354429ED0B66}" srcOrd="2" destOrd="0" presId="urn:microsoft.com/office/officeart/2018/2/layout/IconVerticalSolidList"/>
    <dgm:cxn modelId="{ED02A0C4-47AC-3343-8760-2AFCAA394D80}" type="presParOf" srcId="{CD9EA222-189E-FB42-B114-1B6E496F2CF5}" destId="{5BA57AE3-57DC-D842-B9BC-E3251EABA6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E803-0DA9-440C-8476-89A77FF52F09}">
      <dsp:nvSpPr>
        <dsp:cNvPr id="0" name=""/>
        <dsp:cNvSpPr/>
      </dsp:nvSpPr>
      <dsp:spPr>
        <a:xfrm>
          <a:off x="0" y="5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DE703-3544-40BC-8AB7-66075D905F13}">
      <dsp:nvSpPr>
        <dsp:cNvPr id="0" name=""/>
        <dsp:cNvSpPr/>
      </dsp:nvSpPr>
      <dsp:spPr>
        <a:xfrm>
          <a:off x="209818" y="156567"/>
          <a:ext cx="381488" cy="381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40B1A-279B-4E3B-859D-09B483D7FA5B}">
      <dsp:nvSpPr>
        <dsp:cNvPr id="0" name=""/>
        <dsp:cNvSpPr/>
      </dsp:nvSpPr>
      <dsp:spPr>
        <a:xfrm>
          <a:off x="801126" y="5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Garamond" panose="02020404030301010803" pitchFamily="18" charset="0"/>
            </a:rPr>
            <a:t>Is Blog a Website?</a:t>
          </a:r>
        </a:p>
      </dsp:txBody>
      <dsp:txXfrm>
        <a:off x="801126" y="503"/>
        <a:ext cx="5787564" cy="693615"/>
      </dsp:txXfrm>
    </dsp:sp>
    <dsp:sp modelId="{603ECCC9-79A4-4FB8-8EC6-2FFA992F08B4}">
      <dsp:nvSpPr>
        <dsp:cNvPr id="0" name=""/>
        <dsp:cNvSpPr/>
      </dsp:nvSpPr>
      <dsp:spPr>
        <a:xfrm>
          <a:off x="0" y="8675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953E7-2FB3-4431-913B-52C6D99FAC55}">
      <dsp:nvSpPr>
        <dsp:cNvPr id="0" name=""/>
        <dsp:cNvSpPr/>
      </dsp:nvSpPr>
      <dsp:spPr>
        <a:xfrm>
          <a:off x="209818" y="1023587"/>
          <a:ext cx="381488" cy="381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05BF2-B84A-4A1E-BA54-8A0134B39F1B}">
      <dsp:nvSpPr>
        <dsp:cNvPr id="0" name=""/>
        <dsp:cNvSpPr/>
      </dsp:nvSpPr>
      <dsp:spPr>
        <a:xfrm>
          <a:off x="801126" y="8675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Garamond" panose="02020404030301010803" pitchFamily="18" charset="0"/>
            </a:rPr>
            <a:t>How is blog different from a website?</a:t>
          </a:r>
        </a:p>
      </dsp:txBody>
      <dsp:txXfrm>
        <a:off x="801126" y="867523"/>
        <a:ext cx="5787564" cy="693615"/>
      </dsp:txXfrm>
    </dsp:sp>
    <dsp:sp modelId="{56DFD53E-B155-4F14-B4F4-AE40ACC462DB}">
      <dsp:nvSpPr>
        <dsp:cNvPr id="0" name=""/>
        <dsp:cNvSpPr/>
      </dsp:nvSpPr>
      <dsp:spPr>
        <a:xfrm>
          <a:off x="0" y="173454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26550-5534-4DA1-93DC-ECA7A0B6E741}">
      <dsp:nvSpPr>
        <dsp:cNvPr id="0" name=""/>
        <dsp:cNvSpPr/>
      </dsp:nvSpPr>
      <dsp:spPr>
        <a:xfrm>
          <a:off x="209818" y="1890607"/>
          <a:ext cx="381488" cy="381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9F68D-5BF6-4559-B47C-C83A19431FD1}">
      <dsp:nvSpPr>
        <dsp:cNvPr id="0" name=""/>
        <dsp:cNvSpPr/>
      </dsp:nvSpPr>
      <dsp:spPr>
        <a:xfrm>
          <a:off x="801126" y="173454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Garamond" panose="02020404030301010803" pitchFamily="18" charset="0"/>
            </a:rPr>
            <a:t>Dangers of Blogging</a:t>
          </a:r>
        </a:p>
      </dsp:txBody>
      <dsp:txXfrm>
        <a:off x="801126" y="1734543"/>
        <a:ext cx="5787564" cy="693615"/>
      </dsp:txXfrm>
    </dsp:sp>
    <dsp:sp modelId="{BE9C5704-306E-47B6-A6C0-0636A45E4883}">
      <dsp:nvSpPr>
        <dsp:cNvPr id="0" name=""/>
        <dsp:cNvSpPr/>
      </dsp:nvSpPr>
      <dsp:spPr>
        <a:xfrm>
          <a:off x="0" y="260156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D24E9-D07A-483E-A481-46FF7037E14E}">
      <dsp:nvSpPr>
        <dsp:cNvPr id="0" name=""/>
        <dsp:cNvSpPr/>
      </dsp:nvSpPr>
      <dsp:spPr>
        <a:xfrm>
          <a:off x="209818" y="2757627"/>
          <a:ext cx="381488" cy="381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5DAE9-77C0-4794-B06D-DCAA0D7D2470}">
      <dsp:nvSpPr>
        <dsp:cNvPr id="0" name=""/>
        <dsp:cNvSpPr/>
      </dsp:nvSpPr>
      <dsp:spPr>
        <a:xfrm>
          <a:off x="801126" y="260156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Garamond" panose="02020404030301010803" pitchFamily="18" charset="0"/>
            </a:rPr>
            <a:t>How to start a Blog</a:t>
          </a:r>
        </a:p>
      </dsp:txBody>
      <dsp:txXfrm>
        <a:off x="801126" y="2601563"/>
        <a:ext cx="5787564" cy="693615"/>
      </dsp:txXfrm>
    </dsp:sp>
    <dsp:sp modelId="{F6422971-6803-4350-8292-7A73AE126C92}">
      <dsp:nvSpPr>
        <dsp:cNvPr id="0" name=""/>
        <dsp:cNvSpPr/>
      </dsp:nvSpPr>
      <dsp:spPr>
        <a:xfrm>
          <a:off x="0" y="346858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71597-5EC4-4777-9617-A58AA30AFCBD}">
      <dsp:nvSpPr>
        <dsp:cNvPr id="0" name=""/>
        <dsp:cNvSpPr/>
      </dsp:nvSpPr>
      <dsp:spPr>
        <a:xfrm>
          <a:off x="209818" y="3624647"/>
          <a:ext cx="381488" cy="3814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6E3E7-573C-4DFD-941E-427AEF68926C}">
      <dsp:nvSpPr>
        <dsp:cNvPr id="0" name=""/>
        <dsp:cNvSpPr/>
      </dsp:nvSpPr>
      <dsp:spPr>
        <a:xfrm>
          <a:off x="801126" y="346858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Garamond" panose="02020404030301010803" pitchFamily="18" charset="0"/>
            </a:rPr>
            <a:t>Tools of the trade</a:t>
          </a:r>
        </a:p>
      </dsp:txBody>
      <dsp:txXfrm>
        <a:off x="801126" y="3468583"/>
        <a:ext cx="5787564" cy="693615"/>
      </dsp:txXfrm>
    </dsp:sp>
    <dsp:sp modelId="{CAAB60CA-B7B5-104D-B5F8-2DFF06FBE7A7}">
      <dsp:nvSpPr>
        <dsp:cNvPr id="0" name=""/>
        <dsp:cNvSpPr/>
      </dsp:nvSpPr>
      <dsp:spPr>
        <a:xfrm>
          <a:off x="0" y="43356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05AD4-3E5D-3E40-B96E-1A9A1FAC5E92}">
      <dsp:nvSpPr>
        <dsp:cNvPr id="0" name=""/>
        <dsp:cNvSpPr/>
      </dsp:nvSpPr>
      <dsp:spPr>
        <a:xfrm>
          <a:off x="209818" y="4491666"/>
          <a:ext cx="381488" cy="3814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932D8-E5D6-3F4A-A5D9-6B91E4BF1767}">
      <dsp:nvSpPr>
        <dsp:cNvPr id="0" name=""/>
        <dsp:cNvSpPr/>
      </dsp:nvSpPr>
      <dsp:spPr>
        <a:xfrm>
          <a:off x="801126" y="43356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latin typeface="Garamond" panose="02020404030301010803" pitchFamily="18" charset="0"/>
            </a:rPr>
            <a:t>Tools Statistics</a:t>
          </a:r>
        </a:p>
      </dsp:txBody>
      <dsp:txXfrm>
        <a:off x="801126" y="4335603"/>
        <a:ext cx="5787564" cy="693615"/>
      </dsp:txXfrm>
    </dsp:sp>
    <dsp:sp modelId="{CBEC9E69-5D1C-B649-A4DE-C423701FDFA0}">
      <dsp:nvSpPr>
        <dsp:cNvPr id="0" name=""/>
        <dsp:cNvSpPr/>
      </dsp:nvSpPr>
      <dsp:spPr>
        <a:xfrm>
          <a:off x="0" y="52026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761FE-BFF5-0347-B4F6-7B31BBF5CFB4}">
      <dsp:nvSpPr>
        <dsp:cNvPr id="0" name=""/>
        <dsp:cNvSpPr/>
      </dsp:nvSpPr>
      <dsp:spPr>
        <a:xfrm>
          <a:off x="209818" y="5358686"/>
          <a:ext cx="381488" cy="3814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57AE3-57DC-D842-B9BC-E3251EABA6B8}">
      <dsp:nvSpPr>
        <dsp:cNvPr id="0" name=""/>
        <dsp:cNvSpPr/>
      </dsp:nvSpPr>
      <dsp:spPr>
        <a:xfrm>
          <a:off x="801126" y="52026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Garamond" panose="02020404030301010803" pitchFamily="18" charset="0"/>
            </a:rPr>
            <a:t>Activity</a:t>
          </a:r>
        </a:p>
      </dsp:txBody>
      <dsp:txXfrm>
        <a:off x="801126" y="5202623"/>
        <a:ext cx="5787564" cy="693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A2BD-70D9-4847-97CC-B9470A20A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16C3A-5AE5-D444-B330-7AFFA31BE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7330-89CA-8344-AC61-7F433CB1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EE4C-BA2D-7546-A1B2-867AFCA3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CCBD0-73DE-B84C-860B-3DDE94D4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6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B337-2BF6-5642-8EE1-C6DA326F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8EDB3-721A-3743-BD00-A6E21022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E5865-3F3C-B94B-903C-9225C3FD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BECC1-156B-884E-A960-F0DF8605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9A6F4-B7A7-FB41-8959-467FC2A3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1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C263E-4910-6341-9708-D0833E604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A6720-1388-2A4B-9BAC-FDB9069C7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AAC9D-16B2-7148-8E05-2C04F063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58C97-7BF8-284F-A65F-04F693BB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82628-59B7-B842-86A7-FACC4C7A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4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739E-57A1-AE45-859F-D08ECCCD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F5812-0592-994C-BC8C-5D4E9124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8B1E3-93C3-D54F-BFBB-8FA4C611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F65EE-B974-174D-9ED6-E5E0A7F8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2A59A-4DFF-2344-9CB6-C7E48530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4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A303-1B81-A848-BB35-911985F9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D4059-9EB3-3744-B717-98A4BD4B8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168E1-C59E-144C-B0FF-0CBD6BC5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0C407-CCB4-3344-8F30-1CC51F2D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FDAD1-1567-4643-B400-73A1B884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1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E754-BF33-B64B-BC4F-0CD80586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073A8-2D1E-324A-8EAE-8A164F384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9CFAA-0BDF-4446-9171-B044CD8C1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E3B74-5E25-7746-8616-DA874FBD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697C1-EEBF-AB4E-99C3-0FB4882A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6CB00-FE9B-2040-A6D2-616C778B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5D16-8BC0-1241-904E-0042BB19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33C01-9EE8-AB49-88EB-D9E50F01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A12F1-8729-664B-ADBF-BA969E6E6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82832-913B-464A-86A4-DAB33B549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36C96-E1C3-CD46-BF48-9CA757282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7FED4-836B-9847-A5D0-08CF00AC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A67B8-91BB-6B41-9B5F-02F50B8E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57F6C-1342-4547-A576-C4178D9C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5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7F58-E808-4F46-A631-82292637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E97D5-DBEE-6947-9C10-745FA2E5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401B4-FFBE-634A-8E9B-38DFB80E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E5ABE-C71F-BE47-A870-5885B6EA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9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FCE72-BCA4-CC4A-916A-6652C976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6BAB2-BB09-374D-AD8A-FB003B2D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B495A-C893-E145-8B7B-422615FB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ADC0-24E0-CC43-A2D8-A02F52F0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AFDDB-0AFD-4742-B54C-8B11E54C3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978CD-7FDA-644F-AE7C-D0DDF6699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378EE-0386-5848-899C-75E24F1C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318A5-6F5A-814A-A7B5-37F9DB6E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F53A2-1A82-EC47-9BFE-8B03990D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9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BC02-F74D-634D-A325-1811947F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CAACC-806F-0E4F-BC1A-66CB550A6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C590B-DCD8-D146-95FA-896FC5148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EF035-2516-2342-9F82-B11D5C98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1/15/21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7B924-5E76-C148-BF5A-D100EF31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7F463-D25D-8F41-A8CD-23B41DA9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5C943-23CC-3A4D-A556-0AE56451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46394-9A33-304E-AEA7-3EE6C6145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21E3-4066-D940-BE47-CA168082D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E2C6B-0BD7-AC45-A4B9-FE609C015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5B49E-C6E3-094D-851B-D40E27870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9" r:id="rId1"/>
    <p:sldLayoutId id="2147484530" r:id="rId2"/>
    <p:sldLayoutId id="2147484531" r:id="rId3"/>
    <p:sldLayoutId id="2147484532" r:id="rId4"/>
    <p:sldLayoutId id="2147484533" r:id="rId5"/>
    <p:sldLayoutId id="2147484534" r:id="rId6"/>
    <p:sldLayoutId id="2147484535" r:id="rId7"/>
    <p:sldLayoutId id="2147484536" r:id="rId8"/>
    <p:sldLayoutId id="2147484537" r:id="rId9"/>
    <p:sldLayoutId id="2147484538" r:id="rId10"/>
    <p:sldLayoutId id="21474845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rezhilton.com/" TargetMode="External"/><Relationship Id="rId2" Type="http://schemas.openxmlformats.org/officeDocument/2006/relationships/hyperlink" Target="https://www.huffingtonpos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epioneerwoman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verpoolsandspas.com/" TargetMode="External"/><Relationship Id="rId2" Type="http://schemas.openxmlformats.org/officeDocument/2006/relationships/hyperlink" Target="https://www.adventureassoc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377D5-9E89-4409-ACB9-6B6018A12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" t="1376" r="2399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83144-0827-1A45-B053-247197224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Blogging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94CD2-9753-9445-9867-DFE5625DA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284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828FE271-0533-B940-9CDC-C13EA8B05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2. Choosing a webhost 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A85552EF-32BF-F24A-AF02-98B6D2F627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A webhost is a company that puts your website on the Internet.</a:t>
            </a: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This can be free or paid (self hosting) monthly </a:t>
            </a: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Free providers are helpful for beginners, but they have limitations.</a:t>
            </a: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Paid (self hosting) ones are good for professional bloggers. </a:t>
            </a: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For example, </a:t>
            </a:r>
            <a:r>
              <a:rPr lang="en-US" altLang="en-US" sz="3200" dirty="0" err="1">
                <a:latin typeface="Garamond" panose="02020404030301010803" pitchFamily="18" charset="0"/>
              </a:rPr>
              <a:t>JustHost.com</a:t>
            </a:r>
            <a:endParaRPr lang="en-US" alt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3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9BD3315F-031D-8B43-B026-82D87B22D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3. Setting up the blog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0D98FBB0-DC48-FD4A-B866-D6E497AECE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3363" y="2176272"/>
            <a:ext cx="10023630" cy="4041648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You must decide about the domain for your blog. A domain is simply your website address like </a:t>
            </a:r>
            <a:r>
              <a:rPr lang="en-US" altLang="en-US" sz="3200" dirty="0" err="1">
                <a:latin typeface="Garamond" panose="02020404030301010803" pitchFamily="18" charset="0"/>
              </a:rPr>
              <a:t>facebook.com</a:t>
            </a:r>
            <a:r>
              <a:rPr lang="en-US" altLang="en-US" sz="3200" dirty="0">
                <a:latin typeface="Garamond" panose="02020404030301010803" pitchFamily="18" charset="0"/>
              </a:rPr>
              <a:t>, </a:t>
            </a:r>
            <a:r>
              <a:rPr lang="en-US" altLang="en-US" sz="3200" dirty="0" err="1">
                <a:latin typeface="Garamond" panose="02020404030301010803" pitchFamily="18" charset="0"/>
              </a:rPr>
              <a:t>google.co.uk</a:t>
            </a:r>
            <a:r>
              <a:rPr lang="en-US" altLang="en-US" sz="3200" dirty="0">
                <a:latin typeface="Garamond" panose="02020404030301010803" pitchFamily="18" charset="0"/>
              </a:rPr>
              <a:t> </a:t>
            </a:r>
            <a:r>
              <a:rPr lang="en-US" altLang="en-US" sz="3200" dirty="0" err="1">
                <a:latin typeface="Garamond" panose="02020404030301010803" pitchFamily="18" charset="0"/>
              </a:rPr>
              <a:t>etc</a:t>
            </a:r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Free host or selfhosting?</a:t>
            </a: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Once hosting is completed, a tool like, WordPress must be installed. It would be much easier; you don’t have to be a techie.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64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CC553551-84C0-EA47-AE82-7AFC9E01D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4. Designing your blog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15A4CB53-6CEA-B545-99B5-54C0BE00E8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This starts with selecting a theme or a template usually provided by the tool provider like WordPress.</a:t>
            </a: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Your blog should reflect you and and your personality</a:t>
            </a: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It must be clutter free and user friendly</a:t>
            </a: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You may need a professional training if you are a professional blogger with the intension of making money</a:t>
            </a:r>
          </a:p>
        </p:txBody>
      </p:sp>
    </p:spTree>
    <p:extLst>
      <p:ext uri="{BB962C8B-B14F-4D97-AF65-F5344CB8AC3E}">
        <p14:creationId xmlns:p14="http://schemas.microsoft.com/office/powerpoint/2010/main" val="242587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55150708-20E9-914A-8599-9F39BD1FA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5. Useful resources for Beginner blogs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68F2B272-B9C4-6444-AE07-03E79DA7C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Look at some professional blogs to get an idea </a:t>
            </a: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You might make mistakes initially and you must learn from it.</a:t>
            </a: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However, there is always a room for more learning and improvement.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37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6D22-06BE-0947-A2D8-D9C47275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altLang="en-US">
                <a:latin typeface="Garamond" panose="02020404030301010803" pitchFamily="18" charset="0"/>
              </a:rPr>
              <a:t>The tools of the trade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B0AC-473C-764D-BE89-EC705DDD5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54E2024-7A2C-D345-8ACC-0DCA09018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494188"/>
              </p:ext>
            </p:extLst>
          </p:nvPr>
        </p:nvGraphicFramePr>
        <p:xfrm>
          <a:off x="1186250" y="1814126"/>
          <a:ext cx="10700952" cy="4897438"/>
        </p:xfrm>
        <a:graphic>
          <a:graphicData uri="http://schemas.openxmlformats.org/drawingml/2006/table">
            <a:tbl>
              <a:tblPr/>
              <a:tblGrid>
                <a:gridCol w="2279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1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4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Name</a:t>
                      </a:r>
                      <a:endParaRPr kumimoji="0" lang="fr-CH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Advantages</a:t>
                      </a:r>
                      <a:endParaRPr kumimoji="0" lang="fr-CH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Disadvantages</a:t>
                      </a:r>
                      <a:endParaRPr kumimoji="0" lang="fr-CH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Target users</a:t>
                      </a:r>
                      <a:endParaRPr kumimoji="0" lang="fr-CH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2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H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Free &amp; Open source 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Massive user &amp; developer base 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Plug-ins and themes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Hosted centrally or self-install</a:t>
                      </a:r>
                    </a:p>
                  </a:txBody>
                  <a:tcPr marL="91443" marR="91443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Complexity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Most flexibility requires self-install</a:t>
                      </a:r>
                      <a:endParaRPr kumimoji="0" lang="fr-CH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Professional bloggers</a:t>
                      </a:r>
                    </a:p>
                  </a:txBody>
                  <a:tcPr marL="91443" marR="91443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H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Free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One of the earliest blogging platforms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Ease of start-up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Excellent Google integration (AdSense)</a:t>
                      </a:r>
                      <a:endParaRPr kumimoji="0" lang="fr-CH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No back-end code access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Limited customizations (themes and plugins)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Difficult to set up own domain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fr-CH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Casual bloggers</a:t>
                      </a:r>
                      <a:endParaRPr kumimoji="0" lang="fr-CH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H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Free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Ease of use (post online, SMS, audio)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Multiple blog support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Mobile-friendly</a:t>
                      </a:r>
                    </a:p>
                  </a:txBody>
                  <a:tcPr marL="91443" marR="91443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Visual-centric, doesn’t encourage text-heavy blogging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Emphasis on sharing devalues original</a:t>
                      </a:r>
                      <a:endParaRPr kumimoji="0" lang="fr-CH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Casual bloggers who want something between Twitter and WP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Photobloggers</a:t>
                      </a:r>
                      <a:endParaRPr kumimoji="0" lang="fr-CH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Picture 5">
            <a:extLst>
              <a:ext uri="{FF2B5EF4-FFF2-40B4-BE49-F238E27FC236}">
                <a16:creationId xmlns:a16="http://schemas.microsoft.com/office/drawing/2014/main" id="{2364E62F-9985-E94A-A16B-6A9D17823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506" y="2507993"/>
            <a:ext cx="197428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894F750-4556-164B-AFF4-27CF14EBF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0697" y="4066446"/>
            <a:ext cx="1757709" cy="5397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509C0289-4C70-C449-845D-AD5322855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40647" y="5846377"/>
            <a:ext cx="1879531" cy="48577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3791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6D22-06BE-0947-A2D8-D9C47275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60" y="155695"/>
            <a:ext cx="9367203" cy="1188720"/>
          </a:xfrm>
        </p:spPr>
        <p:txBody>
          <a:bodyPr>
            <a:normAutofit/>
          </a:bodyPr>
          <a:lstStyle/>
          <a:p>
            <a:r>
              <a:rPr lang="en-GB" altLang="en-US">
                <a:latin typeface="Garamond" panose="02020404030301010803" pitchFamily="18" charset="0"/>
              </a:rPr>
              <a:t>The tools of the trade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660D6F36-3EED-0249-927F-C88E81E4F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103601"/>
              </p:ext>
            </p:extLst>
          </p:nvPr>
        </p:nvGraphicFramePr>
        <p:xfrm>
          <a:off x="1518038" y="1925337"/>
          <a:ext cx="10220882" cy="3587750"/>
        </p:xfrm>
        <a:graphic>
          <a:graphicData uri="http://schemas.openxmlformats.org/drawingml/2006/table">
            <a:tbl>
              <a:tblPr/>
              <a:tblGrid>
                <a:gridCol w="2177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Name</a:t>
                      </a:r>
                      <a:endParaRPr kumimoji="0" lang="fr-CH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Advantages</a:t>
                      </a:r>
                      <a:endParaRPr kumimoji="0" lang="fr-CH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Disadvantages</a:t>
                      </a:r>
                      <a:endParaRPr kumimoji="0" lang="fr-CH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Target users</a:t>
                      </a:r>
                      <a:endParaRPr kumimoji="0" lang="fr-CH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2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H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Oldest premium blogging platform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Very good analytics &amp; publishing tools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Promotes blogs within internal blogosphere</a:t>
                      </a:r>
                      <a:endParaRPr kumimoji="0" lang="fr-CH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Expensive, especially with free, powerful alternatives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Lack of features and flexibility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Dated</a:t>
                      </a:r>
                      <a:endParaRPr kumimoji="0" lang="fr-CH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Casual bloggers who want something easier and more robust than WP/Blogger</a:t>
                      </a:r>
                      <a:endParaRPr kumimoji="0" lang="en-GB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H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Highly customizable (drag-n-drop)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Dedicated mobile apps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Easy to import blogs created on other platforms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Built-in ecommerce solution</a:t>
                      </a:r>
                      <a:endParaRPr kumimoji="0" lang="fr-CH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Expensive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No back-end code access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Limited customizations (themes and plugins)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fr-CH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3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CADAE"/>
                        </a:buClr>
                        <a:buSzPct val="7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8C7B70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FB08C"/>
                        </a:buClr>
                        <a:defRPr sz="16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Creative professionals and businesses that want a cloud-based, no-nonsense blogging solution with extensive customization options</a:t>
                      </a:r>
                      <a:endParaRPr kumimoji="0" lang="fr-CH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marL="91443" marR="91443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Picture 9">
            <a:extLst>
              <a:ext uri="{FF2B5EF4-FFF2-40B4-BE49-F238E27FC236}">
                <a16:creationId xmlns:a16="http://schemas.microsoft.com/office/drawing/2014/main" id="{AFCDAF41-525F-1D4D-9C80-2DC00AC1E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038" y="4331988"/>
            <a:ext cx="18002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1491D569-D0E7-F647-99EE-39831DF92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038" y="2717500"/>
            <a:ext cx="18002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">
            <a:extLst>
              <a:ext uri="{FF2B5EF4-FFF2-40B4-BE49-F238E27FC236}">
                <a16:creationId xmlns:a16="http://schemas.microsoft.com/office/drawing/2014/main" id="{19576268-897A-AA4C-9FB2-DF5EEF0F1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5724526"/>
            <a:ext cx="89281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There are also tons of others, but either in limited market share or limited availability (beta).</a:t>
            </a:r>
            <a:endParaRPr lang="fr-CH" altLang="en-US" sz="1800"/>
          </a:p>
        </p:txBody>
      </p:sp>
    </p:spTree>
    <p:extLst>
      <p:ext uri="{BB962C8B-B14F-4D97-AF65-F5344CB8AC3E}">
        <p14:creationId xmlns:p14="http://schemas.microsoft.com/office/powerpoint/2010/main" val="3936362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6D22-06BE-0947-A2D8-D9C47275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60" y="155695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Tools statistics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Content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79F7B10-6BB8-C743-A94A-7AC7E1196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654" t="19767" r="38840" b="7043"/>
          <a:stretch/>
        </p:blipFill>
        <p:spPr>
          <a:xfrm rot="16200000">
            <a:off x="4670854" y="-1692876"/>
            <a:ext cx="3645243" cy="10466172"/>
          </a:xfrm>
          <a:prstGeom prst="rect">
            <a:avLst/>
          </a:prstGeom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693037-DFBB-6F42-92D4-01753006ECAE}"/>
              </a:ext>
            </a:extLst>
          </p:cNvPr>
          <p:cNvSpPr/>
          <p:nvPr/>
        </p:nvSpPr>
        <p:spPr>
          <a:xfrm>
            <a:off x="395416" y="5484677"/>
            <a:ext cx="1166477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Verdana" panose="020B0604030504040204" pitchFamily="34" charset="0"/>
              </a:rPr>
              <a:t>How to read the diagram:</a:t>
            </a:r>
            <a:br>
              <a:rPr lang="en-GB" sz="1600" dirty="0"/>
            </a:br>
            <a:r>
              <a:rPr lang="en-GB" sz="1600" dirty="0">
                <a:solidFill>
                  <a:srgbClr val="000000"/>
                </a:solidFill>
                <a:latin typeface="Verdana" panose="020B0604030504040204" pitchFamily="34" charset="0"/>
              </a:rPr>
              <a:t>40.6% of the websites use none of the content management systems that we monitor.</a:t>
            </a:r>
            <a:br>
              <a:rPr lang="en-GB" sz="1600" dirty="0"/>
            </a:br>
            <a:r>
              <a:rPr lang="en-GB" sz="1600" dirty="0">
                <a:solidFill>
                  <a:srgbClr val="000000"/>
                </a:solidFill>
                <a:latin typeface="Verdana" panose="020B0604030504040204" pitchFamily="34" charset="0"/>
              </a:rPr>
              <a:t>WordPress is used by 37.8% of all the websites, that is a content management system market share of 63.5%.</a:t>
            </a:r>
          </a:p>
          <a:p>
            <a:r>
              <a:rPr lang="en-US" sz="1600" dirty="0"/>
              <a:t>(</a:t>
            </a:r>
            <a:r>
              <a:rPr lang="en-GB" dirty="0"/>
              <a:t>W3tech.com, 2020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502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6D22-06BE-0947-A2D8-D9C47275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60" y="155695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Activity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EE01D-F664-2C4F-9210-D2ED00EC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Conduct an online search, find out and list the most popular Content Management Systems(CMS).</a:t>
            </a:r>
          </a:p>
          <a:p>
            <a:pPr lvl="2"/>
            <a:r>
              <a:rPr lang="en-US" dirty="0"/>
              <a:t>Go to google and type the following:</a:t>
            </a:r>
          </a:p>
          <a:p>
            <a:pPr marL="914400" lvl="2" indent="0">
              <a:buNone/>
            </a:pPr>
            <a:r>
              <a:rPr lang="en-US" dirty="0"/>
              <a:t>	top content management systems</a:t>
            </a:r>
          </a:p>
          <a:p>
            <a:pPr lvl="1"/>
            <a:r>
              <a:rPr lang="en-US" dirty="0"/>
              <a:t>What can be achieved with CMS? Can a website, blog or both be created?</a:t>
            </a:r>
          </a:p>
          <a:p>
            <a:pPr lvl="2"/>
            <a:r>
              <a:rPr lang="en-US" dirty="0"/>
              <a:t>Go to google and type the following:</a:t>
            </a:r>
          </a:p>
          <a:p>
            <a:pPr marL="1371600" lvl="3" indent="0">
              <a:buNone/>
            </a:pPr>
            <a:r>
              <a:rPr lang="en-US" dirty="0"/>
              <a:t>	What is content management system</a:t>
            </a:r>
          </a:p>
          <a:p>
            <a:pPr lvl="1"/>
            <a:r>
              <a:rPr lang="en-US" dirty="0"/>
              <a:t>Can you create a Blog of your own choice of any topic that you are interested in? Just play around, you do not have to be a techie for this.</a:t>
            </a:r>
          </a:p>
          <a:p>
            <a:pPr lvl="2"/>
            <a:r>
              <a:rPr lang="en-US" dirty="0"/>
              <a:t>Open your browser and type of the following:</a:t>
            </a:r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dirty="0" err="1"/>
              <a:t>wordpress.com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dirty="0" err="1"/>
              <a:t>blogger.com</a:t>
            </a:r>
            <a:endParaRPr lang="en-US" dirty="0"/>
          </a:p>
          <a:p>
            <a:pPr lvl="1"/>
            <a:r>
              <a:rPr lang="en-US" dirty="0"/>
              <a:t>You can use any tool that you are familiar or comfortable with.</a:t>
            </a:r>
          </a:p>
          <a:p>
            <a:pPr lvl="1"/>
            <a:r>
              <a:rPr lang="en-US" dirty="0"/>
              <a:t>How easy or difficult it was to create a website or a blog? Give your own opinion.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22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4008-764D-D842-BF79-09828851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3F0D-6B44-704C-B720-F1096E915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338" y="2176272"/>
            <a:ext cx="10169229" cy="4041648"/>
          </a:xfrm>
        </p:spPr>
        <p:txBody>
          <a:bodyPr anchor="t">
            <a:normAutofit fontScale="92500" lnSpcReduction="10000"/>
          </a:bodyPr>
          <a:lstStyle/>
          <a:p>
            <a:endParaRPr lang="en-GB" sz="2400" dirty="0"/>
          </a:p>
          <a:p>
            <a:r>
              <a:rPr lang="en-US" dirty="0">
                <a:latin typeface="Garamond" panose="02020404030301010803" pitchFamily="18" charset="0"/>
              </a:rPr>
              <a:t>Housley, S., n.d. </a:t>
            </a:r>
            <a:r>
              <a:rPr lang="en-US" i="1" dirty="0">
                <a:latin typeface="Garamond" panose="02020404030301010803" pitchFamily="18" charset="0"/>
              </a:rPr>
              <a:t>The Dangers in Blogging. </a:t>
            </a:r>
            <a:r>
              <a:rPr lang="en-US" dirty="0">
                <a:latin typeface="Garamond" panose="02020404030301010803" pitchFamily="18" charset="0"/>
              </a:rPr>
              <a:t>[Online]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Available at: </a:t>
            </a:r>
            <a:r>
              <a:rPr lang="en-US" u="sng" dirty="0">
                <a:latin typeface="Garamond" panose="02020404030301010803" pitchFamily="18" charset="0"/>
              </a:rPr>
              <a:t>https://</a:t>
            </a:r>
            <a:r>
              <a:rPr lang="en-US" u="sng" dirty="0" err="1">
                <a:latin typeface="Garamond" panose="02020404030301010803" pitchFamily="18" charset="0"/>
              </a:rPr>
              <a:t>www.feedforall.com</a:t>
            </a:r>
            <a:r>
              <a:rPr lang="en-US" u="sng" dirty="0">
                <a:latin typeface="Garamond" panose="02020404030301010803" pitchFamily="18" charset="0"/>
              </a:rPr>
              <a:t>/dangers-</a:t>
            </a:r>
            <a:r>
              <a:rPr lang="en-US" u="sng" dirty="0" err="1">
                <a:latin typeface="Garamond" panose="02020404030301010803" pitchFamily="18" charset="0"/>
              </a:rPr>
              <a:t>blogging.htm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[Accessed 10 08 2020].</a:t>
            </a:r>
          </a:p>
          <a:p>
            <a:r>
              <a:rPr lang="en-GB" altLang="en-US" dirty="0">
                <a:latin typeface="Garamond" panose="02020404030301010803" pitchFamily="18" charset="0"/>
              </a:rPr>
              <a:t>W3techs.com. (2019). Usage Statistics and Market Share of WordPress for Websites, April 2019. [online] Available at: https://w3techs.com/technologies/details/cm-</a:t>
            </a:r>
            <a:r>
              <a:rPr lang="en-GB" altLang="en-US" dirty="0" err="1">
                <a:latin typeface="Garamond" panose="02020404030301010803" pitchFamily="18" charset="0"/>
              </a:rPr>
              <a:t>wordpress</a:t>
            </a:r>
            <a:r>
              <a:rPr lang="en-GB" altLang="en-US" dirty="0">
                <a:latin typeface="Garamond" panose="02020404030301010803" pitchFamily="18" charset="0"/>
              </a:rPr>
              <a:t>/all/all [Accessed 7 Apr. 2019].</a:t>
            </a:r>
          </a:p>
          <a:p>
            <a:r>
              <a:rPr lang="en-US" altLang="en-US" sz="26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W3tech.com, 2020. Usage statistics of content management systems. [Online] </a:t>
            </a:r>
            <a:br>
              <a:rPr lang="en-US" altLang="en-US" sz="26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6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at: </a:t>
            </a:r>
            <a:r>
              <a:rPr lang="en-US" altLang="en-US" sz="2600" u="sng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https://w3techs.com/technologies/overview/</a:t>
            </a:r>
            <a:r>
              <a:rPr lang="en-US" altLang="en-US" sz="2600" u="sng" dirty="0" err="1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content_management</a:t>
            </a:r>
            <a:br>
              <a:rPr lang="en-US" altLang="en-US" sz="26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6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[Accessed 11 08 2020].</a:t>
            </a:r>
            <a:endParaRPr lang="en-US" altLang="en-US" sz="2600" dirty="0">
              <a:latin typeface="Garamond" panose="02020404030301010803" pitchFamily="18" charset="0"/>
            </a:endParaRPr>
          </a:p>
          <a:p>
            <a:endParaRPr lang="en-US" altLang="en-US" sz="2400" dirty="0">
              <a:latin typeface="Garamond" panose="02020404030301010803" pitchFamily="18" charset="0"/>
            </a:endParaRPr>
          </a:p>
          <a:p>
            <a:endParaRPr lang="en-GB" dirty="0">
              <a:latin typeface="Garamond" panose="02020404030301010803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09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C54D2-3A0D-BA42-ABCF-484EC16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latin typeface="Garamond" panose="02020404030301010803" pitchFamily="18" charset="0"/>
              </a:rPr>
              <a:t>Learning outcomes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77126B-43E3-4CAD-B3BF-ECE6E6A55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74806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3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8F706BDB-D5E9-524B-BC6D-6B454A8DB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5834" y="376270"/>
            <a:ext cx="10594428" cy="1188720"/>
          </a:xfrm>
          <a:prstGeom prst="ellipse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>
                <a:latin typeface="Garamond" panose="02020404030301010803" pitchFamily="18" charset="0"/>
              </a:rPr>
              <a:t>How is Blog different from a website?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4F717EBD-FFE8-A44C-A541-A2EDEFB908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9751" y="1854997"/>
            <a:ext cx="10365660" cy="4830008"/>
          </a:xfrm>
        </p:spPr>
        <p:txBody>
          <a:bodyPr anchor="t">
            <a:normAutofit fontScale="77500" lnSpcReduction="20000"/>
          </a:bodyPr>
          <a:lstStyle/>
          <a:p>
            <a:pPr marL="0" indent="0" eaLnBrk="1" hangingPunct="1">
              <a:buNone/>
            </a:pPr>
            <a:r>
              <a:rPr lang="en-US" altLang="en-US" sz="4100" b="1" dirty="0">
                <a:latin typeface="Garamond" panose="02020404030301010803" pitchFamily="18" charset="0"/>
              </a:rPr>
              <a:t>A blog is a website</a:t>
            </a:r>
          </a:p>
          <a:p>
            <a:r>
              <a:rPr lang="en-US" altLang="en-US" sz="3600" dirty="0">
                <a:latin typeface="Garamond" panose="02020404030301010803" pitchFamily="18" charset="0"/>
              </a:rPr>
              <a:t>This a website that has primarily blog posts (written content)</a:t>
            </a:r>
          </a:p>
          <a:p>
            <a:pPr fontAlgn="base"/>
            <a:r>
              <a:rPr lang="en-GB" sz="3600" dirty="0">
                <a:latin typeface="Garamond" panose="02020404030301010803" pitchFamily="18" charset="0"/>
              </a:rPr>
              <a:t>A blog is focused on the regular creation and distribution of content. </a:t>
            </a:r>
          </a:p>
          <a:p>
            <a:pPr fontAlgn="base"/>
            <a:r>
              <a:rPr lang="en-GB" sz="3600" dirty="0">
                <a:latin typeface="Garamond" panose="02020404030301010803" pitchFamily="18" charset="0"/>
              </a:rPr>
              <a:t>Content posted on blogs is usually based on a specific topic or industry the blogger is passionate about.</a:t>
            </a:r>
          </a:p>
          <a:p>
            <a:pPr fontAlgn="base"/>
            <a:r>
              <a:rPr lang="en-GB" sz="3600" dirty="0">
                <a:latin typeface="Garamond" panose="02020404030301010803" pitchFamily="18" charset="0"/>
              </a:rPr>
              <a:t>A blog is regularly updated with new content, it’s less formal than a traditional website.</a:t>
            </a:r>
          </a:p>
          <a:p>
            <a:pPr fontAlgn="base"/>
            <a:r>
              <a:rPr lang="en-GB" sz="3600" dirty="0">
                <a:latin typeface="Garamond" panose="02020404030301010803" pitchFamily="18" charset="0"/>
              </a:rPr>
              <a:t>Readers can typically interact with the content by leaving comments.</a:t>
            </a:r>
          </a:p>
          <a:p>
            <a:pPr fontAlgn="base"/>
            <a:r>
              <a:rPr lang="en-GB" sz="3600" dirty="0">
                <a:latin typeface="Garamond" panose="02020404030301010803" pitchFamily="18" charset="0"/>
              </a:rPr>
              <a:t>Examples:</a:t>
            </a:r>
            <a:r>
              <a:rPr lang="en-GB" sz="3600" dirty="0">
                <a:latin typeface="Garamond" panose="02020404030301010803" pitchFamily="18" charset="0"/>
                <a:hlinkClick r:id="rId2"/>
              </a:rPr>
              <a:t> </a:t>
            </a:r>
          </a:p>
          <a:p>
            <a:pPr fontAlgn="base"/>
            <a:r>
              <a:rPr lang="en-GB" sz="3600" dirty="0">
                <a:latin typeface="Garamond" panose="02020404030301010803" pitchFamily="18" charset="0"/>
                <a:hlinkClick r:id="rId2"/>
              </a:rPr>
              <a:t>The Huffington Post</a:t>
            </a:r>
            <a:r>
              <a:rPr lang="en-GB" sz="3600" dirty="0">
                <a:latin typeface="Garamond" panose="02020404030301010803" pitchFamily="18" charset="0"/>
              </a:rPr>
              <a:t>, </a:t>
            </a:r>
            <a:r>
              <a:rPr lang="en-GB" sz="3600" dirty="0">
                <a:latin typeface="Garamond" panose="02020404030301010803" pitchFamily="18" charset="0"/>
                <a:hlinkClick r:id="rId3"/>
              </a:rPr>
              <a:t>Perez Hilton</a:t>
            </a:r>
            <a:r>
              <a:rPr lang="en-GB" sz="3600" dirty="0">
                <a:latin typeface="Garamond" panose="02020404030301010803" pitchFamily="18" charset="0"/>
              </a:rPr>
              <a:t>, </a:t>
            </a:r>
            <a:r>
              <a:rPr lang="en-GB" sz="3600" dirty="0">
                <a:latin typeface="Garamond" panose="02020404030301010803" pitchFamily="18" charset="0"/>
                <a:hlinkClick r:id="rId4"/>
              </a:rPr>
              <a:t>The Pioneer Woman</a:t>
            </a:r>
            <a:r>
              <a:rPr lang="en-GB" sz="3600" dirty="0">
                <a:latin typeface="Garamond" panose="02020404030301010803" pitchFamily="18" charset="0"/>
              </a:rPr>
              <a:t> </a:t>
            </a:r>
          </a:p>
          <a:p>
            <a:pPr fontAlgn="base"/>
            <a:endParaRPr lang="en-GB" sz="1100" dirty="0"/>
          </a:p>
          <a:p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2737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8F706BDB-D5E9-524B-BC6D-6B454A8DB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5834" y="376270"/>
            <a:ext cx="10594428" cy="1188720"/>
          </a:xfrm>
          <a:prstGeom prst="ellipse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>
                <a:latin typeface="Garamond" panose="02020404030301010803" pitchFamily="18" charset="0"/>
              </a:rPr>
              <a:t>How is Blog different from a website?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4F717EBD-FFE8-A44C-A541-A2EDEFB908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9751" y="1854997"/>
            <a:ext cx="10365660" cy="4830008"/>
          </a:xfrm>
        </p:spPr>
        <p:txBody>
          <a:bodyPr anchor="t"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3200" b="1" dirty="0">
                <a:latin typeface="Garamond" panose="02020404030301010803" pitchFamily="18" charset="0"/>
              </a:rPr>
              <a:t>A website, on the other hand, is static.</a:t>
            </a:r>
          </a:p>
          <a:p>
            <a:pPr fontAlgn="base"/>
            <a:r>
              <a:rPr lang="en-GB" sz="3200" dirty="0">
                <a:latin typeface="Garamond" panose="02020404030301010803" pitchFamily="18" charset="0"/>
              </a:rPr>
              <a:t>It’s focused on communicating a product or service and it’s more formal.</a:t>
            </a:r>
          </a:p>
          <a:p>
            <a:pPr fontAlgn="base"/>
            <a:r>
              <a:rPr lang="en-GB" sz="3200" dirty="0">
                <a:latin typeface="Garamond" panose="02020404030301010803" pitchFamily="18" charset="0"/>
              </a:rPr>
              <a:t>Visitors cannot interact with the content.</a:t>
            </a:r>
          </a:p>
          <a:p>
            <a:pPr fontAlgn="base"/>
            <a:r>
              <a:rPr lang="en-GB" sz="3200" dirty="0">
                <a:latin typeface="Garamond" panose="02020404030301010803" pitchFamily="18" charset="0"/>
              </a:rPr>
              <a:t>Most businesses today have a website.</a:t>
            </a:r>
          </a:p>
          <a:p>
            <a:pPr fontAlgn="base"/>
            <a:r>
              <a:rPr lang="en-GB" sz="3200" dirty="0">
                <a:latin typeface="Garamond" panose="02020404030301010803" pitchFamily="18" charset="0"/>
              </a:rPr>
              <a:t>Plumbers, lawyers, dentists, landscapers, and business coaches all have a website.</a:t>
            </a:r>
          </a:p>
          <a:p>
            <a:pPr fontAlgn="base"/>
            <a:endParaRPr lang="en-GB" sz="1100" dirty="0"/>
          </a:p>
          <a:p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7501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8F706BDB-D5E9-524B-BC6D-6B454A8DB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5834" y="376270"/>
            <a:ext cx="10594428" cy="1188720"/>
          </a:xfrm>
          <a:prstGeom prst="ellipse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>
                <a:latin typeface="Garamond" panose="02020404030301010803" pitchFamily="18" charset="0"/>
              </a:rPr>
              <a:t>How is Blog different from a website?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4F717EBD-FFE8-A44C-A541-A2EDEFB908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9751" y="1854997"/>
            <a:ext cx="10365660" cy="483000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en-US" sz="3600" b="1" dirty="0">
                <a:latin typeface="Garamond" panose="02020404030301010803" pitchFamily="18" charset="0"/>
              </a:rPr>
              <a:t>A website has a blog</a:t>
            </a:r>
          </a:p>
          <a:p>
            <a:r>
              <a:rPr lang="en-US" altLang="en-US" sz="3200" dirty="0">
                <a:latin typeface="Garamond" panose="02020404030301010803" pitchFamily="18" charset="0"/>
              </a:rPr>
              <a:t>This website has a blog in addition to other services, products etc. to post regular content related to their product or service</a:t>
            </a:r>
          </a:p>
          <a:p>
            <a:r>
              <a:rPr lang="en-US" altLang="en-US" sz="3200" dirty="0">
                <a:latin typeface="Garamond" panose="02020404030301010803" pitchFamily="18" charset="0"/>
              </a:rPr>
              <a:t>Examples:</a:t>
            </a:r>
          </a:p>
          <a:p>
            <a:r>
              <a:rPr lang="en-US" altLang="en-US" sz="3200" dirty="0">
                <a:latin typeface="Garamond" panose="02020404030301010803" pitchFamily="18" charset="0"/>
              </a:rPr>
              <a:t>Adventure Associates</a:t>
            </a:r>
          </a:p>
          <a:p>
            <a:pPr lvl="1"/>
            <a:r>
              <a:rPr lang="en-GB" sz="2800" dirty="0">
                <a:hlinkClick r:id="rId2"/>
              </a:rPr>
              <a:t>https://www.adventureassoc.com/ </a:t>
            </a:r>
            <a:endParaRPr lang="en-GB" sz="2800" dirty="0"/>
          </a:p>
          <a:p>
            <a:r>
              <a:rPr lang="en-US" altLang="en-US" sz="3200" dirty="0">
                <a:latin typeface="Garamond" panose="02020404030301010803" pitchFamily="18" charset="0"/>
              </a:rPr>
              <a:t>River Pools &amp; Spas is a website with a blog</a:t>
            </a:r>
          </a:p>
          <a:p>
            <a:pPr lvl="1"/>
            <a:r>
              <a:rPr lang="en-GB" sz="2800" dirty="0">
                <a:hlinkClick r:id="rId3"/>
              </a:rPr>
              <a:t>https://www.riverpoolsandspas.com/</a:t>
            </a:r>
            <a:endParaRPr lang="en-GB" sz="2800" dirty="0"/>
          </a:p>
          <a:p>
            <a:r>
              <a:rPr lang="en-GB" altLang="en-US" sz="3200" dirty="0" err="1">
                <a:latin typeface="Garamond" panose="02020404030301010803" pitchFamily="18" charset="0"/>
              </a:rPr>
              <a:t>Problogger.com</a:t>
            </a:r>
            <a:endParaRPr lang="en-GB" altLang="en-US" sz="32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altLang="en-US" sz="3200" dirty="0">
              <a:latin typeface="Garamond" panose="02020404030301010803" pitchFamily="18" charset="0"/>
            </a:endParaRPr>
          </a:p>
          <a:p>
            <a:pPr fontAlgn="base"/>
            <a:endParaRPr lang="en-GB" sz="1100" dirty="0"/>
          </a:p>
          <a:p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4216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C6DC-3A98-0640-B889-16DF2F7B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pPr algn="ctr"/>
            <a:r>
              <a:rPr lang="en-US" sz="3700" dirty="0">
                <a:latin typeface="Garamond" panose="02020404030301010803" pitchFamily="18" charset="0"/>
              </a:rPr>
              <a:t>Dangers of Personal blogging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EF7C6-44E2-9241-9CF8-0BFA6F03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158" y="1797899"/>
            <a:ext cx="10888718" cy="4949741"/>
          </a:xfrm>
        </p:spPr>
        <p:txBody>
          <a:bodyPr anchor="t">
            <a:normAutofit fontScale="85000" lnSpcReduction="10000"/>
          </a:bodyPr>
          <a:lstStyle/>
          <a:p>
            <a:r>
              <a:rPr lang="en-US" altLang="en-US" sz="3200" dirty="0">
                <a:latin typeface="Garamond" panose="02020404030301010803" pitchFamily="18" charset="0"/>
              </a:rPr>
              <a:t>Cyberstalking, which is a new phenomenon that allows online stalkers to prowl for victims.</a:t>
            </a:r>
          </a:p>
          <a:p>
            <a:r>
              <a:rPr lang="en-US" altLang="en-US" sz="3200" dirty="0">
                <a:latin typeface="Garamond" panose="02020404030301010803" pitchFamily="18" charset="0"/>
              </a:rPr>
              <a:t>Especially females, should be cautious when creating their own personal blogs.</a:t>
            </a:r>
          </a:p>
          <a:p>
            <a:r>
              <a:rPr lang="en-US" altLang="en-US" sz="3200" b="1" dirty="0">
                <a:latin typeface="Garamond" panose="02020404030301010803" pitchFamily="18" charset="0"/>
              </a:rPr>
              <a:t>The following measures could be taken to avoid Cyber stalking:</a:t>
            </a:r>
          </a:p>
          <a:p>
            <a:pPr lvl="1"/>
            <a:r>
              <a:rPr lang="en-US" altLang="en-US" sz="2800" dirty="0">
                <a:latin typeface="Garamond" panose="02020404030301010803" pitchFamily="18" charset="0"/>
              </a:rPr>
              <a:t>Do not have an online profile</a:t>
            </a:r>
          </a:p>
          <a:p>
            <a:pPr lvl="1"/>
            <a:r>
              <a:rPr lang="en-US" altLang="en-US" sz="2800" dirty="0">
                <a:latin typeface="Garamond" panose="02020404030301010803" pitchFamily="18" charset="0"/>
              </a:rPr>
              <a:t>Post  anonymously</a:t>
            </a:r>
          </a:p>
          <a:p>
            <a:pPr lvl="1"/>
            <a:r>
              <a:rPr lang="en-US" altLang="en-US" sz="2800" dirty="0">
                <a:latin typeface="Garamond" panose="02020404030301010803" pitchFamily="18" charset="0"/>
              </a:rPr>
              <a:t>Avoid personal or identifying details	</a:t>
            </a:r>
          </a:p>
          <a:p>
            <a:pPr lvl="1"/>
            <a:r>
              <a:rPr lang="en-US" altLang="en-US" sz="2800" dirty="0">
                <a:latin typeface="Garamond" panose="02020404030301010803" pitchFamily="18" charset="0"/>
              </a:rPr>
              <a:t>No photos</a:t>
            </a:r>
          </a:p>
          <a:p>
            <a:pPr lvl="1"/>
            <a:r>
              <a:rPr lang="en-US" altLang="en-US" sz="2800" dirty="0">
                <a:latin typeface="Garamond" panose="02020404030301010803" pitchFamily="18" charset="0"/>
              </a:rPr>
              <a:t>Avoid inappropriate dialog</a:t>
            </a:r>
          </a:p>
          <a:p>
            <a:pPr lvl="1"/>
            <a:r>
              <a:rPr lang="en-US" altLang="en-US" sz="2800" dirty="0">
                <a:latin typeface="Garamond" panose="02020404030301010803" pitchFamily="18" charset="0"/>
              </a:rPr>
              <a:t>Lurkers</a:t>
            </a:r>
          </a:p>
          <a:p>
            <a:pPr lvl="1"/>
            <a:r>
              <a:rPr lang="en-US" altLang="en-US" sz="2800" dirty="0">
                <a:latin typeface="Garamond" panose="02020404030301010803" pitchFamily="18" charset="0"/>
              </a:rPr>
              <a:t>Timeless</a:t>
            </a:r>
          </a:p>
          <a:p>
            <a:pPr lvl="1"/>
            <a:r>
              <a:rPr lang="en-US" altLang="en-US" sz="2800" dirty="0">
                <a:latin typeface="Garamond" panose="02020404030301010803" pitchFamily="18" charset="0"/>
              </a:rPr>
              <a:t>Learn more about internet safety at </a:t>
            </a:r>
            <a:r>
              <a:rPr lang="en-US" altLang="en-US" sz="2800" dirty="0" err="1">
                <a:latin typeface="Garamond" panose="02020404030301010803" pitchFamily="18" charset="0"/>
              </a:rPr>
              <a:t>iSafeVentures.com</a:t>
            </a:r>
            <a:endParaRPr lang="en-US" altLang="en-US" sz="28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(Housley, n.d.)</a:t>
            </a:r>
          </a:p>
          <a:p>
            <a:endParaRPr lang="en-US" altLang="en-US" sz="3200" dirty="0">
              <a:latin typeface="Garamond" panose="02020404030301010803" pitchFamily="18" charset="0"/>
            </a:endParaRPr>
          </a:p>
          <a:p>
            <a:endParaRPr lang="en-US" alt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6443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C6DC-3A98-0640-B889-16DF2F7B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pPr algn="ctr"/>
            <a:r>
              <a:rPr lang="en-US" sz="3700" dirty="0">
                <a:latin typeface="Garamond" panose="02020404030301010803" pitchFamily="18" charset="0"/>
              </a:rPr>
              <a:t>Dangers of Personal blogging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EF7C6-44E2-9241-9CF8-0BFA6F03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05" y="1797899"/>
            <a:ext cx="11324471" cy="4949741"/>
          </a:xfrm>
        </p:spPr>
        <p:txBody>
          <a:bodyPr anchor="t">
            <a:normAutofit/>
          </a:bodyPr>
          <a:lstStyle/>
          <a:p>
            <a:endParaRPr lang="en-US" altLang="en-US" sz="1700" dirty="0"/>
          </a:p>
          <a:p>
            <a:endParaRPr lang="en-US" sz="1700" dirty="0"/>
          </a:p>
        </p:txBody>
      </p:sp>
      <p:pic>
        <p:nvPicPr>
          <p:cNvPr id="7" name="Picture 8" descr="Revealing_kids3">
            <a:extLst>
              <a:ext uri="{FF2B5EF4-FFF2-40B4-BE49-F238E27FC236}">
                <a16:creationId xmlns:a16="http://schemas.microsoft.com/office/drawing/2014/main" id="{435AF89D-9416-B743-A4E6-2A3DBBE2E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0" b="9285"/>
          <a:stretch/>
        </p:blipFill>
        <p:spPr bwMode="auto">
          <a:xfrm>
            <a:off x="6766590" y="1598704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2B1FB069-3E6A-5A44-8DF3-FDCD68D65FB2}"/>
              </a:ext>
            </a:extLst>
          </p:cNvPr>
          <p:cNvSpPr txBox="1">
            <a:spLocks noChangeArrowheads="1"/>
          </p:cNvSpPr>
          <p:nvPr/>
        </p:nvSpPr>
        <p:spPr>
          <a:xfrm>
            <a:off x="751357" y="2990335"/>
            <a:ext cx="5773011" cy="3183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>
                <a:latin typeface="Garamond" panose="02020404030301010803" pitchFamily="18" charset="0"/>
              </a:rPr>
              <a:t>Each piece of information seems harmless.</a:t>
            </a:r>
          </a:p>
          <a:p>
            <a:r>
              <a:rPr lang="en-US" altLang="en-US" sz="3200" dirty="0">
                <a:latin typeface="Garamond" panose="02020404030301010803" pitchFamily="18" charset="0"/>
              </a:rPr>
              <a:t>It’s when the predators put multiple pieces together that you have put yourself in danger</a:t>
            </a:r>
            <a:r>
              <a:rPr lang="en-US" altLang="en-US" sz="2000" dirty="0"/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6E3600F-B7A9-EB4B-A786-722D4B7B6329}"/>
              </a:ext>
            </a:extLst>
          </p:cNvPr>
          <p:cNvSpPr txBox="1">
            <a:spLocks noChangeArrowheads="1"/>
          </p:cNvSpPr>
          <p:nvPr/>
        </p:nvSpPr>
        <p:spPr>
          <a:xfrm>
            <a:off x="1173892" y="1818161"/>
            <a:ext cx="5330807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700" dirty="0">
                <a:latin typeface="Garamond" panose="02020404030301010803" pitchFamily="18" charset="0"/>
              </a:rPr>
              <a:t>Too Much Information </a:t>
            </a:r>
          </a:p>
        </p:txBody>
      </p:sp>
    </p:spTree>
    <p:extLst>
      <p:ext uri="{BB962C8B-B14F-4D97-AF65-F5344CB8AC3E}">
        <p14:creationId xmlns:p14="http://schemas.microsoft.com/office/powerpoint/2010/main" val="193499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1CD9-8D89-7449-8C06-650EB541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How to start a Blog?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93ADD-DB9A-EA4F-AE00-AE9988D32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514350" indent="-514350">
              <a:buFontTx/>
              <a:buAutoNum type="arabicPeriod"/>
            </a:pPr>
            <a:r>
              <a:rPr lang="en-US" altLang="en-US" sz="3200" dirty="0">
                <a:latin typeface="Garamond" panose="02020404030301010803" pitchFamily="18" charset="0"/>
              </a:rPr>
              <a:t>Choose a platform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3200" dirty="0">
                <a:latin typeface="Garamond" panose="02020404030301010803" pitchFamily="18" charset="0"/>
              </a:rPr>
              <a:t>Choose a web host for your blog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3200" dirty="0">
                <a:latin typeface="Garamond" panose="02020404030301010803" pitchFamily="18" charset="0"/>
              </a:rPr>
              <a:t>Setting up a blog on your own domain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3200" dirty="0">
                <a:latin typeface="Garamond" panose="02020404030301010803" pitchFamily="18" charset="0"/>
              </a:rPr>
              <a:t>Designing your new blog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3200" dirty="0">
                <a:latin typeface="Garamond" panose="02020404030301010803" pitchFamily="18" charset="0"/>
              </a:rPr>
              <a:t>Useful resources for blogging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822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1CD9-8D89-7449-8C06-650EB541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Garamond" panose="02020404030301010803" pitchFamily="18" charset="0"/>
              </a:rPr>
              <a:t>1. Choose blogging platform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93ADD-DB9A-EA4F-AE00-AE9988D32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10023630" cy="4041648"/>
          </a:xfrm>
        </p:spPr>
        <p:txBody>
          <a:bodyPr anchor="t">
            <a:normAutofit/>
          </a:bodyPr>
          <a:lstStyle/>
          <a:p>
            <a:r>
              <a:rPr lang="en-US" altLang="en-US" sz="3200" dirty="0">
                <a:latin typeface="Garamond" panose="02020404030301010803" pitchFamily="18" charset="0"/>
              </a:rPr>
              <a:t>This is one of the tools of the trade that is needed to provide blogging.</a:t>
            </a:r>
          </a:p>
          <a:p>
            <a:r>
              <a:rPr lang="en-US" altLang="en-US" sz="3200" dirty="0">
                <a:latin typeface="Garamond" panose="02020404030301010803" pitchFamily="18" charset="0"/>
              </a:rPr>
              <a:t>There are many free tools available, such as WordPress, Blogger, Tumblr, </a:t>
            </a:r>
            <a:r>
              <a:rPr lang="en-US" altLang="en-US" sz="3200" dirty="0" err="1">
                <a:latin typeface="Garamond" panose="02020404030301010803" pitchFamily="18" charset="0"/>
              </a:rPr>
              <a:t>TypePad</a:t>
            </a:r>
            <a:r>
              <a:rPr lang="en-US" altLang="en-US" sz="3200" dirty="0">
                <a:latin typeface="Garamond" panose="02020404030301010803" pitchFamily="18" charset="0"/>
              </a:rPr>
              <a:t> and many more</a:t>
            </a:r>
          </a:p>
          <a:p>
            <a:r>
              <a:rPr lang="en-US" altLang="en-US" sz="3200" dirty="0">
                <a:latin typeface="Garamond" panose="02020404030301010803" pitchFamily="18" charset="0"/>
              </a:rPr>
              <a:t>WordPress has got biggest market share of approximately of 60%(w3techs.com, 2019)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759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1237</Words>
  <Application>Microsoft Macintosh PowerPoint</Application>
  <PresentationFormat>Widescreen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Garamond</vt:lpstr>
      <vt:lpstr>Georgia</vt:lpstr>
      <vt:lpstr>Verdana</vt:lpstr>
      <vt:lpstr>Office Theme</vt:lpstr>
      <vt:lpstr>Blogging 101</vt:lpstr>
      <vt:lpstr>Learning outcomes</vt:lpstr>
      <vt:lpstr>How is Blog different from a website?</vt:lpstr>
      <vt:lpstr>How is Blog different from a website?</vt:lpstr>
      <vt:lpstr>How is Blog different from a website?</vt:lpstr>
      <vt:lpstr>Dangers of Personal blogging</vt:lpstr>
      <vt:lpstr>Dangers of Personal blogging</vt:lpstr>
      <vt:lpstr>How to start a Blog?</vt:lpstr>
      <vt:lpstr>1. Choose blogging platform</vt:lpstr>
      <vt:lpstr>2. Choosing a webhost </vt:lpstr>
      <vt:lpstr>3. Setting up the blog</vt:lpstr>
      <vt:lpstr>4. Designing your blog</vt:lpstr>
      <vt:lpstr>5. Useful resources for Beginner blogs</vt:lpstr>
      <vt:lpstr>The tools of the trade</vt:lpstr>
      <vt:lpstr>The tools of the trade</vt:lpstr>
      <vt:lpstr>Tools statistics</vt:lpstr>
      <vt:lpstr>Activity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Blogging 101</dc:title>
  <dc:creator>Chandranna Rayadurg</dc:creator>
  <cp:lastModifiedBy>Chandranna Rayadurg</cp:lastModifiedBy>
  <cp:revision>12</cp:revision>
  <dcterms:created xsi:type="dcterms:W3CDTF">2020-08-11T10:49:54Z</dcterms:created>
  <dcterms:modified xsi:type="dcterms:W3CDTF">2021-01-15T16:49:22Z</dcterms:modified>
</cp:coreProperties>
</file>