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21"/>
  </p:notesMasterIdLst>
  <p:sldIdLst>
    <p:sldId id="287" r:id="rId2"/>
    <p:sldId id="257" r:id="rId3"/>
    <p:sldId id="288" r:id="rId4"/>
    <p:sldId id="271" r:id="rId5"/>
    <p:sldId id="283" r:id="rId6"/>
    <p:sldId id="281" r:id="rId7"/>
    <p:sldId id="272" r:id="rId8"/>
    <p:sldId id="273" r:id="rId9"/>
    <p:sldId id="274" r:id="rId10"/>
    <p:sldId id="275" r:id="rId11"/>
    <p:sldId id="276" r:id="rId12"/>
    <p:sldId id="277" r:id="rId13"/>
    <p:sldId id="278" r:id="rId14"/>
    <p:sldId id="279" r:id="rId15"/>
    <p:sldId id="280" r:id="rId16"/>
    <p:sldId id="282" r:id="rId17"/>
    <p:sldId id="290" r:id="rId18"/>
    <p:sldId id="284" r:id="rId19"/>
    <p:sldId id="28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46"/>
    <p:restoredTop sz="94626"/>
  </p:normalViewPr>
  <p:slideViewPr>
    <p:cSldViewPr snapToGrid="0" snapToObjects="1">
      <p:cViewPr varScale="1">
        <p:scale>
          <a:sx n="158" d="100"/>
          <a:sy n="158" d="100"/>
        </p:scale>
        <p:origin x="592"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374B8F-9D36-4706-82B6-89111E4AE70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2A2183A-1459-40E6-86F6-5C32BAD3E81B}">
      <dgm:prSet/>
      <dgm:spPr/>
      <dgm:t>
        <a:bodyPr/>
        <a:lstStyle/>
        <a:p>
          <a:r>
            <a:rPr lang="en-US" b="1"/>
            <a:t>Course: BABSFY</a:t>
          </a:r>
          <a:br>
            <a:rPr lang="en-US" b="1"/>
          </a:br>
          <a:r>
            <a:rPr lang="en-US" b="1"/>
            <a:t>Subject: </a:t>
          </a:r>
          <a:br>
            <a:rPr lang="en-US" b="1"/>
          </a:br>
          <a:r>
            <a:rPr lang="en-US" b="1"/>
            <a:t>Integrated Professional Skills in Digital Age</a:t>
          </a:r>
          <a:br>
            <a:rPr lang="en-US" b="1"/>
          </a:br>
          <a:r>
            <a:rPr lang="en-US" b="1"/>
            <a:t>Level:3</a:t>
          </a:r>
          <a:endParaRPr lang="en-US"/>
        </a:p>
      </dgm:t>
    </dgm:pt>
    <dgm:pt modelId="{1CFF11FB-E764-4AB5-8815-6474B6814B25}" type="parTrans" cxnId="{3B8AB97F-580A-46D4-8261-07901FA128F6}">
      <dgm:prSet/>
      <dgm:spPr/>
      <dgm:t>
        <a:bodyPr/>
        <a:lstStyle/>
        <a:p>
          <a:endParaRPr lang="en-US"/>
        </a:p>
      </dgm:t>
    </dgm:pt>
    <dgm:pt modelId="{32E028DB-EC5D-4199-9F9F-C19A4295599B}" type="sibTrans" cxnId="{3B8AB97F-580A-46D4-8261-07901FA128F6}">
      <dgm:prSet/>
      <dgm:spPr/>
      <dgm:t>
        <a:bodyPr/>
        <a:lstStyle/>
        <a:p>
          <a:endParaRPr lang="en-US"/>
        </a:p>
      </dgm:t>
    </dgm:pt>
    <dgm:pt modelId="{A83A6A26-507A-4AB1-8DA1-30E28874D2D9}">
      <dgm:prSet/>
      <dgm:spPr/>
      <dgm:t>
        <a:bodyPr/>
        <a:lstStyle/>
        <a:p>
          <a:r>
            <a:rPr lang="en-US" b="1"/>
            <a:t>Lecture Topic: Digital Footprint</a:t>
          </a:r>
          <a:endParaRPr lang="en-US"/>
        </a:p>
      </dgm:t>
    </dgm:pt>
    <dgm:pt modelId="{44A91BCD-57E8-4B3A-8D4A-8B61FEAB2064}" type="parTrans" cxnId="{AA151861-5A4B-4237-90E0-B57A8E81AF19}">
      <dgm:prSet/>
      <dgm:spPr/>
      <dgm:t>
        <a:bodyPr/>
        <a:lstStyle/>
        <a:p>
          <a:endParaRPr lang="en-US"/>
        </a:p>
      </dgm:t>
    </dgm:pt>
    <dgm:pt modelId="{88F9D745-34EC-4C0A-A5E5-79F100DBE6C2}" type="sibTrans" cxnId="{AA151861-5A4B-4237-90E0-B57A8E81AF19}">
      <dgm:prSet/>
      <dgm:spPr/>
      <dgm:t>
        <a:bodyPr/>
        <a:lstStyle/>
        <a:p>
          <a:endParaRPr lang="en-US"/>
        </a:p>
      </dgm:t>
    </dgm:pt>
    <dgm:pt modelId="{890DBC9B-31C5-4B11-A609-26551A2752C7}" type="pres">
      <dgm:prSet presAssocID="{5C374B8F-9D36-4706-82B6-89111E4AE70A}" presName="root" presStyleCnt="0">
        <dgm:presLayoutVars>
          <dgm:dir/>
          <dgm:resizeHandles val="exact"/>
        </dgm:presLayoutVars>
      </dgm:prSet>
      <dgm:spPr/>
    </dgm:pt>
    <dgm:pt modelId="{650836C7-28A8-47D0-B097-4EFBAD92C711}" type="pres">
      <dgm:prSet presAssocID="{B2A2183A-1459-40E6-86F6-5C32BAD3E81B}" presName="compNode" presStyleCnt="0"/>
      <dgm:spPr/>
    </dgm:pt>
    <dgm:pt modelId="{FED5ED8F-69B6-4CC2-9287-C1667BD71FB5}" type="pres">
      <dgm:prSet presAssocID="{B2A2183A-1459-40E6-86F6-5C32BAD3E81B}" presName="bgRect" presStyleLbl="bgShp" presStyleIdx="0" presStyleCnt="2"/>
      <dgm:spPr/>
    </dgm:pt>
    <dgm:pt modelId="{EF9CED8A-BA18-4D75-A6E7-D9DD1D3E1BA8}" type="pres">
      <dgm:prSet presAssocID="{B2A2183A-1459-40E6-86F6-5C32BAD3E81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8B59320C-EF85-4F98-959B-9A30DBBA94CA}" type="pres">
      <dgm:prSet presAssocID="{B2A2183A-1459-40E6-86F6-5C32BAD3E81B}" presName="spaceRect" presStyleCnt="0"/>
      <dgm:spPr/>
    </dgm:pt>
    <dgm:pt modelId="{910022E0-D8A1-4CA6-B046-FE50F288F934}" type="pres">
      <dgm:prSet presAssocID="{B2A2183A-1459-40E6-86F6-5C32BAD3E81B}" presName="parTx" presStyleLbl="revTx" presStyleIdx="0" presStyleCnt="2">
        <dgm:presLayoutVars>
          <dgm:chMax val="0"/>
          <dgm:chPref val="0"/>
        </dgm:presLayoutVars>
      </dgm:prSet>
      <dgm:spPr/>
    </dgm:pt>
    <dgm:pt modelId="{093E37EE-E894-4061-AC27-770BC4EAF98D}" type="pres">
      <dgm:prSet presAssocID="{32E028DB-EC5D-4199-9F9F-C19A4295599B}" presName="sibTrans" presStyleCnt="0"/>
      <dgm:spPr/>
    </dgm:pt>
    <dgm:pt modelId="{C5702276-FD26-4C2C-8229-E519C1582960}" type="pres">
      <dgm:prSet presAssocID="{A83A6A26-507A-4AB1-8DA1-30E28874D2D9}" presName="compNode" presStyleCnt="0"/>
      <dgm:spPr/>
    </dgm:pt>
    <dgm:pt modelId="{913096DA-5027-404D-BF80-03ED2B8838BD}" type="pres">
      <dgm:prSet presAssocID="{A83A6A26-507A-4AB1-8DA1-30E28874D2D9}" presName="bgRect" presStyleLbl="bgShp" presStyleIdx="1" presStyleCnt="2"/>
      <dgm:spPr/>
    </dgm:pt>
    <dgm:pt modelId="{67B43407-1032-44D4-91F8-D1B8B362FB4B}" type="pres">
      <dgm:prSet presAssocID="{A83A6A26-507A-4AB1-8DA1-30E28874D2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e footprints"/>
        </a:ext>
      </dgm:extLst>
    </dgm:pt>
    <dgm:pt modelId="{B4EC37D5-9328-4758-8247-88C6E510A038}" type="pres">
      <dgm:prSet presAssocID="{A83A6A26-507A-4AB1-8DA1-30E28874D2D9}" presName="spaceRect" presStyleCnt="0"/>
      <dgm:spPr/>
    </dgm:pt>
    <dgm:pt modelId="{70E5BBDB-2FCE-4D13-872B-22B94B1AE05F}" type="pres">
      <dgm:prSet presAssocID="{A83A6A26-507A-4AB1-8DA1-30E28874D2D9}" presName="parTx" presStyleLbl="revTx" presStyleIdx="1" presStyleCnt="2">
        <dgm:presLayoutVars>
          <dgm:chMax val="0"/>
          <dgm:chPref val="0"/>
        </dgm:presLayoutVars>
      </dgm:prSet>
      <dgm:spPr/>
    </dgm:pt>
  </dgm:ptLst>
  <dgm:cxnLst>
    <dgm:cxn modelId="{AA151861-5A4B-4237-90E0-B57A8E81AF19}" srcId="{5C374B8F-9D36-4706-82B6-89111E4AE70A}" destId="{A83A6A26-507A-4AB1-8DA1-30E28874D2D9}" srcOrd="1" destOrd="0" parTransId="{44A91BCD-57E8-4B3A-8D4A-8B61FEAB2064}" sibTransId="{88F9D745-34EC-4C0A-A5E5-79F100DBE6C2}"/>
    <dgm:cxn modelId="{3B8AB97F-580A-46D4-8261-07901FA128F6}" srcId="{5C374B8F-9D36-4706-82B6-89111E4AE70A}" destId="{B2A2183A-1459-40E6-86F6-5C32BAD3E81B}" srcOrd="0" destOrd="0" parTransId="{1CFF11FB-E764-4AB5-8815-6474B6814B25}" sibTransId="{32E028DB-EC5D-4199-9F9F-C19A4295599B}"/>
    <dgm:cxn modelId="{CE12B595-F8DF-4850-AC2C-6B88E2AF4D4F}" type="presOf" srcId="{B2A2183A-1459-40E6-86F6-5C32BAD3E81B}" destId="{910022E0-D8A1-4CA6-B046-FE50F288F934}" srcOrd="0" destOrd="0" presId="urn:microsoft.com/office/officeart/2018/2/layout/IconVerticalSolidList"/>
    <dgm:cxn modelId="{F5B210B8-E3E0-4AD2-9D8E-29BDC2777790}" type="presOf" srcId="{A83A6A26-507A-4AB1-8DA1-30E28874D2D9}" destId="{70E5BBDB-2FCE-4D13-872B-22B94B1AE05F}" srcOrd="0" destOrd="0" presId="urn:microsoft.com/office/officeart/2018/2/layout/IconVerticalSolidList"/>
    <dgm:cxn modelId="{0455A9E8-AF99-4C7F-93EB-92D39CDE34E4}" type="presOf" srcId="{5C374B8F-9D36-4706-82B6-89111E4AE70A}" destId="{890DBC9B-31C5-4B11-A609-26551A2752C7}" srcOrd="0" destOrd="0" presId="urn:microsoft.com/office/officeart/2018/2/layout/IconVerticalSolidList"/>
    <dgm:cxn modelId="{AFAD7631-9A88-48D7-9B5C-29D04E57341A}" type="presParOf" srcId="{890DBC9B-31C5-4B11-A609-26551A2752C7}" destId="{650836C7-28A8-47D0-B097-4EFBAD92C711}" srcOrd="0" destOrd="0" presId="urn:microsoft.com/office/officeart/2018/2/layout/IconVerticalSolidList"/>
    <dgm:cxn modelId="{E807437C-686C-4048-81D1-C1E2A2E76C7C}" type="presParOf" srcId="{650836C7-28A8-47D0-B097-4EFBAD92C711}" destId="{FED5ED8F-69B6-4CC2-9287-C1667BD71FB5}" srcOrd="0" destOrd="0" presId="urn:microsoft.com/office/officeart/2018/2/layout/IconVerticalSolidList"/>
    <dgm:cxn modelId="{E75B4EB5-B026-4553-8E8D-DD16D7A0AB3B}" type="presParOf" srcId="{650836C7-28A8-47D0-B097-4EFBAD92C711}" destId="{EF9CED8A-BA18-4D75-A6E7-D9DD1D3E1BA8}" srcOrd="1" destOrd="0" presId="urn:microsoft.com/office/officeart/2018/2/layout/IconVerticalSolidList"/>
    <dgm:cxn modelId="{04AF997C-EF28-452B-8533-F04439CECBDF}" type="presParOf" srcId="{650836C7-28A8-47D0-B097-4EFBAD92C711}" destId="{8B59320C-EF85-4F98-959B-9A30DBBA94CA}" srcOrd="2" destOrd="0" presId="urn:microsoft.com/office/officeart/2018/2/layout/IconVerticalSolidList"/>
    <dgm:cxn modelId="{FF54AE70-3581-4829-986C-9CD01DF37448}" type="presParOf" srcId="{650836C7-28A8-47D0-B097-4EFBAD92C711}" destId="{910022E0-D8A1-4CA6-B046-FE50F288F934}" srcOrd="3" destOrd="0" presId="urn:microsoft.com/office/officeart/2018/2/layout/IconVerticalSolidList"/>
    <dgm:cxn modelId="{46675ED7-09BA-497B-BEFF-0C260DA499FA}" type="presParOf" srcId="{890DBC9B-31C5-4B11-A609-26551A2752C7}" destId="{093E37EE-E894-4061-AC27-770BC4EAF98D}" srcOrd="1" destOrd="0" presId="urn:microsoft.com/office/officeart/2018/2/layout/IconVerticalSolidList"/>
    <dgm:cxn modelId="{D6142688-9C8C-4BC8-9CDF-700E6AD1456C}" type="presParOf" srcId="{890DBC9B-31C5-4B11-A609-26551A2752C7}" destId="{C5702276-FD26-4C2C-8229-E519C1582960}" srcOrd="2" destOrd="0" presId="urn:microsoft.com/office/officeart/2018/2/layout/IconVerticalSolidList"/>
    <dgm:cxn modelId="{FF609F1A-912E-446C-8301-79102FF32B2C}" type="presParOf" srcId="{C5702276-FD26-4C2C-8229-E519C1582960}" destId="{913096DA-5027-404D-BF80-03ED2B8838BD}" srcOrd="0" destOrd="0" presId="urn:microsoft.com/office/officeart/2018/2/layout/IconVerticalSolidList"/>
    <dgm:cxn modelId="{86A29A01-B298-4A9D-B61A-5501B822D353}" type="presParOf" srcId="{C5702276-FD26-4C2C-8229-E519C1582960}" destId="{67B43407-1032-44D4-91F8-D1B8B362FB4B}" srcOrd="1" destOrd="0" presId="urn:microsoft.com/office/officeart/2018/2/layout/IconVerticalSolidList"/>
    <dgm:cxn modelId="{25E336E9-EBAF-4449-A53B-168D6ADFB96F}" type="presParOf" srcId="{C5702276-FD26-4C2C-8229-E519C1582960}" destId="{B4EC37D5-9328-4758-8247-88C6E510A038}" srcOrd="2" destOrd="0" presId="urn:microsoft.com/office/officeart/2018/2/layout/IconVerticalSolidList"/>
    <dgm:cxn modelId="{3DC6B7C1-AF86-4A9B-AC61-F2FFBEFCE13F}" type="presParOf" srcId="{C5702276-FD26-4C2C-8229-E519C1582960}" destId="{70E5BBDB-2FCE-4D13-872B-22B94B1AE0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92D644-B88C-41C7-AB05-0722C0A3E702}"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E7FB961E-4512-4D52-B3AC-3F05C5C6BA7A}">
      <dgm:prSet/>
      <dgm:spPr/>
      <dgm:t>
        <a:bodyPr/>
        <a:lstStyle/>
        <a:p>
          <a:r>
            <a:rPr lang="en-US"/>
            <a:t>After completing this topic, you should be able to:</a:t>
          </a:r>
        </a:p>
      </dgm:t>
    </dgm:pt>
    <dgm:pt modelId="{41993A7B-71B6-40F3-B130-FB7AE22C2A90}" type="parTrans" cxnId="{B885103A-4D38-495E-9D69-04E91F1E3135}">
      <dgm:prSet/>
      <dgm:spPr/>
      <dgm:t>
        <a:bodyPr/>
        <a:lstStyle/>
        <a:p>
          <a:endParaRPr lang="en-US"/>
        </a:p>
      </dgm:t>
    </dgm:pt>
    <dgm:pt modelId="{3D20119C-AB8E-41EF-B613-FE13CEE55D76}" type="sibTrans" cxnId="{B885103A-4D38-495E-9D69-04E91F1E3135}">
      <dgm:prSet/>
      <dgm:spPr/>
      <dgm:t>
        <a:bodyPr/>
        <a:lstStyle/>
        <a:p>
          <a:endParaRPr lang="en-US"/>
        </a:p>
      </dgm:t>
    </dgm:pt>
    <dgm:pt modelId="{944151A8-5CE8-4DB2-9FFA-607059B517D5}">
      <dgm:prSet/>
      <dgm:spPr/>
      <dgm:t>
        <a:bodyPr/>
        <a:lstStyle/>
        <a:p>
          <a:r>
            <a:rPr lang="en-US"/>
            <a:t>Understand what a digital footprint is?</a:t>
          </a:r>
        </a:p>
      </dgm:t>
    </dgm:pt>
    <dgm:pt modelId="{D005363E-2CB8-4842-9253-27C5E8955C75}" type="parTrans" cxnId="{58AFF515-808C-4CD9-A8A5-A37EEA26B95B}">
      <dgm:prSet/>
      <dgm:spPr/>
      <dgm:t>
        <a:bodyPr/>
        <a:lstStyle/>
        <a:p>
          <a:endParaRPr lang="en-US"/>
        </a:p>
      </dgm:t>
    </dgm:pt>
    <dgm:pt modelId="{B3845A9B-A53A-4169-906C-A22B70CA5985}" type="sibTrans" cxnId="{58AFF515-808C-4CD9-A8A5-A37EEA26B95B}">
      <dgm:prSet/>
      <dgm:spPr/>
      <dgm:t>
        <a:bodyPr/>
        <a:lstStyle/>
        <a:p>
          <a:endParaRPr lang="en-US"/>
        </a:p>
      </dgm:t>
    </dgm:pt>
    <dgm:pt modelId="{FFC64B59-9CF0-4738-9A53-A38E3CE68ECB}">
      <dgm:prSet/>
      <dgm:spPr/>
      <dgm:t>
        <a:bodyPr/>
        <a:lstStyle/>
        <a:p>
          <a:r>
            <a:rPr lang="en-US"/>
            <a:t>Controlling Digital Footprint</a:t>
          </a:r>
        </a:p>
      </dgm:t>
    </dgm:pt>
    <dgm:pt modelId="{BD8DFEE1-1FDD-419B-8AB3-E018B7B28D84}" type="parTrans" cxnId="{559D0D83-7663-45BD-BB79-E1328C7150EB}">
      <dgm:prSet/>
      <dgm:spPr/>
      <dgm:t>
        <a:bodyPr/>
        <a:lstStyle/>
        <a:p>
          <a:endParaRPr lang="en-US"/>
        </a:p>
      </dgm:t>
    </dgm:pt>
    <dgm:pt modelId="{A70CFD34-A2D4-4874-A7DB-58720AE5DA4A}" type="sibTrans" cxnId="{559D0D83-7663-45BD-BB79-E1328C7150EB}">
      <dgm:prSet/>
      <dgm:spPr/>
      <dgm:t>
        <a:bodyPr/>
        <a:lstStyle/>
        <a:p>
          <a:endParaRPr lang="en-US"/>
        </a:p>
      </dgm:t>
    </dgm:pt>
    <dgm:pt modelId="{1CE7D576-709B-4135-A71A-E1E53A389145}">
      <dgm:prSet/>
      <dgm:spPr/>
      <dgm:t>
        <a:bodyPr/>
        <a:lstStyle/>
        <a:p>
          <a:r>
            <a:rPr lang="en-US"/>
            <a:t>Managing Footprint</a:t>
          </a:r>
        </a:p>
      </dgm:t>
    </dgm:pt>
    <dgm:pt modelId="{80449FD2-46F5-4405-BDBC-BB666EE6D14C}" type="parTrans" cxnId="{B7CB333C-3810-465A-8A97-157CB4BD9D35}">
      <dgm:prSet/>
      <dgm:spPr/>
      <dgm:t>
        <a:bodyPr/>
        <a:lstStyle/>
        <a:p>
          <a:endParaRPr lang="en-US"/>
        </a:p>
      </dgm:t>
    </dgm:pt>
    <dgm:pt modelId="{FF2DB538-5B1F-45BA-AD8F-DA3AEDC8D7B4}" type="sibTrans" cxnId="{B7CB333C-3810-465A-8A97-157CB4BD9D35}">
      <dgm:prSet/>
      <dgm:spPr/>
      <dgm:t>
        <a:bodyPr/>
        <a:lstStyle/>
        <a:p>
          <a:endParaRPr lang="en-US"/>
        </a:p>
      </dgm:t>
    </dgm:pt>
    <dgm:pt modelId="{E03D0129-49F1-482D-9C8A-C0C2E9A7E5EE}">
      <dgm:prSet/>
      <dgm:spPr/>
      <dgm:t>
        <a:bodyPr/>
        <a:lstStyle/>
        <a:p>
          <a:r>
            <a:rPr lang="en-US"/>
            <a:t>What are the benefits of being digital?</a:t>
          </a:r>
        </a:p>
      </dgm:t>
    </dgm:pt>
    <dgm:pt modelId="{D2B99E91-E956-498C-9EFF-A53DF1747FCE}" type="parTrans" cxnId="{A69E543A-6789-408D-9E40-ADCC19783A22}">
      <dgm:prSet/>
      <dgm:spPr/>
      <dgm:t>
        <a:bodyPr/>
        <a:lstStyle/>
        <a:p>
          <a:endParaRPr lang="en-US"/>
        </a:p>
      </dgm:t>
    </dgm:pt>
    <dgm:pt modelId="{8E2F41F8-D717-4148-BFED-52F26507D225}" type="sibTrans" cxnId="{A69E543A-6789-408D-9E40-ADCC19783A22}">
      <dgm:prSet/>
      <dgm:spPr/>
      <dgm:t>
        <a:bodyPr/>
        <a:lstStyle/>
        <a:p>
          <a:endParaRPr lang="en-US"/>
        </a:p>
      </dgm:t>
    </dgm:pt>
    <dgm:pt modelId="{7D4B6EB6-5B18-5546-8324-138C87604D55}" type="pres">
      <dgm:prSet presAssocID="{8A92D644-B88C-41C7-AB05-0722C0A3E702}" presName="Name0" presStyleCnt="0">
        <dgm:presLayoutVars>
          <dgm:dir/>
          <dgm:animLvl val="lvl"/>
          <dgm:resizeHandles val="exact"/>
        </dgm:presLayoutVars>
      </dgm:prSet>
      <dgm:spPr/>
    </dgm:pt>
    <dgm:pt modelId="{DE58A234-A59C-7F49-B55D-092E2A99D982}" type="pres">
      <dgm:prSet presAssocID="{E7FB961E-4512-4D52-B3AC-3F05C5C6BA7A}" presName="linNode" presStyleCnt="0"/>
      <dgm:spPr/>
    </dgm:pt>
    <dgm:pt modelId="{5268F9B2-A0CE-3D4D-B315-BD8D4BE6BD88}" type="pres">
      <dgm:prSet presAssocID="{E7FB961E-4512-4D52-B3AC-3F05C5C6BA7A}" presName="parentText" presStyleLbl="node1" presStyleIdx="0" presStyleCnt="1">
        <dgm:presLayoutVars>
          <dgm:chMax val="1"/>
          <dgm:bulletEnabled val="1"/>
        </dgm:presLayoutVars>
      </dgm:prSet>
      <dgm:spPr/>
    </dgm:pt>
    <dgm:pt modelId="{5F322340-CFE9-CB4C-9113-4984A82B385D}" type="pres">
      <dgm:prSet presAssocID="{E7FB961E-4512-4D52-B3AC-3F05C5C6BA7A}" presName="descendantText" presStyleLbl="alignAccFollowNode1" presStyleIdx="0" presStyleCnt="1">
        <dgm:presLayoutVars>
          <dgm:bulletEnabled val="1"/>
        </dgm:presLayoutVars>
      </dgm:prSet>
      <dgm:spPr/>
    </dgm:pt>
  </dgm:ptLst>
  <dgm:cxnLst>
    <dgm:cxn modelId="{58AFF515-808C-4CD9-A8A5-A37EEA26B95B}" srcId="{E7FB961E-4512-4D52-B3AC-3F05C5C6BA7A}" destId="{944151A8-5CE8-4DB2-9FFA-607059B517D5}" srcOrd="0" destOrd="0" parTransId="{D005363E-2CB8-4842-9253-27C5E8955C75}" sibTransId="{B3845A9B-A53A-4169-906C-A22B70CA5985}"/>
    <dgm:cxn modelId="{6C9CA822-9241-284D-AE6A-AE851DC33558}" type="presOf" srcId="{E7FB961E-4512-4D52-B3AC-3F05C5C6BA7A}" destId="{5268F9B2-A0CE-3D4D-B315-BD8D4BE6BD88}" srcOrd="0" destOrd="0" presId="urn:microsoft.com/office/officeart/2005/8/layout/vList5"/>
    <dgm:cxn modelId="{3F809B27-2723-ED41-945C-36EB2F9A4496}" type="presOf" srcId="{944151A8-5CE8-4DB2-9FFA-607059B517D5}" destId="{5F322340-CFE9-CB4C-9113-4984A82B385D}" srcOrd="0" destOrd="0" presId="urn:microsoft.com/office/officeart/2005/8/layout/vList5"/>
    <dgm:cxn modelId="{B885103A-4D38-495E-9D69-04E91F1E3135}" srcId="{8A92D644-B88C-41C7-AB05-0722C0A3E702}" destId="{E7FB961E-4512-4D52-B3AC-3F05C5C6BA7A}" srcOrd="0" destOrd="0" parTransId="{41993A7B-71B6-40F3-B130-FB7AE22C2A90}" sibTransId="{3D20119C-AB8E-41EF-B613-FE13CEE55D76}"/>
    <dgm:cxn modelId="{A69E543A-6789-408D-9E40-ADCC19783A22}" srcId="{E7FB961E-4512-4D52-B3AC-3F05C5C6BA7A}" destId="{E03D0129-49F1-482D-9C8A-C0C2E9A7E5EE}" srcOrd="3" destOrd="0" parTransId="{D2B99E91-E956-498C-9EFF-A53DF1747FCE}" sibTransId="{8E2F41F8-D717-4148-BFED-52F26507D225}"/>
    <dgm:cxn modelId="{B7CB333C-3810-465A-8A97-157CB4BD9D35}" srcId="{E7FB961E-4512-4D52-B3AC-3F05C5C6BA7A}" destId="{1CE7D576-709B-4135-A71A-E1E53A389145}" srcOrd="2" destOrd="0" parTransId="{80449FD2-46F5-4405-BDBC-BB666EE6D14C}" sibTransId="{FF2DB538-5B1F-45BA-AD8F-DA3AEDC8D7B4}"/>
    <dgm:cxn modelId="{4C747342-7088-3045-98E1-AAEC421F320A}" type="presOf" srcId="{FFC64B59-9CF0-4738-9A53-A38E3CE68ECB}" destId="{5F322340-CFE9-CB4C-9113-4984A82B385D}" srcOrd="0" destOrd="1" presId="urn:microsoft.com/office/officeart/2005/8/layout/vList5"/>
    <dgm:cxn modelId="{A2FCDB5F-B26D-B846-89CA-6712C4EE3628}" type="presOf" srcId="{E03D0129-49F1-482D-9C8A-C0C2E9A7E5EE}" destId="{5F322340-CFE9-CB4C-9113-4984A82B385D}" srcOrd="0" destOrd="3" presId="urn:microsoft.com/office/officeart/2005/8/layout/vList5"/>
    <dgm:cxn modelId="{64D8686A-C035-DB44-9EEC-9EFD58634069}" type="presOf" srcId="{8A92D644-B88C-41C7-AB05-0722C0A3E702}" destId="{7D4B6EB6-5B18-5546-8324-138C87604D55}" srcOrd="0" destOrd="0" presId="urn:microsoft.com/office/officeart/2005/8/layout/vList5"/>
    <dgm:cxn modelId="{559D0D83-7663-45BD-BB79-E1328C7150EB}" srcId="{E7FB961E-4512-4D52-B3AC-3F05C5C6BA7A}" destId="{FFC64B59-9CF0-4738-9A53-A38E3CE68ECB}" srcOrd="1" destOrd="0" parTransId="{BD8DFEE1-1FDD-419B-8AB3-E018B7B28D84}" sibTransId="{A70CFD34-A2D4-4874-A7DB-58720AE5DA4A}"/>
    <dgm:cxn modelId="{841471DA-719C-1E40-A7C6-FEC956D34031}" type="presOf" srcId="{1CE7D576-709B-4135-A71A-E1E53A389145}" destId="{5F322340-CFE9-CB4C-9113-4984A82B385D}" srcOrd="0" destOrd="2" presId="urn:microsoft.com/office/officeart/2005/8/layout/vList5"/>
    <dgm:cxn modelId="{91065A85-4E5A-7B4D-A003-6CA684CDD024}" type="presParOf" srcId="{7D4B6EB6-5B18-5546-8324-138C87604D55}" destId="{DE58A234-A59C-7F49-B55D-092E2A99D982}" srcOrd="0" destOrd="0" presId="urn:microsoft.com/office/officeart/2005/8/layout/vList5"/>
    <dgm:cxn modelId="{E92CA3AE-04A9-954A-A92E-A89C96D1398D}" type="presParOf" srcId="{DE58A234-A59C-7F49-B55D-092E2A99D982}" destId="{5268F9B2-A0CE-3D4D-B315-BD8D4BE6BD88}" srcOrd="0" destOrd="0" presId="urn:microsoft.com/office/officeart/2005/8/layout/vList5"/>
    <dgm:cxn modelId="{C54C4F9D-B70E-5F45-B452-10CB0D486D6B}" type="presParOf" srcId="{DE58A234-A59C-7F49-B55D-092E2A99D982}" destId="{5F322340-CFE9-CB4C-9113-4984A82B385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646AEC-31A3-44DB-BBFD-1AAF21826C4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06380A4-B4C0-4D60-A137-EC984CC0E417}">
      <dgm:prSet/>
      <dgm:spPr/>
      <dgm:t>
        <a:bodyPr/>
        <a:lstStyle/>
        <a:p>
          <a:r>
            <a:rPr lang="en-US"/>
            <a:t>And it’s surprisingly easy to publish information about you online. Even if you aren’t in the public eye, at some point someone might want to gather information about you with the intention of discrediting you. </a:t>
          </a:r>
        </a:p>
      </dgm:t>
    </dgm:pt>
    <dgm:pt modelId="{3758A0A8-BC43-4FBD-A7B7-472B1DFEDD5E}" type="parTrans" cxnId="{F80DC479-5290-4556-9F32-44B3669FF935}">
      <dgm:prSet/>
      <dgm:spPr/>
      <dgm:t>
        <a:bodyPr/>
        <a:lstStyle/>
        <a:p>
          <a:endParaRPr lang="en-US"/>
        </a:p>
      </dgm:t>
    </dgm:pt>
    <dgm:pt modelId="{0171E7BA-5B1B-4ABB-8844-7D73214885BA}" type="sibTrans" cxnId="{F80DC479-5290-4556-9F32-44B3669FF935}">
      <dgm:prSet/>
      <dgm:spPr/>
      <dgm:t>
        <a:bodyPr/>
        <a:lstStyle/>
        <a:p>
          <a:endParaRPr lang="en-US"/>
        </a:p>
      </dgm:t>
    </dgm:pt>
    <dgm:pt modelId="{A1202CF7-EECF-4684-96CA-C8B388AA80DE}">
      <dgm:prSet/>
      <dgm:spPr/>
      <dgm:t>
        <a:bodyPr/>
        <a:lstStyle/>
        <a:p>
          <a:r>
            <a:rPr lang="en-US"/>
            <a:t>To find out more about why it’s important, and about how information about you is used and shared, search for the Internet Society’s resources on managing your identity.</a:t>
          </a:r>
        </a:p>
      </dgm:t>
    </dgm:pt>
    <dgm:pt modelId="{B0015C57-9D45-4539-9564-2A65660E4D7B}" type="parTrans" cxnId="{ACC5F18A-92B2-4F12-90C8-2C2A75071A11}">
      <dgm:prSet/>
      <dgm:spPr/>
      <dgm:t>
        <a:bodyPr/>
        <a:lstStyle/>
        <a:p>
          <a:endParaRPr lang="en-US"/>
        </a:p>
      </dgm:t>
    </dgm:pt>
    <dgm:pt modelId="{0B00B232-ACA6-450B-93A6-4251D66F1E98}" type="sibTrans" cxnId="{ACC5F18A-92B2-4F12-90C8-2C2A75071A11}">
      <dgm:prSet/>
      <dgm:spPr/>
      <dgm:t>
        <a:bodyPr/>
        <a:lstStyle/>
        <a:p>
          <a:endParaRPr lang="en-US"/>
        </a:p>
      </dgm:t>
    </dgm:pt>
    <dgm:pt modelId="{8E9CF2A9-38EF-4EAF-81D5-F27E6B2F1B8D}">
      <dgm:prSet/>
      <dgm:spPr/>
      <dgm:t>
        <a:bodyPr/>
        <a:lstStyle/>
        <a:p>
          <a:r>
            <a:rPr lang="en-US"/>
            <a:t>Visit www.internetsociety.org</a:t>
          </a:r>
        </a:p>
      </dgm:t>
    </dgm:pt>
    <dgm:pt modelId="{8586CA2B-7CA9-4959-B16D-8023F15C92AB}" type="parTrans" cxnId="{A47CBEA4-9675-430C-BCC2-DAA5D0F83694}">
      <dgm:prSet/>
      <dgm:spPr/>
      <dgm:t>
        <a:bodyPr/>
        <a:lstStyle/>
        <a:p>
          <a:endParaRPr lang="en-US"/>
        </a:p>
      </dgm:t>
    </dgm:pt>
    <dgm:pt modelId="{D24E0D08-FEB2-439A-9221-6D04C4CD7C57}" type="sibTrans" cxnId="{A47CBEA4-9675-430C-BCC2-DAA5D0F83694}">
      <dgm:prSet/>
      <dgm:spPr/>
      <dgm:t>
        <a:bodyPr/>
        <a:lstStyle/>
        <a:p>
          <a:endParaRPr lang="en-US"/>
        </a:p>
      </dgm:t>
    </dgm:pt>
    <dgm:pt modelId="{B6B0EE83-85A3-4374-8655-A6204CA8A8FD}" type="pres">
      <dgm:prSet presAssocID="{DC646AEC-31A3-44DB-BBFD-1AAF21826C47}" presName="root" presStyleCnt="0">
        <dgm:presLayoutVars>
          <dgm:dir/>
          <dgm:resizeHandles val="exact"/>
        </dgm:presLayoutVars>
      </dgm:prSet>
      <dgm:spPr/>
    </dgm:pt>
    <dgm:pt modelId="{34DA8BD1-413B-4411-BCB6-689BFAB523D3}" type="pres">
      <dgm:prSet presAssocID="{206380A4-B4C0-4D60-A137-EC984CC0E417}" presName="compNode" presStyleCnt="0"/>
      <dgm:spPr/>
    </dgm:pt>
    <dgm:pt modelId="{6DC69995-016D-43B4-B220-3877772E5AA9}" type="pres">
      <dgm:prSet presAssocID="{206380A4-B4C0-4D60-A137-EC984CC0E417}" presName="bgRect" presStyleLbl="bgShp" presStyleIdx="0" presStyleCnt="3"/>
      <dgm:spPr/>
    </dgm:pt>
    <dgm:pt modelId="{4BA4D1E6-DE19-4B10-B512-DC4B32F7E5A4}" type="pres">
      <dgm:prSet presAssocID="{206380A4-B4C0-4D60-A137-EC984CC0E4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ting"/>
        </a:ext>
      </dgm:extLst>
    </dgm:pt>
    <dgm:pt modelId="{35C12251-48B0-42DA-B3E0-D33F2C601F76}" type="pres">
      <dgm:prSet presAssocID="{206380A4-B4C0-4D60-A137-EC984CC0E417}" presName="spaceRect" presStyleCnt="0"/>
      <dgm:spPr/>
    </dgm:pt>
    <dgm:pt modelId="{BD4C426E-F87E-490A-B035-DE4B8597BF89}" type="pres">
      <dgm:prSet presAssocID="{206380A4-B4C0-4D60-A137-EC984CC0E417}" presName="parTx" presStyleLbl="revTx" presStyleIdx="0" presStyleCnt="3">
        <dgm:presLayoutVars>
          <dgm:chMax val="0"/>
          <dgm:chPref val="0"/>
        </dgm:presLayoutVars>
      </dgm:prSet>
      <dgm:spPr/>
    </dgm:pt>
    <dgm:pt modelId="{31466282-11DC-406C-967C-FA74CC667FB9}" type="pres">
      <dgm:prSet presAssocID="{0171E7BA-5B1B-4ABB-8844-7D73214885BA}" presName="sibTrans" presStyleCnt="0"/>
      <dgm:spPr/>
    </dgm:pt>
    <dgm:pt modelId="{ED09F4D9-D3D3-4121-BC48-92D89AB6F546}" type="pres">
      <dgm:prSet presAssocID="{A1202CF7-EECF-4684-96CA-C8B388AA80DE}" presName="compNode" presStyleCnt="0"/>
      <dgm:spPr/>
    </dgm:pt>
    <dgm:pt modelId="{269BDF81-7FF3-419C-8352-5664A0CEE09F}" type="pres">
      <dgm:prSet presAssocID="{A1202CF7-EECF-4684-96CA-C8B388AA80DE}" presName="bgRect" presStyleLbl="bgShp" presStyleIdx="1" presStyleCnt="3"/>
      <dgm:spPr/>
    </dgm:pt>
    <dgm:pt modelId="{6269C428-A6E0-4C68-83F2-A0562F3539AB}" type="pres">
      <dgm:prSet presAssocID="{A1202CF7-EECF-4684-96CA-C8B388AA80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A925F0E6-C56A-4C2C-B27B-7C02695EB258}" type="pres">
      <dgm:prSet presAssocID="{A1202CF7-EECF-4684-96CA-C8B388AA80DE}" presName="spaceRect" presStyleCnt="0"/>
      <dgm:spPr/>
    </dgm:pt>
    <dgm:pt modelId="{3FC60AD9-8BCE-4CEC-9756-FE16DC5F955B}" type="pres">
      <dgm:prSet presAssocID="{A1202CF7-EECF-4684-96CA-C8B388AA80DE}" presName="parTx" presStyleLbl="revTx" presStyleIdx="1" presStyleCnt="3">
        <dgm:presLayoutVars>
          <dgm:chMax val="0"/>
          <dgm:chPref val="0"/>
        </dgm:presLayoutVars>
      </dgm:prSet>
      <dgm:spPr/>
    </dgm:pt>
    <dgm:pt modelId="{E3A71988-656B-4BED-AB81-8ECCF5443E53}" type="pres">
      <dgm:prSet presAssocID="{0B00B232-ACA6-450B-93A6-4251D66F1E98}" presName="sibTrans" presStyleCnt="0"/>
      <dgm:spPr/>
    </dgm:pt>
    <dgm:pt modelId="{0F4CFB96-0AAE-47D8-B9EB-4DF9F4766294}" type="pres">
      <dgm:prSet presAssocID="{8E9CF2A9-38EF-4EAF-81D5-F27E6B2F1B8D}" presName="compNode" presStyleCnt="0"/>
      <dgm:spPr/>
    </dgm:pt>
    <dgm:pt modelId="{33F19676-BA8C-412D-BC6A-52EF906DE22A}" type="pres">
      <dgm:prSet presAssocID="{8E9CF2A9-38EF-4EAF-81D5-F27E6B2F1B8D}" presName="bgRect" presStyleLbl="bgShp" presStyleIdx="2" presStyleCnt="3"/>
      <dgm:spPr/>
    </dgm:pt>
    <dgm:pt modelId="{FDE9507A-6FBE-4F70-A147-536432C71FD8}" type="pres">
      <dgm:prSet presAssocID="{8E9CF2A9-38EF-4EAF-81D5-F27E6B2F1B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456BA2F2-0CBB-4452-A4BA-7917B58D56E5}" type="pres">
      <dgm:prSet presAssocID="{8E9CF2A9-38EF-4EAF-81D5-F27E6B2F1B8D}" presName="spaceRect" presStyleCnt="0"/>
      <dgm:spPr/>
    </dgm:pt>
    <dgm:pt modelId="{80BDC1D0-53ED-4A48-B114-4BED5114B0A8}" type="pres">
      <dgm:prSet presAssocID="{8E9CF2A9-38EF-4EAF-81D5-F27E6B2F1B8D}" presName="parTx" presStyleLbl="revTx" presStyleIdx="2" presStyleCnt="3">
        <dgm:presLayoutVars>
          <dgm:chMax val="0"/>
          <dgm:chPref val="0"/>
        </dgm:presLayoutVars>
      </dgm:prSet>
      <dgm:spPr/>
    </dgm:pt>
  </dgm:ptLst>
  <dgm:cxnLst>
    <dgm:cxn modelId="{3C576448-EA00-4BCA-B7AA-2F1072FDB86E}" type="presOf" srcId="{A1202CF7-EECF-4684-96CA-C8B388AA80DE}" destId="{3FC60AD9-8BCE-4CEC-9756-FE16DC5F955B}" srcOrd="0" destOrd="0" presId="urn:microsoft.com/office/officeart/2018/2/layout/IconVerticalSolidList"/>
    <dgm:cxn modelId="{F80DC479-5290-4556-9F32-44B3669FF935}" srcId="{DC646AEC-31A3-44DB-BBFD-1AAF21826C47}" destId="{206380A4-B4C0-4D60-A137-EC984CC0E417}" srcOrd="0" destOrd="0" parTransId="{3758A0A8-BC43-4FBD-A7B7-472B1DFEDD5E}" sibTransId="{0171E7BA-5B1B-4ABB-8844-7D73214885BA}"/>
    <dgm:cxn modelId="{ACC5F18A-92B2-4F12-90C8-2C2A75071A11}" srcId="{DC646AEC-31A3-44DB-BBFD-1AAF21826C47}" destId="{A1202CF7-EECF-4684-96CA-C8B388AA80DE}" srcOrd="1" destOrd="0" parTransId="{B0015C57-9D45-4539-9564-2A65660E4D7B}" sibTransId="{0B00B232-ACA6-450B-93A6-4251D66F1E98}"/>
    <dgm:cxn modelId="{C30B4F92-4B6E-400E-93F9-4086508E0DE1}" type="presOf" srcId="{DC646AEC-31A3-44DB-BBFD-1AAF21826C47}" destId="{B6B0EE83-85A3-4374-8655-A6204CA8A8FD}" srcOrd="0" destOrd="0" presId="urn:microsoft.com/office/officeart/2018/2/layout/IconVerticalSolidList"/>
    <dgm:cxn modelId="{B3559093-F5A1-40EB-83B0-FAF74E1A9D6B}" type="presOf" srcId="{8E9CF2A9-38EF-4EAF-81D5-F27E6B2F1B8D}" destId="{80BDC1D0-53ED-4A48-B114-4BED5114B0A8}" srcOrd="0" destOrd="0" presId="urn:microsoft.com/office/officeart/2018/2/layout/IconVerticalSolidList"/>
    <dgm:cxn modelId="{A47CBEA4-9675-430C-BCC2-DAA5D0F83694}" srcId="{DC646AEC-31A3-44DB-BBFD-1AAF21826C47}" destId="{8E9CF2A9-38EF-4EAF-81D5-F27E6B2F1B8D}" srcOrd="2" destOrd="0" parTransId="{8586CA2B-7CA9-4959-B16D-8023F15C92AB}" sibTransId="{D24E0D08-FEB2-439A-9221-6D04C4CD7C57}"/>
    <dgm:cxn modelId="{C76E25C2-C886-4AAD-B3AB-D5DB5041B8F7}" type="presOf" srcId="{206380A4-B4C0-4D60-A137-EC984CC0E417}" destId="{BD4C426E-F87E-490A-B035-DE4B8597BF89}" srcOrd="0" destOrd="0" presId="urn:microsoft.com/office/officeart/2018/2/layout/IconVerticalSolidList"/>
    <dgm:cxn modelId="{8C9FA43A-DDB8-4AA3-B0F8-6C0DCABA899D}" type="presParOf" srcId="{B6B0EE83-85A3-4374-8655-A6204CA8A8FD}" destId="{34DA8BD1-413B-4411-BCB6-689BFAB523D3}" srcOrd="0" destOrd="0" presId="urn:microsoft.com/office/officeart/2018/2/layout/IconVerticalSolidList"/>
    <dgm:cxn modelId="{3150C078-B968-4914-B394-CA711F36F5A9}" type="presParOf" srcId="{34DA8BD1-413B-4411-BCB6-689BFAB523D3}" destId="{6DC69995-016D-43B4-B220-3877772E5AA9}" srcOrd="0" destOrd="0" presId="urn:microsoft.com/office/officeart/2018/2/layout/IconVerticalSolidList"/>
    <dgm:cxn modelId="{10C4109C-CD50-4BA8-99F7-EF535F9552F4}" type="presParOf" srcId="{34DA8BD1-413B-4411-BCB6-689BFAB523D3}" destId="{4BA4D1E6-DE19-4B10-B512-DC4B32F7E5A4}" srcOrd="1" destOrd="0" presId="urn:microsoft.com/office/officeart/2018/2/layout/IconVerticalSolidList"/>
    <dgm:cxn modelId="{E4DC7D8A-BCB0-442D-9D76-8B9050806718}" type="presParOf" srcId="{34DA8BD1-413B-4411-BCB6-689BFAB523D3}" destId="{35C12251-48B0-42DA-B3E0-D33F2C601F76}" srcOrd="2" destOrd="0" presId="urn:microsoft.com/office/officeart/2018/2/layout/IconVerticalSolidList"/>
    <dgm:cxn modelId="{661E349F-7767-425D-A418-2C1E04F1A320}" type="presParOf" srcId="{34DA8BD1-413B-4411-BCB6-689BFAB523D3}" destId="{BD4C426E-F87E-490A-B035-DE4B8597BF89}" srcOrd="3" destOrd="0" presId="urn:microsoft.com/office/officeart/2018/2/layout/IconVerticalSolidList"/>
    <dgm:cxn modelId="{B366E8E6-58C0-4B74-BB7A-98EDFF76018A}" type="presParOf" srcId="{B6B0EE83-85A3-4374-8655-A6204CA8A8FD}" destId="{31466282-11DC-406C-967C-FA74CC667FB9}" srcOrd="1" destOrd="0" presId="urn:microsoft.com/office/officeart/2018/2/layout/IconVerticalSolidList"/>
    <dgm:cxn modelId="{ADDE0EED-750F-4C44-BB7B-55F9A0B5CF8C}" type="presParOf" srcId="{B6B0EE83-85A3-4374-8655-A6204CA8A8FD}" destId="{ED09F4D9-D3D3-4121-BC48-92D89AB6F546}" srcOrd="2" destOrd="0" presId="urn:microsoft.com/office/officeart/2018/2/layout/IconVerticalSolidList"/>
    <dgm:cxn modelId="{FEBB8BDF-8A82-405D-935B-748482DE8C3D}" type="presParOf" srcId="{ED09F4D9-D3D3-4121-BC48-92D89AB6F546}" destId="{269BDF81-7FF3-419C-8352-5664A0CEE09F}" srcOrd="0" destOrd="0" presId="urn:microsoft.com/office/officeart/2018/2/layout/IconVerticalSolidList"/>
    <dgm:cxn modelId="{6AF73ADA-06D8-4C97-9C2A-F626AC429677}" type="presParOf" srcId="{ED09F4D9-D3D3-4121-BC48-92D89AB6F546}" destId="{6269C428-A6E0-4C68-83F2-A0562F3539AB}" srcOrd="1" destOrd="0" presId="urn:microsoft.com/office/officeart/2018/2/layout/IconVerticalSolidList"/>
    <dgm:cxn modelId="{28884EC4-E983-4C15-BAE0-1C50051523F7}" type="presParOf" srcId="{ED09F4D9-D3D3-4121-BC48-92D89AB6F546}" destId="{A925F0E6-C56A-4C2C-B27B-7C02695EB258}" srcOrd="2" destOrd="0" presId="urn:microsoft.com/office/officeart/2018/2/layout/IconVerticalSolidList"/>
    <dgm:cxn modelId="{74F48367-FF73-41C4-95B8-1AB650F7ADD6}" type="presParOf" srcId="{ED09F4D9-D3D3-4121-BC48-92D89AB6F546}" destId="{3FC60AD9-8BCE-4CEC-9756-FE16DC5F955B}" srcOrd="3" destOrd="0" presId="urn:microsoft.com/office/officeart/2018/2/layout/IconVerticalSolidList"/>
    <dgm:cxn modelId="{37F4A065-1C88-47DA-ABBE-A05191846E15}" type="presParOf" srcId="{B6B0EE83-85A3-4374-8655-A6204CA8A8FD}" destId="{E3A71988-656B-4BED-AB81-8ECCF5443E53}" srcOrd="3" destOrd="0" presId="urn:microsoft.com/office/officeart/2018/2/layout/IconVerticalSolidList"/>
    <dgm:cxn modelId="{995E143E-33C8-4D48-87F7-6034F6B8FB18}" type="presParOf" srcId="{B6B0EE83-85A3-4374-8655-A6204CA8A8FD}" destId="{0F4CFB96-0AAE-47D8-B9EB-4DF9F4766294}" srcOrd="4" destOrd="0" presId="urn:microsoft.com/office/officeart/2018/2/layout/IconVerticalSolidList"/>
    <dgm:cxn modelId="{2569904B-277E-4CFE-8BC1-D0AB598B5EE5}" type="presParOf" srcId="{0F4CFB96-0AAE-47D8-B9EB-4DF9F4766294}" destId="{33F19676-BA8C-412D-BC6A-52EF906DE22A}" srcOrd="0" destOrd="0" presId="urn:microsoft.com/office/officeart/2018/2/layout/IconVerticalSolidList"/>
    <dgm:cxn modelId="{5F2A5967-9C93-44AA-893B-18D84DC5ED09}" type="presParOf" srcId="{0F4CFB96-0AAE-47D8-B9EB-4DF9F4766294}" destId="{FDE9507A-6FBE-4F70-A147-536432C71FD8}" srcOrd="1" destOrd="0" presId="urn:microsoft.com/office/officeart/2018/2/layout/IconVerticalSolidList"/>
    <dgm:cxn modelId="{ED0D00EC-DC27-48E3-B431-68B19AB8DC78}" type="presParOf" srcId="{0F4CFB96-0AAE-47D8-B9EB-4DF9F4766294}" destId="{456BA2F2-0CBB-4452-A4BA-7917B58D56E5}" srcOrd="2" destOrd="0" presId="urn:microsoft.com/office/officeart/2018/2/layout/IconVerticalSolidList"/>
    <dgm:cxn modelId="{CA2F43A6-5C5B-4010-84E3-35EE4AA52275}" type="presParOf" srcId="{0F4CFB96-0AAE-47D8-B9EB-4DF9F4766294}" destId="{80BDC1D0-53ED-4A48-B114-4BED5114B0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BA5F7FA-3F72-49B9-B052-BBB5C6C28FAF}" type="doc">
      <dgm:prSet loTypeId="urn:microsoft.com/office/officeart/2005/8/layout/default" loCatId="list" qsTypeId="urn:microsoft.com/office/officeart/2005/8/quickstyle/simple4" qsCatId="simple" csTypeId="urn:microsoft.com/office/officeart/2005/8/colors/accent3_2" csCatId="accent3"/>
      <dgm:spPr/>
      <dgm:t>
        <a:bodyPr/>
        <a:lstStyle/>
        <a:p>
          <a:endParaRPr lang="en-US"/>
        </a:p>
      </dgm:t>
    </dgm:pt>
    <dgm:pt modelId="{D92F73BA-58BD-4A32-92B1-9D385D1A4841}">
      <dgm:prSet/>
      <dgm:spPr/>
      <dgm:t>
        <a:bodyPr/>
        <a:lstStyle/>
        <a:p>
          <a:r>
            <a:rPr lang="en-US"/>
            <a:t>Be kind, helpful and understanding</a:t>
          </a:r>
        </a:p>
      </dgm:t>
    </dgm:pt>
    <dgm:pt modelId="{8FD7573C-B003-49E7-9109-CFF4EE08A3FC}" type="parTrans" cxnId="{363FA24B-80F0-4511-9A12-D78343846AFB}">
      <dgm:prSet/>
      <dgm:spPr/>
      <dgm:t>
        <a:bodyPr/>
        <a:lstStyle/>
        <a:p>
          <a:endParaRPr lang="en-US"/>
        </a:p>
      </dgm:t>
    </dgm:pt>
    <dgm:pt modelId="{C678A1B0-57C5-440B-9B14-69273F498C39}" type="sibTrans" cxnId="{363FA24B-80F0-4511-9A12-D78343846AFB}">
      <dgm:prSet/>
      <dgm:spPr/>
      <dgm:t>
        <a:bodyPr/>
        <a:lstStyle/>
        <a:p>
          <a:endParaRPr lang="en-US"/>
        </a:p>
      </dgm:t>
    </dgm:pt>
    <dgm:pt modelId="{338A4168-B8D7-4F6E-AF2C-E1C441EDD892}">
      <dgm:prSet/>
      <dgm:spPr/>
      <dgm:t>
        <a:bodyPr/>
        <a:lstStyle/>
        <a:p>
          <a:r>
            <a:rPr lang="en-US"/>
            <a:t>Use privacy settings</a:t>
          </a:r>
        </a:p>
      </dgm:t>
    </dgm:pt>
    <dgm:pt modelId="{17517878-CB01-4BF7-81EF-3FD1C6465CC4}" type="parTrans" cxnId="{5EF2DA8C-AF2D-4F1F-A5E0-314423C0524B}">
      <dgm:prSet/>
      <dgm:spPr/>
      <dgm:t>
        <a:bodyPr/>
        <a:lstStyle/>
        <a:p>
          <a:endParaRPr lang="en-US"/>
        </a:p>
      </dgm:t>
    </dgm:pt>
    <dgm:pt modelId="{1303D416-9F69-4C7E-969B-4CE61BBED268}" type="sibTrans" cxnId="{5EF2DA8C-AF2D-4F1F-A5E0-314423C0524B}">
      <dgm:prSet/>
      <dgm:spPr/>
      <dgm:t>
        <a:bodyPr/>
        <a:lstStyle/>
        <a:p>
          <a:endParaRPr lang="en-US"/>
        </a:p>
      </dgm:t>
    </dgm:pt>
    <dgm:pt modelId="{279D6199-5E4F-4D50-A474-EBF81F9FFAFE}">
      <dgm:prSet/>
      <dgm:spPr/>
      <dgm:t>
        <a:bodyPr/>
        <a:lstStyle/>
        <a:p>
          <a:r>
            <a:rPr lang="en-US"/>
            <a:t>Keep a list of accounts</a:t>
          </a:r>
        </a:p>
      </dgm:t>
    </dgm:pt>
    <dgm:pt modelId="{04076927-57AA-472F-9AF8-AD1423199FEF}" type="parTrans" cxnId="{869C761D-A0A8-4399-95B1-9CB00A98F49D}">
      <dgm:prSet/>
      <dgm:spPr/>
      <dgm:t>
        <a:bodyPr/>
        <a:lstStyle/>
        <a:p>
          <a:endParaRPr lang="en-US"/>
        </a:p>
      </dgm:t>
    </dgm:pt>
    <dgm:pt modelId="{0343D1EB-C3F4-4516-ABC4-B38A9AC2481A}" type="sibTrans" cxnId="{869C761D-A0A8-4399-95B1-9CB00A98F49D}">
      <dgm:prSet/>
      <dgm:spPr/>
      <dgm:t>
        <a:bodyPr/>
        <a:lstStyle/>
        <a:p>
          <a:endParaRPr lang="en-US"/>
        </a:p>
      </dgm:t>
    </dgm:pt>
    <dgm:pt modelId="{4776D4E1-5971-48F3-AFCD-BC70CD82ABFF}">
      <dgm:prSet/>
      <dgm:spPr/>
      <dgm:t>
        <a:bodyPr/>
        <a:lstStyle/>
        <a:p>
          <a:r>
            <a:rPr lang="en-US"/>
            <a:t>Do not overshare</a:t>
          </a:r>
        </a:p>
      </dgm:t>
    </dgm:pt>
    <dgm:pt modelId="{D1B3A8F8-DCCD-4E31-8815-FE413906364C}" type="parTrans" cxnId="{B627BE65-9C43-4438-B07A-E38D49055D17}">
      <dgm:prSet/>
      <dgm:spPr/>
      <dgm:t>
        <a:bodyPr/>
        <a:lstStyle/>
        <a:p>
          <a:endParaRPr lang="en-US"/>
        </a:p>
      </dgm:t>
    </dgm:pt>
    <dgm:pt modelId="{49A6C479-1548-4908-BFCB-DBF351E62519}" type="sibTrans" cxnId="{B627BE65-9C43-4438-B07A-E38D49055D17}">
      <dgm:prSet/>
      <dgm:spPr/>
      <dgm:t>
        <a:bodyPr/>
        <a:lstStyle/>
        <a:p>
          <a:endParaRPr lang="en-US"/>
        </a:p>
      </dgm:t>
    </dgm:pt>
    <dgm:pt modelId="{72620446-98A1-4AC2-A59C-6BAC94A7887C}">
      <dgm:prSet/>
      <dgm:spPr/>
      <dgm:t>
        <a:bodyPr/>
        <a:lstStyle/>
        <a:p>
          <a:r>
            <a:rPr lang="en-US"/>
            <a:t>Use a password keeper, Ex: Dashlane</a:t>
          </a:r>
        </a:p>
      </dgm:t>
    </dgm:pt>
    <dgm:pt modelId="{F3C63826-941C-477F-91F8-5E0E0002ED90}" type="parTrans" cxnId="{C8AE5ED7-5F19-4F64-81EE-D7F9BCE63C75}">
      <dgm:prSet/>
      <dgm:spPr/>
      <dgm:t>
        <a:bodyPr/>
        <a:lstStyle/>
        <a:p>
          <a:endParaRPr lang="en-US"/>
        </a:p>
      </dgm:t>
    </dgm:pt>
    <dgm:pt modelId="{88F97256-7897-4F5D-A2E7-67E4A07E3289}" type="sibTrans" cxnId="{C8AE5ED7-5F19-4F64-81EE-D7F9BCE63C75}">
      <dgm:prSet/>
      <dgm:spPr/>
      <dgm:t>
        <a:bodyPr/>
        <a:lstStyle/>
        <a:p>
          <a:endParaRPr lang="en-US"/>
        </a:p>
      </dgm:t>
    </dgm:pt>
    <dgm:pt modelId="{E3345D5B-4A57-43E4-803E-B82E51D1B166}">
      <dgm:prSet/>
      <dgm:spPr/>
      <dgm:t>
        <a:bodyPr/>
        <a:lstStyle/>
        <a:p>
          <a:r>
            <a:rPr lang="en-US"/>
            <a:t>Google yourself, know what’s out there.</a:t>
          </a:r>
        </a:p>
      </dgm:t>
    </dgm:pt>
    <dgm:pt modelId="{92C744A6-7E6A-4738-97E5-DDB8108E6624}" type="parTrans" cxnId="{F606DCD0-633C-47A7-8087-8CD9EA45C8F2}">
      <dgm:prSet/>
      <dgm:spPr/>
      <dgm:t>
        <a:bodyPr/>
        <a:lstStyle/>
        <a:p>
          <a:endParaRPr lang="en-US"/>
        </a:p>
      </dgm:t>
    </dgm:pt>
    <dgm:pt modelId="{666BD337-3792-4378-BA10-174C097A90F1}" type="sibTrans" cxnId="{F606DCD0-633C-47A7-8087-8CD9EA45C8F2}">
      <dgm:prSet/>
      <dgm:spPr/>
      <dgm:t>
        <a:bodyPr/>
        <a:lstStyle/>
        <a:p>
          <a:endParaRPr lang="en-US"/>
        </a:p>
      </dgm:t>
    </dgm:pt>
    <dgm:pt modelId="{F8FEF220-2D5F-4E8C-A65A-1DA2596A037C}">
      <dgm:prSet/>
      <dgm:spPr/>
      <dgm:t>
        <a:bodyPr/>
        <a:lstStyle/>
        <a:p>
          <a:r>
            <a:rPr lang="en-US"/>
            <a:t>Monitor linking accounts</a:t>
          </a:r>
        </a:p>
      </dgm:t>
    </dgm:pt>
    <dgm:pt modelId="{773810F2-FF99-47D8-B643-4C66468C81DB}" type="parTrans" cxnId="{029304E1-C0FB-4C36-A7F2-BE8285E011E8}">
      <dgm:prSet/>
      <dgm:spPr/>
      <dgm:t>
        <a:bodyPr/>
        <a:lstStyle/>
        <a:p>
          <a:endParaRPr lang="en-US"/>
        </a:p>
      </dgm:t>
    </dgm:pt>
    <dgm:pt modelId="{E4716992-53DB-4C8D-9DDA-2E41B0366B9E}" type="sibTrans" cxnId="{029304E1-C0FB-4C36-A7F2-BE8285E011E8}">
      <dgm:prSet/>
      <dgm:spPr/>
      <dgm:t>
        <a:bodyPr/>
        <a:lstStyle/>
        <a:p>
          <a:endParaRPr lang="en-US"/>
        </a:p>
      </dgm:t>
    </dgm:pt>
    <dgm:pt modelId="{A127BA90-F7D4-41A2-A1B3-5A56142A9284}">
      <dgm:prSet/>
      <dgm:spPr/>
      <dgm:t>
        <a:bodyPr/>
        <a:lstStyle/>
        <a:p>
          <a:r>
            <a:rPr lang="en-US"/>
            <a:t>Consider using an anonymous secondary email</a:t>
          </a:r>
        </a:p>
      </dgm:t>
    </dgm:pt>
    <dgm:pt modelId="{11F6F34A-31DC-4D19-BB88-662FAC6A6056}" type="parTrans" cxnId="{13F1409E-5391-4A22-85F5-86CFDD6084F8}">
      <dgm:prSet/>
      <dgm:spPr/>
      <dgm:t>
        <a:bodyPr/>
        <a:lstStyle/>
        <a:p>
          <a:endParaRPr lang="en-US"/>
        </a:p>
      </dgm:t>
    </dgm:pt>
    <dgm:pt modelId="{AD4AC543-4F36-4F61-9D8D-691D033BF75C}" type="sibTrans" cxnId="{13F1409E-5391-4A22-85F5-86CFDD6084F8}">
      <dgm:prSet/>
      <dgm:spPr/>
      <dgm:t>
        <a:bodyPr/>
        <a:lstStyle/>
        <a:p>
          <a:endParaRPr lang="en-US"/>
        </a:p>
      </dgm:t>
    </dgm:pt>
    <dgm:pt modelId="{E953097C-6073-48D1-88BD-76D4E9F974F9}">
      <dgm:prSet/>
      <dgm:spPr/>
      <dgm:t>
        <a:bodyPr/>
        <a:lstStyle/>
        <a:p>
          <a:r>
            <a:rPr lang="en-US"/>
            <a:t>At least skim the terms and conditions</a:t>
          </a:r>
        </a:p>
      </dgm:t>
    </dgm:pt>
    <dgm:pt modelId="{4E5265DA-8287-4038-ADAA-FD24A4EF2191}" type="parTrans" cxnId="{62CABD57-F7C2-4C05-AFD8-CFFE88F7E5FB}">
      <dgm:prSet/>
      <dgm:spPr/>
      <dgm:t>
        <a:bodyPr/>
        <a:lstStyle/>
        <a:p>
          <a:endParaRPr lang="en-US"/>
        </a:p>
      </dgm:t>
    </dgm:pt>
    <dgm:pt modelId="{E2F905E0-2F41-4F29-8974-294415EBAC05}" type="sibTrans" cxnId="{62CABD57-F7C2-4C05-AFD8-CFFE88F7E5FB}">
      <dgm:prSet/>
      <dgm:spPr/>
      <dgm:t>
        <a:bodyPr/>
        <a:lstStyle/>
        <a:p>
          <a:endParaRPr lang="en-US"/>
        </a:p>
      </dgm:t>
    </dgm:pt>
    <dgm:pt modelId="{907A3DEC-C20B-48AA-A567-685706FADECC}">
      <dgm:prSet/>
      <dgm:spPr/>
      <dgm:t>
        <a:bodyPr/>
        <a:lstStyle/>
        <a:p>
          <a:r>
            <a:rPr lang="en-US"/>
            <a:t>Know that sending is publishing-forever</a:t>
          </a:r>
        </a:p>
      </dgm:t>
    </dgm:pt>
    <dgm:pt modelId="{C0AAE670-7D53-47A4-A225-43135010AA2D}" type="parTrans" cxnId="{C2CFCA17-DDA7-4321-87FB-4CEE71EB2946}">
      <dgm:prSet/>
      <dgm:spPr/>
      <dgm:t>
        <a:bodyPr/>
        <a:lstStyle/>
        <a:p>
          <a:endParaRPr lang="en-US"/>
        </a:p>
      </dgm:t>
    </dgm:pt>
    <dgm:pt modelId="{FFBF3D9D-9B1D-4A61-AB63-D4486430A58A}" type="sibTrans" cxnId="{C2CFCA17-DDA7-4321-87FB-4CEE71EB2946}">
      <dgm:prSet/>
      <dgm:spPr/>
      <dgm:t>
        <a:bodyPr/>
        <a:lstStyle/>
        <a:p>
          <a:endParaRPr lang="en-US"/>
        </a:p>
      </dgm:t>
    </dgm:pt>
    <dgm:pt modelId="{DB604AA4-387D-461E-A9D0-6F8A8DE74FAA}">
      <dgm:prSet/>
      <dgm:spPr/>
      <dgm:t>
        <a:bodyPr/>
        <a:lstStyle/>
        <a:p>
          <a:r>
            <a:rPr lang="en-US"/>
            <a:t>Understand that searches are social. DuckDuckGo.com</a:t>
          </a:r>
        </a:p>
      </dgm:t>
    </dgm:pt>
    <dgm:pt modelId="{F189E453-2CC2-444A-B54A-44D3B00B4F35}" type="parTrans" cxnId="{DC7C537D-42E7-46A1-9038-5CCA656A3FB1}">
      <dgm:prSet/>
      <dgm:spPr/>
      <dgm:t>
        <a:bodyPr/>
        <a:lstStyle/>
        <a:p>
          <a:endParaRPr lang="en-US"/>
        </a:p>
      </dgm:t>
    </dgm:pt>
    <dgm:pt modelId="{EBF1E495-B513-4057-96B5-96F90ACD69DD}" type="sibTrans" cxnId="{DC7C537D-42E7-46A1-9038-5CCA656A3FB1}">
      <dgm:prSet/>
      <dgm:spPr/>
      <dgm:t>
        <a:bodyPr/>
        <a:lstStyle/>
        <a:p>
          <a:endParaRPr lang="en-US"/>
        </a:p>
      </dgm:t>
    </dgm:pt>
    <dgm:pt modelId="{B27C67C3-B887-4353-8776-69D003236055}">
      <dgm:prSet/>
      <dgm:spPr/>
      <dgm:t>
        <a:bodyPr/>
        <a:lstStyle/>
        <a:p>
          <a:r>
            <a:rPr lang="en-US"/>
            <a:t>Use digital tools to manage your digital footprint</a:t>
          </a:r>
        </a:p>
      </dgm:t>
    </dgm:pt>
    <dgm:pt modelId="{683396E1-E709-4D85-95DC-A6C2DF91091E}" type="parTrans" cxnId="{2A84BBC9-49C6-4E3C-8C15-6E2D52427FD1}">
      <dgm:prSet/>
      <dgm:spPr/>
      <dgm:t>
        <a:bodyPr/>
        <a:lstStyle/>
        <a:p>
          <a:endParaRPr lang="en-US"/>
        </a:p>
      </dgm:t>
    </dgm:pt>
    <dgm:pt modelId="{565B3841-D622-4974-A7E9-462CCC2481E8}" type="sibTrans" cxnId="{2A84BBC9-49C6-4E3C-8C15-6E2D52427FD1}">
      <dgm:prSet/>
      <dgm:spPr/>
      <dgm:t>
        <a:bodyPr/>
        <a:lstStyle/>
        <a:p>
          <a:endParaRPr lang="en-US"/>
        </a:p>
      </dgm:t>
    </dgm:pt>
    <dgm:pt modelId="{4D513F9C-21CC-4AA2-B123-5E437F310D7B}">
      <dgm:prSet/>
      <dgm:spPr/>
      <dgm:t>
        <a:bodyPr/>
        <a:lstStyle/>
        <a:p>
          <a:r>
            <a:rPr lang="en-GB"/>
            <a:t>(Boyle, 2019)</a:t>
          </a:r>
          <a:endParaRPr lang="en-US"/>
        </a:p>
      </dgm:t>
    </dgm:pt>
    <dgm:pt modelId="{60C1E1B5-C1C5-4BB5-8745-6CACD366176D}" type="parTrans" cxnId="{1BD5FB32-7C4E-4E47-BB2A-25B111DBC336}">
      <dgm:prSet/>
      <dgm:spPr/>
      <dgm:t>
        <a:bodyPr/>
        <a:lstStyle/>
        <a:p>
          <a:endParaRPr lang="en-US"/>
        </a:p>
      </dgm:t>
    </dgm:pt>
    <dgm:pt modelId="{F316EF1A-EC7E-4B99-A655-D809C4031745}" type="sibTrans" cxnId="{1BD5FB32-7C4E-4E47-BB2A-25B111DBC336}">
      <dgm:prSet/>
      <dgm:spPr/>
      <dgm:t>
        <a:bodyPr/>
        <a:lstStyle/>
        <a:p>
          <a:endParaRPr lang="en-US"/>
        </a:p>
      </dgm:t>
    </dgm:pt>
    <dgm:pt modelId="{1C372F58-5D26-454D-9300-8E7572A56B64}" type="pres">
      <dgm:prSet presAssocID="{FBA5F7FA-3F72-49B9-B052-BBB5C6C28FAF}" presName="diagram" presStyleCnt="0">
        <dgm:presLayoutVars>
          <dgm:dir/>
          <dgm:resizeHandles val="exact"/>
        </dgm:presLayoutVars>
      </dgm:prSet>
      <dgm:spPr/>
    </dgm:pt>
    <dgm:pt modelId="{36279B99-4DCC-DD42-8805-5541D63D58D2}" type="pres">
      <dgm:prSet presAssocID="{D92F73BA-58BD-4A32-92B1-9D385D1A4841}" presName="node" presStyleLbl="node1" presStyleIdx="0" presStyleCnt="13">
        <dgm:presLayoutVars>
          <dgm:bulletEnabled val="1"/>
        </dgm:presLayoutVars>
      </dgm:prSet>
      <dgm:spPr/>
    </dgm:pt>
    <dgm:pt modelId="{00F62BFE-79DC-024A-8141-4ABF84EBB4D1}" type="pres">
      <dgm:prSet presAssocID="{C678A1B0-57C5-440B-9B14-69273F498C39}" presName="sibTrans" presStyleCnt="0"/>
      <dgm:spPr/>
    </dgm:pt>
    <dgm:pt modelId="{FDDF780C-5B73-A94E-9EFC-8F3552E9CCAA}" type="pres">
      <dgm:prSet presAssocID="{338A4168-B8D7-4F6E-AF2C-E1C441EDD892}" presName="node" presStyleLbl="node1" presStyleIdx="1" presStyleCnt="13">
        <dgm:presLayoutVars>
          <dgm:bulletEnabled val="1"/>
        </dgm:presLayoutVars>
      </dgm:prSet>
      <dgm:spPr/>
    </dgm:pt>
    <dgm:pt modelId="{77D26965-D832-CC45-9AD1-0AA0A280164C}" type="pres">
      <dgm:prSet presAssocID="{1303D416-9F69-4C7E-969B-4CE61BBED268}" presName="sibTrans" presStyleCnt="0"/>
      <dgm:spPr/>
    </dgm:pt>
    <dgm:pt modelId="{10E430DC-0920-2543-A8AA-168BC53F2F71}" type="pres">
      <dgm:prSet presAssocID="{279D6199-5E4F-4D50-A474-EBF81F9FFAFE}" presName="node" presStyleLbl="node1" presStyleIdx="2" presStyleCnt="13">
        <dgm:presLayoutVars>
          <dgm:bulletEnabled val="1"/>
        </dgm:presLayoutVars>
      </dgm:prSet>
      <dgm:spPr/>
    </dgm:pt>
    <dgm:pt modelId="{F2E67C89-0BFF-F649-901A-18301DCFF0E5}" type="pres">
      <dgm:prSet presAssocID="{0343D1EB-C3F4-4516-ABC4-B38A9AC2481A}" presName="sibTrans" presStyleCnt="0"/>
      <dgm:spPr/>
    </dgm:pt>
    <dgm:pt modelId="{695FE12F-BD0F-2748-9AF1-D013983BA6B1}" type="pres">
      <dgm:prSet presAssocID="{4776D4E1-5971-48F3-AFCD-BC70CD82ABFF}" presName="node" presStyleLbl="node1" presStyleIdx="3" presStyleCnt="13">
        <dgm:presLayoutVars>
          <dgm:bulletEnabled val="1"/>
        </dgm:presLayoutVars>
      </dgm:prSet>
      <dgm:spPr/>
    </dgm:pt>
    <dgm:pt modelId="{D3633BB1-0223-F041-93E5-397491B0B7B2}" type="pres">
      <dgm:prSet presAssocID="{49A6C479-1548-4908-BFCB-DBF351E62519}" presName="sibTrans" presStyleCnt="0"/>
      <dgm:spPr/>
    </dgm:pt>
    <dgm:pt modelId="{871D52AC-F5E5-2C4F-9333-F624ED7B7778}" type="pres">
      <dgm:prSet presAssocID="{72620446-98A1-4AC2-A59C-6BAC94A7887C}" presName="node" presStyleLbl="node1" presStyleIdx="4" presStyleCnt="13">
        <dgm:presLayoutVars>
          <dgm:bulletEnabled val="1"/>
        </dgm:presLayoutVars>
      </dgm:prSet>
      <dgm:spPr/>
    </dgm:pt>
    <dgm:pt modelId="{8736D949-2910-C84E-A021-0F84B0AAB8DD}" type="pres">
      <dgm:prSet presAssocID="{88F97256-7897-4F5D-A2E7-67E4A07E3289}" presName="sibTrans" presStyleCnt="0"/>
      <dgm:spPr/>
    </dgm:pt>
    <dgm:pt modelId="{B5395D85-EF95-1B49-92C1-16AC2CAD6964}" type="pres">
      <dgm:prSet presAssocID="{E3345D5B-4A57-43E4-803E-B82E51D1B166}" presName="node" presStyleLbl="node1" presStyleIdx="5" presStyleCnt="13">
        <dgm:presLayoutVars>
          <dgm:bulletEnabled val="1"/>
        </dgm:presLayoutVars>
      </dgm:prSet>
      <dgm:spPr/>
    </dgm:pt>
    <dgm:pt modelId="{E51AD3B8-309D-B94C-A380-3139A7B9E8F7}" type="pres">
      <dgm:prSet presAssocID="{666BD337-3792-4378-BA10-174C097A90F1}" presName="sibTrans" presStyleCnt="0"/>
      <dgm:spPr/>
    </dgm:pt>
    <dgm:pt modelId="{DA6F278D-CC60-B248-A32F-20B46B336710}" type="pres">
      <dgm:prSet presAssocID="{F8FEF220-2D5F-4E8C-A65A-1DA2596A037C}" presName="node" presStyleLbl="node1" presStyleIdx="6" presStyleCnt="13">
        <dgm:presLayoutVars>
          <dgm:bulletEnabled val="1"/>
        </dgm:presLayoutVars>
      </dgm:prSet>
      <dgm:spPr/>
    </dgm:pt>
    <dgm:pt modelId="{D663ED25-D450-CA42-88B2-33316D3D222E}" type="pres">
      <dgm:prSet presAssocID="{E4716992-53DB-4C8D-9DDA-2E41B0366B9E}" presName="sibTrans" presStyleCnt="0"/>
      <dgm:spPr/>
    </dgm:pt>
    <dgm:pt modelId="{84F5C53D-088C-1840-86CB-6CBC35100229}" type="pres">
      <dgm:prSet presAssocID="{A127BA90-F7D4-41A2-A1B3-5A56142A9284}" presName="node" presStyleLbl="node1" presStyleIdx="7" presStyleCnt="13">
        <dgm:presLayoutVars>
          <dgm:bulletEnabled val="1"/>
        </dgm:presLayoutVars>
      </dgm:prSet>
      <dgm:spPr/>
    </dgm:pt>
    <dgm:pt modelId="{95FD5871-FED4-FB45-BC1C-EECA33A94662}" type="pres">
      <dgm:prSet presAssocID="{AD4AC543-4F36-4F61-9D8D-691D033BF75C}" presName="sibTrans" presStyleCnt="0"/>
      <dgm:spPr/>
    </dgm:pt>
    <dgm:pt modelId="{9738EE22-EDBC-4B4A-A112-0DDE2E78E915}" type="pres">
      <dgm:prSet presAssocID="{E953097C-6073-48D1-88BD-76D4E9F974F9}" presName="node" presStyleLbl="node1" presStyleIdx="8" presStyleCnt="13">
        <dgm:presLayoutVars>
          <dgm:bulletEnabled val="1"/>
        </dgm:presLayoutVars>
      </dgm:prSet>
      <dgm:spPr/>
    </dgm:pt>
    <dgm:pt modelId="{111747D2-E935-344A-A629-B3E07DDE9081}" type="pres">
      <dgm:prSet presAssocID="{E2F905E0-2F41-4F29-8974-294415EBAC05}" presName="sibTrans" presStyleCnt="0"/>
      <dgm:spPr/>
    </dgm:pt>
    <dgm:pt modelId="{4DE319DF-24B0-3844-9FDF-6A73D7C14BF4}" type="pres">
      <dgm:prSet presAssocID="{907A3DEC-C20B-48AA-A567-685706FADECC}" presName="node" presStyleLbl="node1" presStyleIdx="9" presStyleCnt="13">
        <dgm:presLayoutVars>
          <dgm:bulletEnabled val="1"/>
        </dgm:presLayoutVars>
      </dgm:prSet>
      <dgm:spPr/>
    </dgm:pt>
    <dgm:pt modelId="{2C6506BC-78E7-3340-8005-E76EB42073BB}" type="pres">
      <dgm:prSet presAssocID="{FFBF3D9D-9B1D-4A61-AB63-D4486430A58A}" presName="sibTrans" presStyleCnt="0"/>
      <dgm:spPr/>
    </dgm:pt>
    <dgm:pt modelId="{0773451D-9801-2C4E-B0DA-92C02D104C3F}" type="pres">
      <dgm:prSet presAssocID="{DB604AA4-387D-461E-A9D0-6F8A8DE74FAA}" presName="node" presStyleLbl="node1" presStyleIdx="10" presStyleCnt="13">
        <dgm:presLayoutVars>
          <dgm:bulletEnabled val="1"/>
        </dgm:presLayoutVars>
      </dgm:prSet>
      <dgm:spPr/>
    </dgm:pt>
    <dgm:pt modelId="{5179C918-F5FC-1245-9709-1F3B8CC6C55C}" type="pres">
      <dgm:prSet presAssocID="{EBF1E495-B513-4057-96B5-96F90ACD69DD}" presName="sibTrans" presStyleCnt="0"/>
      <dgm:spPr/>
    </dgm:pt>
    <dgm:pt modelId="{C3F290F1-C17D-3446-AA7E-DDC4627D38EB}" type="pres">
      <dgm:prSet presAssocID="{B27C67C3-B887-4353-8776-69D003236055}" presName="node" presStyleLbl="node1" presStyleIdx="11" presStyleCnt="13">
        <dgm:presLayoutVars>
          <dgm:bulletEnabled val="1"/>
        </dgm:presLayoutVars>
      </dgm:prSet>
      <dgm:spPr/>
    </dgm:pt>
    <dgm:pt modelId="{B82698D3-7214-344D-962B-EEB247747BB8}" type="pres">
      <dgm:prSet presAssocID="{565B3841-D622-4974-A7E9-462CCC2481E8}" presName="sibTrans" presStyleCnt="0"/>
      <dgm:spPr/>
    </dgm:pt>
    <dgm:pt modelId="{1CA6B257-1680-8F4D-A9B1-9AE4A12A4517}" type="pres">
      <dgm:prSet presAssocID="{4D513F9C-21CC-4AA2-B123-5E437F310D7B}" presName="node" presStyleLbl="node1" presStyleIdx="12" presStyleCnt="13">
        <dgm:presLayoutVars>
          <dgm:bulletEnabled val="1"/>
        </dgm:presLayoutVars>
      </dgm:prSet>
      <dgm:spPr/>
    </dgm:pt>
  </dgm:ptLst>
  <dgm:cxnLst>
    <dgm:cxn modelId="{C1A63903-46CB-C54E-85F4-731B5C653CE2}" type="presOf" srcId="{FBA5F7FA-3F72-49B9-B052-BBB5C6C28FAF}" destId="{1C372F58-5D26-454D-9300-8E7572A56B64}" srcOrd="0" destOrd="0" presId="urn:microsoft.com/office/officeart/2005/8/layout/default"/>
    <dgm:cxn modelId="{07C9D103-7A52-794E-BED6-33904E812265}" type="presOf" srcId="{338A4168-B8D7-4F6E-AF2C-E1C441EDD892}" destId="{FDDF780C-5B73-A94E-9EFC-8F3552E9CCAA}" srcOrd="0" destOrd="0" presId="urn:microsoft.com/office/officeart/2005/8/layout/default"/>
    <dgm:cxn modelId="{C2CFCA17-DDA7-4321-87FB-4CEE71EB2946}" srcId="{FBA5F7FA-3F72-49B9-B052-BBB5C6C28FAF}" destId="{907A3DEC-C20B-48AA-A567-685706FADECC}" srcOrd="9" destOrd="0" parTransId="{C0AAE670-7D53-47A4-A225-43135010AA2D}" sibTransId="{FFBF3D9D-9B1D-4A61-AB63-D4486430A58A}"/>
    <dgm:cxn modelId="{869C761D-A0A8-4399-95B1-9CB00A98F49D}" srcId="{FBA5F7FA-3F72-49B9-B052-BBB5C6C28FAF}" destId="{279D6199-5E4F-4D50-A474-EBF81F9FFAFE}" srcOrd="2" destOrd="0" parTransId="{04076927-57AA-472F-9AF8-AD1423199FEF}" sibTransId="{0343D1EB-C3F4-4516-ABC4-B38A9AC2481A}"/>
    <dgm:cxn modelId="{8B1DC32C-E699-C049-A646-FEF37EDA154C}" type="presOf" srcId="{DB604AA4-387D-461E-A9D0-6F8A8DE74FAA}" destId="{0773451D-9801-2C4E-B0DA-92C02D104C3F}" srcOrd="0" destOrd="0" presId="urn:microsoft.com/office/officeart/2005/8/layout/default"/>
    <dgm:cxn modelId="{1BD5FB32-7C4E-4E47-BB2A-25B111DBC336}" srcId="{FBA5F7FA-3F72-49B9-B052-BBB5C6C28FAF}" destId="{4D513F9C-21CC-4AA2-B123-5E437F310D7B}" srcOrd="12" destOrd="0" parTransId="{60C1E1B5-C1C5-4BB5-8745-6CACD366176D}" sibTransId="{F316EF1A-EC7E-4B99-A655-D809C4031745}"/>
    <dgm:cxn modelId="{363FA24B-80F0-4511-9A12-D78343846AFB}" srcId="{FBA5F7FA-3F72-49B9-B052-BBB5C6C28FAF}" destId="{D92F73BA-58BD-4A32-92B1-9D385D1A4841}" srcOrd="0" destOrd="0" parTransId="{8FD7573C-B003-49E7-9109-CFF4EE08A3FC}" sibTransId="{C678A1B0-57C5-440B-9B14-69273F498C39}"/>
    <dgm:cxn modelId="{62CABD57-F7C2-4C05-AFD8-CFFE88F7E5FB}" srcId="{FBA5F7FA-3F72-49B9-B052-BBB5C6C28FAF}" destId="{E953097C-6073-48D1-88BD-76D4E9F974F9}" srcOrd="8" destOrd="0" parTransId="{4E5265DA-8287-4038-ADAA-FD24A4EF2191}" sibTransId="{E2F905E0-2F41-4F29-8974-294415EBAC05}"/>
    <dgm:cxn modelId="{09730C5A-583D-8C44-915F-610F2F3F2E5B}" type="presOf" srcId="{72620446-98A1-4AC2-A59C-6BAC94A7887C}" destId="{871D52AC-F5E5-2C4F-9333-F624ED7B7778}" srcOrd="0" destOrd="0" presId="urn:microsoft.com/office/officeart/2005/8/layout/default"/>
    <dgm:cxn modelId="{6BC0055F-57E4-7040-90DC-0A05DD15076A}" type="presOf" srcId="{A127BA90-F7D4-41A2-A1B3-5A56142A9284}" destId="{84F5C53D-088C-1840-86CB-6CBC35100229}" srcOrd="0" destOrd="0" presId="urn:microsoft.com/office/officeart/2005/8/layout/default"/>
    <dgm:cxn modelId="{B627BE65-9C43-4438-B07A-E38D49055D17}" srcId="{FBA5F7FA-3F72-49B9-B052-BBB5C6C28FAF}" destId="{4776D4E1-5971-48F3-AFCD-BC70CD82ABFF}" srcOrd="3" destOrd="0" parTransId="{D1B3A8F8-DCCD-4E31-8815-FE413906364C}" sibTransId="{49A6C479-1548-4908-BFCB-DBF351E62519}"/>
    <dgm:cxn modelId="{137FB067-1FD3-8649-81A3-66A237F6D852}" type="presOf" srcId="{4776D4E1-5971-48F3-AFCD-BC70CD82ABFF}" destId="{695FE12F-BD0F-2748-9AF1-D013983BA6B1}" srcOrd="0" destOrd="0" presId="urn:microsoft.com/office/officeart/2005/8/layout/default"/>
    <dgm:cxn modelId="{012A717B-6E50-2747-B0A5-903A8BC4D2DB}" type="presOf" srcId="{4D513F9C-21CC-4AA2-B123-5E437F310D7B}" destId="{1CA6B257-1680-8F4D-A9B1-9AE4A12A4517}" srcOrd="0" destOrd="0" presId="urn:microsoft.com/office/officeart/2005/8/layout/default"/>
    <dgm:cxn modelId="{DC7C537D-42E7-46A1-9038-5CCA656A3FB1}" srcId="{FBA5F7FA-3F72-49B9-B052-BBB5C6C28FAF}" destId="{DB604AA4-387D-461E-A9D0-6F8A8DE74FAA}" srcOrd="10" destOrd="0" parTransId="{F189E453-2CC2-444A-B54A-44D3B00B4F35}" sibTransId="{EBF1E495-B513-4057-96B5-96F90ACD69DD}"/>
    <dgm:cxn modelId="{5EF2DA8C-AF2D-4F1F-A5E0-314423C0524B}" srcId="{FBA5F7FA-3F72-49B9-B052-BBB5C6C28FAF}" destId="{338A4168-B8D7-4F6E-AF2C-E1C441EDD892}" srcOrd="1" destOrd="0" parTransId="{17517878-CB01-4BF7-81EF-3FD1C6465CC4}" sibTransId="{1303D416-9F69-4C7E-969B-4CE61BBED268}"/>
    <dgm:cxn modelId="{B1563595-3D02-CA4F-8FEA-FD69115DAD8C}" type="presOf" srcId="{E953097C-6073-48D1-88BD-76D4E9F974F9}" destId="{9738EE22-EDBC-4B4A-A112-0DDE2E78E915}" srcOrd="0" destOrd="0" presId="urn:microsoft.com/office/officeart/2005/8/layout/default"/>
    <dgm:cxn modelId="{13F1409E-5391-4A22-85F5-86CFDD6084F8}" srcId="{FBA5F7FA-3F72-49B9-B052-BBB5C6C28FAF}" destId="{A127BA90-F7D4-41A2-A1B3-5A56142A9284}" srcOrd="7" destOrd="0" parTransId="{11F6F34A-31DC-4D19-BB88-662FAC6A6056}" sibTransId="{AD4AC543-4F36-4F61-9D8D-691D033BF75C}"/>
    <dgm:cxn modelId="{6E2680A9-C461-874A-99D9-75141A706B5A}" type="presOf" srcId="{E3345D5B-4A57-43E4-803E-B82E51D1B166}" destId="{B5395D85-EF95-1B49-92C1-16AC2CAD6964}" srcOrd="0" destOrd="0" presId="urn:microsoft.com/office/officeart/2005/8/layout/default"/>
    <dgm:cxn modelId="{F329ECAE-C445-3A40-B76D-ADADE8CA49CA}" type="presOf" srcId="{279D6199-5E4F-4D50-A474-EBF81F9FFAFE}" destId="{10E430DC-0920-2543-A8AA-168BC53F2F71}" srcOrd="0" destOrd="0" presId="urn:microsoft.com/office/officeart/2005/8/layout/default"/>
    <dgm:cxn modelId="{97899CB8-FF39-E549-A1AF-C4F99BE82D64}" type="presOf" srcId="{B27C67C3-B887-4353-8776-69D003236055}" destId="{C3F290F1-C17D-3446-AA7E-DDC4627D38EB}" srcOrd="0" destOrd="0" presId="urn:microsoft.com/office/officeart/2005/8/layout/default"/>
    <dgm:cxn modelId="{2A84BBC9-49C6-4E3C-8C15-6E2D52427FD1}" srcId="{FBA5F7FA-3F72-49B9-B052-BBB5C6C28FAF}" destId="{B27C67C3-B887-4353-8776-69D003236055}" srcOrd="11" destOrd="0" parTransId="{683396E1-E709-4D85-95DC-A6C2DF91091E}" sibTransId="{565B3841-D622-4974-A7E9-462CCC2481E8}"/>
    <dgm:cxn modelId="{F606DCD0-633C-47A7-8087-8CD9EA45C8F2}" srcId="{FBA5F7FA-3F72-49B9-B052-BBB5C6C28FAF}" destId="{E3345D5B-4A57-43E4-803E-B82E51D1B166}" srcOrd="5" destOrd="0" parTransId="{92C744A6-7E6A-4738-97E5-DDB8108E6624}" sibTransId="{666BD337-3792-4378-BA10-174C097A90F1}"/>
    <dgm:cxn modelId="{C8AE5ED7-5F19-4F64-81EE-D7F9BCE63C75}" srcId="{FBA5F7FA-3F72-49B9-B052-BBB5C6C28FAF}" destId="{72620446-98A1-4AC2-A59C-6BAC94A7887C}" srcOrd="4" destOrd="0" parTransId="{F3C63826-941C-477F-91F8-5E0E0002ED90}" sibTransId="{88F97256-7897-4F5D-A2E7-67E4A07E3289}"/>
    <dgm:cxn modelId="{2E4FDBD7-DE2D-9C4A-9247-27DC16B355D3}" type="presOf" srcId="{907A3DEC-C20B-48AA-A567-685706FADECC}" destId="{4DE319DF-24B0-3844-9FDF-6A73D7C14BF4}" srcOrd="0" destOrd="0" presId="urn:microsoft.com/office/officeart/2005/8/layout/default"/>
    <dgm:cxn modelId="{029304E1-C0FB-4C36-A7F2-BE8285E011E8}" srcId="{FBA5F7FA-3F72-49B9-B052-BBB5C6C28FAF}" destId="{F8FEF220-2D5F-4E8C-A65A-1DA2596A037C}" srcOrd="6" destOrd="0" parTransId="{773810F2-FF99-47D8-B643-4C66468C81DB}" sibTransId="{E4716992-53DB-4C8D-9DDA-2E41B0366B9E}"/>
    <dgm:cxn modelId="{B79EFCE5-1C43-A74B-88AC-2EF03F71ACE1}" type="presOf" srcId="{D92F73BA-58BD-4A32-92B1-9D385D1A4841}" destId="{36279B99-4DCC-DD42-8805-5541D63D58D2}" srcOrd="0" destOrd="0" presId="urn:microsoft.com/office/officeart/2005/8/layout/default"/>
    <dgm:cxn modelId="{F55939F9-8A92-AE48-B502-2FA243C8CEEE}" type="presOf" srcId="{F8FEF220-2D5F-4E8C-A65A-1DA2596A037C}" destId="{DA6F278D-CC60-B248-A32F-20B46B336710}" srcOrd="0" destOrd="0" presId="urn:microsoft.com/office/officeart/2005/8/layout/default"/>
    <dgm:cxn modelId="{7869D157-69FD-4540-B97A-5AB2E4606CFF}" type="presParOf" srcId="{1C372F58-5D26-454D-9300-8E7572A56B64}" destId="{36279B99-4DCC-DD42-8805-5541D63D58D2}" srcOrd="0" destOrd="0" presId="urn:microsoft.com/office/officeart/2005/8/layout/default"/>
    <dgm:cxn modelId="{D8E7EE0C-C906-3646-B4F8-187FAEBBB309}" type="presParOf" srcId="{1C372F58-5D26-454D-9300-8E7572A56B64}" destId="{00F62BFE-79DC-024A-8141-4ABF84EBB4D1}" srcOrd="1" destOrd="0" presId="urn:microsoft.com/office/officeart/2005/8/layout/default"/>
    <dgm:cxn modelId="{5D8E82FE-79C6-B241-BAA8-6C92CE6386BB}" type="presParOf" srcId="{1C372F58-5D26-454D-9300-8E7572A56B64}" destId="{FDDF780C-5B73-A94E-9EFC-8F3552E9CCAA}" srcOrd="2" destOrd="0" presId="urn:microsoft.com/office/officeart/2005/8/layout/default"/>
    <dgm:cxn modelId="{3C209D8B-C273-6F42-9779-0652E51C471D}" type="presParOf" srcId="{1C372F58-5D26-454D-9300-8E7572A56B64}" destId="{77D26965-D832-CC45-9AD1-0AA0A280164C}" srcOrd="3" destOrd="0" presId="urn:microsoft.com/office/officeart/2005/8/layout/default"/>
    <dgm:cxn modelId="{AB0927AB-E823-9344-BA5E-57C9E63C5876}" type="presParOf" srcId="{1C372F58-5D26-454D-9300-8E7572A56B64}" destId="{10E430DC-0920-2543-A8AA-168BC53F2F71}" srcOrd="4" destOrd="0" presId="urn:microsoft.com/office/officeart/2005/8/layout/default"/>
    <dgm:cxn modelId="{3691ECFE-734F-BF4E-B83E-89BC99E97A3B}" type="presParOf" srcId="{1C372F58-5D26-454D-9300-8E7572A56B64}" destId="{F2E67C89-0BFF-F649-901A-18301DCFF0E5}" srcOrd="5" destOrd="0" presId="urn:microsoft.com/office/officeart/2005/8/layout/default"/>
    <dgm:cxn modelId="{1A779CAF-E312-0C40-A917-141B39708D8C}" type="presParOf" srcId="{1C372F58-5D26-454D-9300-8E7572A56B64}" destId="{695FE12F-BD0F-2748-9AF1-D013983BA6B1}" srcOrd="6" destOrd="0" presId="urn:microsoft.com/office/officeart/2005/8/layout/default"/>
    <dgm:cxn modelId="{B64A546D-2BBF-2749-9CDB-551BE6B1F01D}" type="presParOf" srcId="{1C372F58-5D26-454D-9300-8E7572A56B64}" destId="{D3633BB1-0223-F041-93E5-397491B0B7B2}" srcOrd="7" destOrd="0" presId="urn:microsoft.com/office/officeart/2005/8/layout/default"/>
    <dgm:cxn modelId="{8A707587-D45D-BB45-B9F5-5CFA6B6035C8}" type="presParOf" srcId="{1C372F58-5D26-454D-9300-8E7572A56B64}" destId="{871D52AC-F5E5-2C4F-9333-F624ED7B7778}" srcOrd="8" destOrd="0" presId="urn:microsoft.com/office/officeart/2005/8/layout/default"/>
    <dgm:cxn modelId="{0FC37D84-FD5C-8644-BAF5-ED4D30221EDB}" type="presParOf" srcId="{1C372F58-5D26-454D-9300-8E7572A56B64}" destId="{8736D949-2910-C84E-A021-0F84B0AAB8DD}" srcOrd="9" destOrd="0" presId="urn:microsoft.com/office/officeart/2005/8/layout/default"/>
    <dgm:cxn modelId="{649CC0E8-6D4E-D841-AE9A-1D480B8AE06F}" type="presParOf" srcId="{1C372F58-5D26-454D-9300-8E7572A56B64}" destId="{B5395D85-EF95-1B49-92C1-16AC2CAD6964}" srcOrd="10" destOrd="0" presId="urn:microsoft.com/office/officeart/2005/8/layout/default"/>
    <dgm:cxn modelId="{33F48A16-0E1F-0A45-A2EC-686951193B51}" type="presParOf" srcId="{1C372F58-5D26-454D-9300-8E7572A56B64}" destId="{E51AD3B8-309D-B94C-A380-3139A7B9E8F7}" srcOrd="11" destOrd="0" presId="urn:microsoft.com/office/officeart/2005/8/layout/default"/>
    <dgm:cxn modelId="{8B15EC13-AD68-0C4F-A4C7-F55F39A6F5C7}" type="presParOf" srcId="{1C372F58-5D26-454D-9300-8E7572A56B64}" destId="{DA6F278D-CC60-B248-A32F-20B46B336710}" srcOrd="12" destOrd="0" presId="urn:microsoft.com/office/officeart/2005/8/layout/default"/>
    <dgm:cxn modelId="{B213F22F-DAE1-1544-95B1-C7B7D4AD78FD}" type="presParOf" srcId="{1C372F58-5D26-454D-9300-8E7572A56B64}" destId="{D663ED25-D450-CA42-88B2-33316D3D222E}" srcOrd="13" destOrd="0" presId="urn:microsoft.com/office/officeart/2005/8/layout/default"/>
    <dgm:cxn modelId="{1B9315E0-2187-C94E-BE38-DD1687D8B7A7}" type="presParOf" srcId="{1C372F58-5D26-454D-9300-8E7572A56B64}" destId="{84F5C53D-088C-1840-86CB-6CBC35100229}" srcOrd="14" destOrd="0" presId="urn:microsoft.com/office/officeart/2005/8/layout/default"/>
    <dgm:cxn modelId="{D4D9CD9A-2385-474C-BCF4-3CCC6CA4CBEE}" type="presParOf" srcId="{1C372F58-5D26-454D-9300-8E7572A56B64}" destId="{95FD5871-FED4-FB45-BC1C-EECA33A94662}" srcOrd="15" destOrd="0" presId="urn:microsoft.com/office/officeart/2005/8/layout/default"/>
    <dgm:cxn modelId="{743E8B88-48FC-CC4F-8835-274E4B42F130}" type="presParOf" srcId="{1C372F58-5D26-454D-9300-8E7572A56B64}" destId="{9738EE22-EDBC-4B4A-A112-0DDE2E78E915}" srcOrd="16" destOrd="0" presId="urn:microsoft.com/office/officeart/2005/8/layout/default"/>
    <dgm:cxn modelId="{D9DCC064-DB7C-F249-8ED1-0386FA9767D0}" type="presParOf" srcId="{1C372F58-5D26-454D-9300-8E7572A56B64}" destId="{111747D2-E935-344A-A629-B3E07DDE9081}" srcOrd="17" destOrd="0" presId="urn:microsoft.com/office/officeart/2005/8/layout/default"/>
    <dgm:cxn modelId="{101FCEA0-E199-774C-A212-7D7F0E58F1D8}" type="presParOf" srcId="{1C372F58-5D26-454D-9300-8E7572A56B64}" destId="{4DE319DF-24B0-3844-9FDF-6A73D7C14BF4}" srcOrd="18" destOrd="0" presId="urn:microsoft.com/office/officeart/2005/8/layout/default"/>
    <dgm:cxn modelId="{A545C144-5CA5-5E49-864C-80108629E5F2}" type="presParOf" srcId="{1C372F58-5D26-454D-9300-8E7572A56B64}" destId="{2C6506BC-78E7-3340-8005-E76EB42073BB}" srcOrd="19" destOrd="0" presId="urn:microsoft.com/office/officeart/2005/8/layout/default"/>
    <dgm:cxn modelId="{73339A2A-AF71-7349-9B41-CB9F87D28CE2}" type="presParOf" srcId="{1C372F58-5D26-454D-9300-8E7572A56B64}" destId="{0773451D-9801-2C4E-B0DA-92C02D104C3F}" srcOrd="20" destOrd="0" presId="urn:microsoft.com/office/officeart/2005/8/layout/default"/>
    <dgm:cxn modelId="{13C4C278-78D7-EE4D-BF12-1A8851A24C7B}" type="presParOf" srcId="{1C372F58-5D26-454D-9300-8E7572A56B64}" destId="{5179C918-F5FC-1245-9709-1F3B8CC6C55C}" srcOrd="21" destOrd="0" presId="urn:microsoft.com/office/officeart/2005/8/layout/default"/>
    <dgm:cxn modelId="{59BB0EC5-4F48-0A43-B2B3-8C2E25B39AF2}" type="presParOf" srcId="{1C372F58-5D26-454D-9300-8E7572A56B64}" destId="{C3F290F1-C17D-3446-AA7E-DDC4627D38EB}" srcOrd="22" destOrd="0" presId="urn:microsoft.com/office/officeart/2005/8/layout/default"/>
    <dgm:cxn modelId="{C32B9336-8FA1-D04D-87CB-5CF9EEA2F816}" type="presParOf" srcId="{1C372F58-5D26-454D-9300-8E7572A56B64}" destId="{B82698D3-7214-344D-962B-EEB247747BB8}" srcOrd="23" destOrd="0" presId="urn:microsoft.com/office/officeart/2005/8/layout/default"/>
    <dgm:cxn modelId="{9BA232DD-8E94-E341-A390-8A5247DCC9A0}" type="presParOf" srcId="{1C372F58-5D26-454D-9300-8E7572A56B64}" destId="{1CA6B257-1680-8F4D-A9B1-9AE4A12A4517}"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F5DFCC-4AAC-4D7B-8580-AC31E9607ABA}" type="doc">
      <dgm:prSet loTypeId="urn:microsoft.com/office/officeart/2005/8/layout/vList5" loCatId="list" qsTypeId="urn:microsoft.com/office/officeart/2005/8/quickstyle/simple4" qsCatId="simple" csTypeId="urn:microsoft.com/office/officeart/2005/8/colors/accent3_2" csCatId="accent3"/>
      <dgm:spPr/>
      <dgm:t>
        <a:bodyPr/>
        <a:lstStyle/>
        <a:p>
          <a:endParaRPr lang="en-US"/>
        </a:p>
      </dgm:t>
    </dgm:pt>
    <dgm:pt modelId="{A9923F1F-6052-41D9-B8D1-5D2B0290B9A8}">
      <dgm:prSet/>
      <dgm:spPr/>
      <dgm:t>
        <a:bodyPr/>
        <a:lstStyle/>
        <a:p>
          <a:r>
            <a:rPr lang="en-US"/>
            <a:t>What a digital footprint is?</a:t>
          </a:r>
        </a:p>
      </dgm:t>
    </dgm:pt>
    <dgm:pt modelId="{BF068A40-8F0E-410E-930C-60396A910614}" type="parTrans" cxnId="{58974B3D-BBBA-42D9-9C29-3CE6094EC2AF}">
      <dgm:prSet/>
      <dgm:spPr/>
      <dgm:t>
        <a:bodyPr/>
        <a:lstStyle/>
        <a:p>
          <a:endParaRPr lang="en-US"/>
        </a:p>
      </dgm:t>
    </dgm:pt>
    <dgm:pt modelId="{1346EBC9-3A5A-4218-B9C2-F5583D9A059F}" type="sibTrans" cxnId="{58974B3D-BBBA-42D9-9C29-3CE6094EC2AF}">
      <dgm:prSet/>
      <dgm:spPr/>
      <dgm:t>
        <a:bodyPr/>
        <a:lstStyle/>
        <a:p>
          <a:endParaRPr lang="en-US"/>
        </a:p>
      </dgm:t>
    </dgm:pt>
    <dgm:pt modelId="{2A6511CD-1CB4-4392-871B-398842DEB0FD}">
      <dgm:prSet/>
      <dgm:spPr/>
      <dgm:t>
        <a:bodyPr/>
        <a:lstStyle/>
        <a:p>
          <a:r>
            <a:rPr lang="en-US"/>
            <a:t>Controlling Digital Footprint</a:t>
          </a:r>
        </a:p>
      </dgm:t>
    </dgm:pt>
    <dgm:pt modelId="{7C17864A-3B5D-413B-9437-068868FC2AD5}" type="parTrans" cxnId="{E7D3EC0C-F212-44CB-A764-9BCBC2710904}">
      <dgm:prSet/>
      <dgm:spPr/>
      <dgm:t>
        <a:bodyPr/>
        <a:lstStyle/>
        <a:p>
          <a:endParaRPr lang="en-US"/>
        </a:p>
      </dgm:t>
    </dgm:pt>
    <dgm:pt modelId="{76908AF2-D93F-4179-8433-BC0636BDCD3D}" type="sibTrans" cxnId="{E7D3EC0C-F212-44CB-A764-9BCBC2710904}">
      <dgm:prSet/>
      <dgm:spPr/>
      <dgm:t>
        <a:bodyPr/>
        <a:lstStyle/>
        <a:p>
          <a:endParaRPr lang="en-US"/>
        </a:p>
      </dgm:t>
    </dgm:pt>
    <dgm:pt modelId="{64803B3B-8F64-4D76-AFD6-FDAFD546A6D5}">
      <dgm:prSet/>
      <dgm:spPr/>
      <dgm:t>
        <a:bodyPr/>
        <a:lstStyle/>
        <a:p>
          <a:r>
            <a:rPr lang="en-US"/>
            <a:t>Managing Footprint</a:t>
          </a:r>
        </a:p>
      </dgm:t>
    </dgm:pt>
    <dgm:pt modelId="{9748709E-7A0E-4F1A-9F43-DB5F9724BDC4}" type="parTrans" cxnId="{6FFEBB82-8248-4DC8-8FFE-13622AE8ED79}">
      <dgm:prSet/>
      <dgm:spPr/>
      <dgm:t>
        <a:bodyPr/>
        <a:lstStyle/>
        <a:p>
          <a:endParaRPr lang="en-US"/>
        </a:p>
      </dgm:t>
    </dgm:pt>
    <dgm:pt modelId="{5382855E-3BE0-47BA-BF34-3A6787A872FD}" type="sibTrans" cxnId="{6FFEBB82-8248-4DC8-8FFE-13622AE8ED79}">
      <dgm:prSet/>
      <dgm:spPr/>
      <dgm:t>
        <a:bodyPr/>
        <a:lstStyle/>
        <a:p>
          <a:endParaRPr lang="en-US"/>
        </a:p>
      </dgm:t>
    </dgm:pt>
    <dgm:pt modelId="{115A4AFE-EE26-40EE-8077-54D2BF346C93}">
      <dgm:prSet/>
      <dgm:spPr/>
      <dgm:t>
        <a:bodyPr/>
        <a:lstStyle/>
        <a:p>
          <a:r>
            <a:rPr lang="en-US"/>
            <a:t>What are the benefits of being digital?</a:t>
          </a:r>
        </a:p>
      </dgm:t>
    </dgm:pt>
    <dgm:pt modelId="{08F7CA26-5B86-4DA1-B610-F5D24406192E}" type="parTrans" cxnId="{CC3119B9-F2C0-4857-AA11-C04C7249022C}">
      <dgm:prSet/>
      <dgm:spPr/>
      <dgm:t>
        <a:bodyPr/>
        <a:lstStyle/>
        <a:p>
          <a:endParaRPr lang="en-US"/>
        </a:p>
      </dgm:t>
    </dgm:pt>
    <dgm:pt modelId="{82188059-1C22-480F-98CC-50BF2C5E9531}" type="sibTrans" cxnId="{CC3119B9-F2C0-4857-AA11-C04C7249022C}">
      <dgm:prSet/>
      <dgm:spPr/>
      <dgm:t>
        <a:bodyPr/>
        <a:lstStyle/>
        <a:p>
          <a:endParaRPr lang="en-US"/>
        </a:p>
      </dgm:t>
    </dgm:pt>
    <dgm:pt modelId="{C709C975-8473-0042-AEE2-F9876EBEF0D4}" type="pres">
      <dgm:prSet presAssocID="{03F5DFCC-4AAC-4D7B-8580-AC31E9607ABA}" presName="Name0" presStyleCnt="0">
        <dgm:presLayoutVars>
          <dgm:dir/>
          <dgm:animLvl val="lvl"/>
          <dgm:resizeHandles val="exact"/>
        </dgm:presLayoutVars>
      </dgm:prSet>
      <dgm:spPr/>
    </dgm:pt>
    <dgm:pt modelId="{1FB2E2E2-62FD-FE49-95D1-0395205CB4AC}" type="pres">
      <dgm:prSet presAssocID="{A9923F1F-6052-41D9-B8D1-5D2B0290B9A8}" presName="linNode" presStyleCnt="0"/>
      <dgm:spPr/>
    </dgm:pt>
    <dgm:pt modelId="{52DF7681-C889-C940-9447-8A596F12D398}" type="pres">
      <dgm:prSet presAssocID="{A9923F1F-6052-41D9-B8D1-5D2B0290B9A8}" presName="parentText" presStyleLbl="node1" presStyleIdx="0" presStyleCnt="4">
        <dgm:presLayoutVars>
          <dgm:chMax val="1"/>
          <dgm:bulletEnabled val="1"/>
        </dgm:presLayoutVars>
      </dgm:prSet>
      <dgm:spPr/>
    </dgm:pt>
    <dgm:pt modelId="{4ADE9AE4-7594-084F-8F0A-467F08275683}" type="pres">
      <dgm:prSet presAssocID="{1346EBC9-3A5A-4218-B9C2-F5583D9A059F}" presName="sp" presStyleCnt="0"/>
      <dgm:spPr/>
    </dgm:pt>
    <dgm:pt modelId="{48F03C62-B71D-684B-8DC1-35B4970AAFA7}" type="pres">
      <dgm:prSet presAssocID="{2A6511CD-1CB4-4392-871B-398842DEB0FD}" presName="linNode" presStyleCnt="0"/>
      <dgm:spPr/>
    </dgm:pt>
    <dgm:pt modelId="{7C5F14B1-2774-CC48-A1B9-097B4253D8B7}" type="pres">
      <dgm:prSet presAssocID="{2A6511CD-1CB4-4392-871B-398842DEB0FD}" presName="parentText" presStyleLbl="node1" presStyleIdx="1" presStyleCnt="4">
        <dgm:presLayoutVars>
          <dgm:chMax val="1"/>
          <dgm:bulletEnabled val="1"/>
        </dgm:presLayoutVars>
      </dgm:prSet>
      <dgm:spPr/>
    </dgm:pt>
    <dgm:pt modelId="{D401A6A0-168E-A243-BED0-FB9E37B3F4F6}" type="pres">
      <dgm:prSet presAssocID="{76908AF2-D93F-4179-8433-BC0636BDCD3D}" presName="sp" presStyleCnt="0"/>
      <dgm:spPr/>
    </dgm:pt>
    <dgm:pt modelId="{096BC234-565C-2B4E-8F9F-7F07323EE342}" type="pres">
      <dgm:prSet presAssocID="{64803B3B-8F64-4D76-AFD6-FDAFD546A6D5}" presName="linNode" presStyleCnt="0"/>
      <dgm:spPr/>
    </dgm:pt>
    <dgm:pt modelId="{25C09433-C034-CA4D-AEF6-7B637CD75C73}" type="pres">
      <dgm:prSet presAssocID="{64803B3B-8F64-4D76-AFD6-FDAFD546A6D5}" presName="parentText" presStyleLbl="node1" presStyleIdx="2" presStyleCnt="4">
        <dgm:presLayoutVars>
          <dgm:chMax val="1"/>
          <dgm:bulletEnabled val="1"/>
        </dgm:presLayoutVars>
      </dgm:prSet>
      <dgm:spPr/>
    </dgm:pt>
    <dgm:pt modelId="{45D7D211-0E5E-6C4B-B0C9-E8F8139B087F}" type="pres">
      <dgm:prSet presAssocID="{5382855E-3BE0-47BA-BF34-3A6787A872FD}" presName="sp" presStyleCnt="0"/>
      <dgm:spPr/>
    </dgm:pt>
    <dgm:pt modelId="{548CA478-F93E-8A40-BB80-E34F420965E9}" type="pres">
      <dgm:prSet presAssocID="{115A4AFE-EE26-40EE-8077-54D2BF346C93}" presName="linNode" presStyleCnt="0"/>
      <dgm:spPr/>
    </dgm:pt>
    <dgm:pt modelId="{E0E85E2D-8BD0-4646-8854-2954C98A33EA}" type="pres">
      <dgm:prSet presAssocID="{115A4AFE-EE26-40EE-8077-54D2BF346C93}" presName="parentText" presStyleLbl="node1" presStyleIdx="3" presStyleCnt="4">
        <dgm:presLayoutVars>
          <dgm:chMax val="1"/>
          <dgm:bulletEnabled val="1"/>
        </dgm:presLayoutVars>
      </dgm:prSet>
      <dgm:spPr/>
    </dgm:pt>
  </dgm:ptLst>
  <dgm:cxnLst>
    <dgm:cxn modelId="{E7D3EC0C-F212-44CB-A764-9BCBC2710904}" srcId="{03F5DFCC-4AAC-4D7B-8580-AC31E9607ABA}" destId="{2A6511CD-1CB4-4392-871B-398842DEB0FD}" srcOrd="1" destOrd="0" parTransId="{7C17864A-3B5D-413B-9437-068868FC2AD5}" sibTransId="{76908AF2-D93F-4179-8433-BC0636BDCD3D}"/>
    <dgm:cxn modelId="{C2861F24-C664-D845-9032-87DE0768BA86}" type="presOf" srcId="{A9923F1F-6052-41D9-B8D1-5D2B0290B9A8}" destId="{52DF7681-C889-C940-9447-8A596F12D398}" srcOrd="0" destOrd="0" presId="urn:microsoft.com/office/officeart/2005/8/layout/vList5"/>
    <dgm:cxn modelId="{58974B3D-BBBA-42D9-9C29-3CE6094EC2AF}" srcId="{03F5DFCC-4AAC-4D7B-8580-AC31E9607ABA}" destId="{A9923F1F-6052-41D9-B8D1-5D2B0290B9A8}" srcOrd="0" destOrd="0" parTransId="{BF068A40-8F0E-410E-930C-60396A910614}" sibTransId="{1346EBC9-3A5A-4218-B9C2-F5583D9A059F}"/>
    <dgm:cxn modelId="{49A2CE5E-5462-8B4C-A8FB-BB94091F905F}" type="presOf" srcId="{115A4AFE-EE26-40EE-8077-54D2BF346C93}" destId="{E0E85E2D-8BD0-4646-8854-2954C98A33EA}" srcOrd="0" destOrd="0" presId="urn:microsoft.com/office/officeart/2005/8/layout/vList5"/>
    <dgm:cxn modelId="{6FFEBB82-8248-4DC8-8FFE-13622AE8ED79}" srcId="{03F5DFCC-4AAC-4D7B-8580-AC31E9607ABA}" destId="{64803B3B-8F64-4D76-AFD6-FDAFD546A6D5}" srcOrd="2" destOrd="0" parTransId="{9748709E-7A0E-4F1A-9F43-DB5F9724BDC4}" sibTransId="{5382855E-3BE0-47BA-BF34-3A6787A872FD}"/>
    <dgm:cxn modelId="{6BA0249E-DE2C-DA4C-831C-8A08869275EA}" type="presOf" srcId="{2A6511CD-1CB4-4392-871B-398842DEB0FD}" destId="{7C5F14B1-2774-CC48-A1B9-097B4253D8B7}" srcOrd="0" destOrd="0" presId="urn:microsoft.com/office/officeart/2005/8/layout/vList5"/>
    <dgm:cxn modelId="{CC3119B9-F2C0-4857-AA11-C04C7249022C}" srcId="{03F5DFCC-4AAC-4D7B-8580-AC31E9607ABA}" destId="{115A4AFE-EE26-40EE-8077-54D2BF346C93}" srcOrd="3" destOrd="0" parTransId="{08F7CA26-5B86-4DA1-B610-F5D24406192E}" sibTransId="{82188059-1C22-480F-98CC-50BF2C5E9531}"/>
    <dgm:cxn modelId="{F16F2ADB-9ECA-F544-944F-80059429FDF8}" type="presOf" srcId="{64803B3B-8F64-4D76-AFD6-FDAFD546A6D5}" destId="{25C09433-C034-CA4D-AEF6-7B637CD75C73}" srcOrd="0" destOrd="0" presId="urn:microsoft.com/office/officeart/2005/8/layout/vList5"/>
    <dgm:cxn modelId="{27F6B7E2-56F2-0943-AF39-34E5BCE24B80}" type="presOf" srcId="{03F5DFCC-4AAC-4D7B-8580-AC31E9607ABA}" destId="{C709C975-8473-0042-AEE2-F9876EBEF0D4}" srcOrd="0" destOrd="0" presId="urn:microsoft.com/office/officeart/2005/8/layout/vList5"/>
    <dgm:cxn modelId="{6E6B241C-FB3D-9D4E-9EBF-CCC848080881}" type="presParOf" srcId="{C709C975-8473-0042-AEE2-F9876EBEF0D4}" destId="{1FB2E2E2-62FD-FE49-95D1-0395205CB4AC}" srcOrd="0" destOrd="0" presId="urn:microsoft.com/office/officeart/2005/8/layout/vList5"/>
    <dgm:cxn modelId="{B02EB4AA-C6E5-8544-9C85-747F46F17127}" type="presParOf" srcId="{1FB2E2E2-62FD-FE49-95D1-0395205CB4AC}" destId="{52DF7681-C889-C940-9447-8A596F12D398}" srcOrd="0" destOrd="0" presId="urn:microsoft.com/office/officeart/2005/8/layout/vList5"/>
    <dgm:cxn modelId="{21CDE272-2893-5746-91EE-06FFFB034B96}" type="presParOf" srcId="{C709C975-8473-0042-AEE2-F9876EBEF0D4}" destId="{4ADE9AE4-7594-084F-8F0A-467F08275683}" srcOrd="1" destOrd="0" presId="urn:microsoft.com/office/officeart/2005/8/layout/vList5"/>
    <dgm:cxn modelId="{AD9BD1AD-224E-4F49-91BD-9BA870C928A3}" type="presParOf" srcId="{C709C975-8473-0042-AEE2-F9876EBEF0D4}" destId="{48F03C62-B71D-684B-8DC1-35B4970AAFA7}" srcOrd="2" destOrd="0" presId="urn:microsoft.com/office/officeart/2005/8/layout/vList5"/>
    <dgm:cxn modelId="{111C6B45-39BD-3E40-96E7-33D99C0C77F2}" type="presParOf" srcId="{48F03C62-B71D-684B-8DC1-35B4970AAFA7}" destId="{7C5F14B1-2774-CC48-A1B9-097B4253D8B7}" srcOrd="0" destOrd="0" presId="urn:microsoft.com/office/officeart/2005/8/layout/vList5"/>
    <dgm:cxn modelId="{FFE86286-917A-8147-AE24-08213754E224}" type="presParOf" srcId="{C709C975-8473-0042-AEE2-F9876EBEF0D4}" destId="{D401A6A0-168E-A243-BED0-FB9E37B3F4F6}" srcOrd="3" destOrd="0" presId="urn:microsoft.com/office/officeart/2005/8/layout/vList5"/>
    <dgm:cxn modelId="{7F7A53CA-ECF5-B040-BCD8-03AE20404059}" type="presParOf" srcId="{C709C975-8473-0042-AEE2-F9876EBEF0D4}" destId="{096BC234-565C-2B4E-8F9F-7F07323EE342}" srcOrd="4" destOrd="0" presId="urn:microsoft.com/office/officeart/2005/8/layout/vList5"/>
    <dgm:cxn modelId="{07DC6E53-50F9-3146-9843-66215C910D4F}" type="presParOf" srcId="{096BC234-565C-2B4E-8F9F-7F07323EE342}" destId="{25C09433-C034-CA4D-AEF6-7B637CD75C73}" srcOrd="0" destOrd="0" presId="urn:microsoft.com/office/officeart/2005/8/layout/vList5"/>
    <dgm:cxn modelId="{E091F712-ECDA-1547-8064-C38A47C19B1D}" type="presParOf" srcId="{C709C975-8473-0042-AEE2-F9876EBEF0D4}" destId="{45D7D211-0E5E-6C4B-B0C9-E8F8139B087F}" srcOrd="5" destOrd="0" presId="urn:microsoft.com/office/officeart/2005/8/layout/vList5"/>
    <dgm:cxn modelId="{75198D6D-D51E-ED47-A235-269304F31AF7}" type="presParOf" srcId="{C709C975-8473-0042-AEE2-F9876EBEF0D4}" destId="{548CA478-F93E-8A40-BB80-E34F420965E9}" srcOrd="6" destOrd="0" presId="urn:microsoft.com/office/officeart/2005/8/layout/vList5"/>
    <dgm:cxn modelId="{0CD4C8CE-BF83-B647-8A61-109922B013F7}" type="presParOf" srcId="{548CA478-F93E-8A40-BB80-E34F420965E9}" destId="{E0E85E2D-8BD0-4646-8854-2954C98A33E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5ED8F-69B6-4CC2-9287-C1667BD71FB5}">
      <dsp:nvSpPr>
        <dsp:cNvPr id="0" name=""/>
        <dsp:cNvSpPr/>
      </dsp:nvSpPr>
      <dsp:spPr>
        <a:xfrm>
          <a:off x="0" y="792479"/>
          <a:ext cx="8229600" cy="14630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CED8A-BA18-4D75-A6E7-D9DD1D3E1BA8}">
      <dsp:nvSpPr>
        <dsp:cNvPr id="0" name=""/>
        <dsp:cNvSpPr/>
      </dsp:nvSpPr>
      <dsp:spPr>
        <a:xfrm>
          <a:off x="442569" y="1121663"/>
          <a:ext cx="804672" cy="8046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0022E0-D8A1-4CA6-B046-FE50F288F934}">
      <dsp:nvSpPr>
        <dsp:cNvPr id="0" name=""/>
        <dsp:cNvSpPr/>
      </dsp:nvSpPr>
      <dsp:spPr>
        <a:xfrm>
          <a:off x="1689811" y="792479"/>
          <a:ext cx="6539788"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8" tIns="154838" rIns="154838" bIns="154838" numCol="1" spcCol="1270" anchor="ctr" anchorCtr="0">
          <a:noAutofit/>
        </a:bodyPr>
        <a:lstStyle/>
        <a:p>
          <a:pPr marL="0" lvl="0" indent="0" algn="l" defTabSz="933450">
            <a:lnSpc>
              <a:spcPct val="90000"/>
            </a:lnSpc>
            <a:spcBef>
              <a:spcPct val="0"/>
            </a:spcBef>
            <a:spcAft>
              <a:spcPct val="35000"/>
            </a:spcAft>
            <a:buNone/>
          </a:pPr>
          <a:r>
            <a:rPr lang="en-US" sz="2100" b="1" kern="1200"/>
            <a:t>Course: BABSFY</a:t>
          </a:r>
          <a:br>
            <a:rPr lang="en-US" sz="2100" b="1" kern="1200"/>
          </a:br>
          <a:r>
            <a:rPr lang="en-US" sz="2100" b="1" kern="1200"/>
            <a:t>Subject: </a:t>
          </a:r>
          <a:br>
            <a:rPr lang="en-US" sz="2100" b="1" kern="1200"/>
          </a:br>
          <a:r>
            <a:rPr lang="en-US" sz="2100" b="1" kern="1200"/>
            <a:t>Integrated Professional Skills in Digital Age</a:t>
          </a:r>
          <a:br>
            <a:rPr lang="en-US" sz="2100" b="1" kern="1200"/>
          </a:br>
          <a:r>
            <a:rPr lang="en-US" sz="2100" b="1" kern="1200"/>
            <a:t>Level:3</a:t>
          </a:r>
          <a:endParaRPr lang="en-US" sz="2100" kern="1200"/>
        </a:p>
      </dsp:txBody>
      <dsp:txXfrm>
        <a:off x="1689811" y="792479"/>
        <a:ext cx="6539788" cy="1463040"/>
      </dsp:txXfrm>
    </dsp:sp>
    <dsp:sp modelId="{913096DA-5027-404D-BF80-03ED2B8838BD}">
      <dsp:nvSpPr>
        <dsp:cNvPr id="0" name=""/>
        <dsp:cNvSpPr/>
      </dsp:nvSpPr>
      <dsp:spPr>
        <a:xfrm>
          <a:off x="0" y="2621280"/>
          <a:ext cx="8229600" cy="14630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43407-1032-44D4-91F8-D1B8B362FB4B}">
      <dsp:nvSpPr>
        <dsp:cNvPr id="0" name=""/>
        <dsp:cNvSpPr/>
      </dsp:nvSpPr>
      <dsp:spPr>
        <a:xfrm>
          <a:off x="442569" y="2950464"/>
          <a:ext cx="804672" cy="8046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E5BBDB-2FCE-4D13-872B-22B94B1AE05F}">
      <dsp:nvSpPr>
        <dsp:cNvPr id="0" name=""/>
        <dsp:cNvSpPr/>
      </dsp:nvSpPr>
      <dsp:spPr>
        <a:xfrm>
          <a:off x="1689811" y="2621280"/>
          <a:ext cx="6539788" cy="14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838" tIns="154838" rIns="154838" bIns="154838" numCol="1" spcCol="1270" anchor="ctr" anchorCtr="0">
          <a:noAutofit/>
        </a:bodyPr>
        <a:lstStyle/>
        <a:p>
          <a:pPr marL="0" lvl="0" indent="0" algn="l" defTabSz="933450">
            <a:lnSpc>
              <a:spcPct val="90000"/>
            </a:lnSpc>
            <a:spcBef>
              <a:spcPct val="0"/>
            </a:spcBef>
            <a:spcAft>
              <a:spcPct val="35000"/>
            </a:spcAft>
            <a:buNone/>
          </a:pPr>
          <a:r>
            <a:rPr lang="en-US" sz="2100" b="1" kern="1200"/>
            <a:t>Lecture Topic: Digital Footprint</a:t>
          </a:r>
          <a:endParaRPr lang="en-US" sz="2100" kern="1200"/>
        </a:p>
      </dsp:txBody>
      <dsp:txXfrm>
        <a:off x="1689811" y="2621280"/>
        <a:ext cx="6539788" cy="1463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22340-CFE9-CB4C-9113-4984A82B385D}">
      <dsp:nvSpPr>
        <dsp:cNvPr id="0" name=""/>
        <dsp:cNvSpPr/>
      </dsp:nvSpPr>
      <dsp:spPr>
        <a:xfrm rot="5400000">
          <a:off x="3645408" y="-195072"/>
          <a:ext cx="3901440" cy="5266944"/>
        </a:xfrm>
        <a:prstGeom prst="round2SameRect">
          <a:avLst/>
        </a:prstGeom>
        <a:solidFill>
          <a:schemeClr val="accent3">
            <a:alpha val="90000"/>
            <a:tint val="40000"/>
            <a:hueOff val="0"/>
            <a:satOff val="0"/>
            <a:lumOff val="0"/>
            <a:alphaOff val="0"/>
          </a:schemeClr>
        </a:solidFill>
        <a:ln w="2642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a:t>Understand what a digital footprint is?</a:t>
          </a:r>
        </a:p>
        <a:p>
          <a:pPr marL="285750" lvl="1" indent="-285750" algn="l" defTabSz="1511300">
            <a:lnSpc>
              <a:spcPct val="90000"/>
            </a:lnSpc>
            <a:spcBef>
              <a:spcPct val="0"/>
            </a:spcBef>
            <a:spcAft>
              <a:spcPct val="15000"/>
            </a:spcAft>
            <a:buChar char="•"/>
          </a:pPr>
          <a:r>
            <a:rPr lang="en-US" sz="3400" kern="1200"/>
            <a:t>Controlling Digital Footprint</a:t>
          </a:r>
        </a:p>
        <a:p>
          <a:pPr marL="285750" lvl="1" indent="-285750" algn="l" defTabSz="1511300">
            <a:lnSpc>
              <a:spcPct val="90000"/>
            </a:lnSpc>
            <a:spcBef>
              <a:spcPct val="0"/>
            </a:spcBef>
            <a:spcAft>
              <a:spcPct val="15000"/>
            </a:spcAft>
            <a:buChar char="•"/>
          </a:pPr>
          <a:r>
            <a:rPr lang="en-US" sz="3400" kern="1200"/>
            <a:t>Managing Footprint</a:t>
          </a:r>
        </a:p>
        <a:p>
          <a:pPr marL="285750" lvl="1" indent="-285750" algn="l" defTabSz="1511300">
            <a:lnSpc>
              <a:spcPct val="90000"/>
            </a:lnSpc>
            <a:spcBef>
              <a:spcPct val="0"/>
            </a:spcBef>
            <a:spcAft>
              <a:spcPct val="15000"/>
            </a:spcAft>
            <a:buChar char="•"/>
          </a:pPr>
          <a:r>
            <a:rPr lang="en-US" sz="3400" kern="1200"/>
            <a:t>What are the benefits of being digital?</a:t>
          </a:r>
        </a:p>
      </dsp:txBody>
      <dsp:txXfrm rot="-5400000">
        <a:off x="2962657" y="678132"/>
        <a:ext cx="5076491" cy="3520534"/>
      </dsp:txXfrm>
    </dsp:sp>
    <dsp:sp modelId="{5268F9B2-A0CE-3D4D-B315-BD8D4BE6BD88}">
      <dsp:nvSpPr>
        <dsp:cNvPr id="0" name=""/>
        <dsp:cNvSpPr/>
      </dsp:nvSpPr>
      <dsp:spPr>
        <a:xfrm>
          <a:off x="0" y="0"/>
          <a:ext cx="2962656" cy="4876800"/>
        </a:xfrm>
        <a:prstGeom prst="round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kern="1200"/>
            <a:t>After completing this topic, you should be able to:</a:t>
          </a:r>
        </a:p>
      </dsp:txBody>
      <dsp:txXfrm>
        <a:off x="144625" y="144625"/>
        <a:ext cx="2673406" cy="4587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69995-016D-43B4-B220-3877772E5AA9}">
      <dsp:nvSpPr>
        <dsp:cNvPr id="0" name=""/>
        <dsp:cNvSpPr/>
      </dsp:nvSpPr>
      <dsp:spPr>
        <a:xfrm>
          <a:off x="0" y="595"/>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4D1E6-DE19-4B10-B512-DC4B32F7E5A4}">
      <dsp:nvSpPr>
        <dsp:cNvPr id="0" name=""/>
        <dsp:cNvSpPr/>
      </dsp:nvSpPr>
      <dsp:spPr>
        <a:xfrm>
          <a:off x="421391" y="314027"/>
          <a:ext cx="766167" cy="766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4C426E-F87E-490A-B035-DE4B8597BF89}">
      <dsp:nvSpPr>
        <dsp:cNvPr id="0" name=""/>
        <dsp:cNvSpPr/>
      </dsp:nvSpPr>
      <dsp:spPr>
        <a:xfrm>
          <a:off x="1608951" y="595"/>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And it’s surprisingly easy to publish information about you online. Even if you aren’t in the public eye, at some point someone might want to gather information about you with the intention of discrediting you. </a:t>
          </a:r>
        </a:p>
      </dsp:txBody>
      <dsp:txXfrm>
        <a:off x="1608951" y="595"/>
        <a:ext cx="6620648" cy="1393031"/>
      </dsp:txXfrm>
    </dsp:sp>
    <dsp:sp modelId="{269BDF81-7FF3-419C-8352-5664A0CEE09F}">
      <dsp:nvSpPr>
        <dsp:cNvPr id="0" name=""/>
        <dsp:cNvSpPr/>
      </dsp:nvSpPr>
      <dsp:spPr>
        <a:xfrm>
          <a:off x="0" y="1741884"/>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C428-A6E0-4C68-83F2-A0562F3539AB}">
      <dsp:nvSpPr>
        <dsp:cNvPr id="0" name=""/>
        <dsp:cNvSpPr/>
      </dsp:nvSpPr>
      <dsp:spPr>
        <a:xfrm>
          <a:off x="421391" y="2055316"/>
          <a:ext cx="766167" cy="766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C60AD9-8BCE-4CEC-9756-FE16DC5F955B}">
      <dsp:nvSpPr>
        <dsp:cNvPr id="0" name=""/>
        <dsp:cNvSpPr/>
      </dsp:nvSpPr>
      <dsp:spPr>
        <a:xfrm>
          <a:off x="1608951" y="1741884"/>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To find out more about why it’s important, and about how information about you is used and shared, search for the Internet Society’s resources on managing your identity.</a:t>
          </a:r>
        </a:p>
      </dsp:txBody>
      <dsp:txXfrm>
        <a:off x="1608951" y="1741884"/>
        <a:ext cx="6620648" cy="1393031"/>
      </dsp:txXfrm>
    </dsp:sp>
    <dsp:sp modelId="{33F19676-BA8C-412D-BC6A-52EF906DE22A}">
      <dsp:nvSpPr>
        <dsp:cNvPr id="0" name=""/>
        <dsp:cNvSpPr/>
      </dsp:nvSpPr>
      <dsp:spPr>
        <a:xfrm>
          <a:off x="0" y="3483173"/>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9507A-6FBE-4F70-A147-536432C71FD8}">
      <dsp:nvSpPr>
        <dsp:cNvPr id="0" name=""/>
        <dsp:cNvSpPr/>
      </dsp:nvSpPr>
      <dsp:spPr>
        <a:xfrm>
          <a:off x="421391" y="3796605"/>
          <a:ext cx="766167" cy="766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DC1D0-53ED-4A48-B114-4BED5114B0A8}">
      <dsp:nvSpPr>
        <dsp:cNvPr id="0" name=""/>
        <dsp:cNvSpPr/>
      </dsp:nvSpPr>
      <dsp:spPr>
        <a:xfrm>
          <a:off x="1608951" y="3483173"/>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89000">
            <a:lnSpc>
              <a:spcPct val="90000"/>
            </a:lnSpc>
            <a:spcBef>
              <a:spcPct val="0"/>
            </a:spcBef>
            <a:spcAft>
              <a:spcPct val="35000"/>
            </a:spcAft>
            <a:buNone/>
          </a:pPr>
          <a:r>
            <a:rPr lang="en-US" sz="2000" kern="1200"/>
            <a:t>Visit www.internetsociety.org</a:t>
          </a:r>
        </a:p>
      </dsp:txBody>
      <dsp:txXfrm>
        <a:off x="1608951" y="3483173"/>
        <a:ext cx="6620648" cy="13930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79B99-4DCC-DD42-8805-5541D63D58D2}">
      <dsp:nvSpPr>
        <dsp:cNvPr id="0" name=""/>
        <dsp:cNvSpPr/>
      </dsp:nvSpPr>
      <dsp:spPr>
        <a:xfrm>
          <a:off x="235676" y="267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Be kind, helpful and understanding</a:t>
          </a:r>
        </a:p>
      </dsp:txBody>
      <dsp:txXfrm>
        <a:off x="235676" y="2671"/>
        <a:ext cx="1804243" cy="1082546"/>
      </dsp:txXfrm>
    </dsp:sp>
    <dsp:sp modelId="{FDDF780C-5B73-A94E-9EFC-8F3552E9CCAA}">
      <dsp:nvSpPr>
        <dsp:cNvPr id="0" name=""/>
        <dsp:cNvSpPr/>
      </dsp:nvSpPr>
      <dsp:spPr>
        <a:xfrm>
          <a:off x="2220344" y="267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 privacy settings</a:t>
          </a:r>
        </a:p>
      </dsp:txBody>
      <dsp:txXfrm>
        <a:off x="2220344" y="2671"/>
        <a:ext cx="1804243" cy="1082546"/>
      </dsp:txXfrm>
    </dsp:sp>
    <dsp:sp modelId="{10E430DC-0920-2543-A8AA-168BC53F2F71}">
      <dsp:nvSpPr>
        <dsp:cNvPr id="0" name=""/>
        <dsp:cNvSpPr/>
      </dsp:nvSpPr>
      <dsp:spPr>
        <a:xfrm>
          <a:off x="4205012" y="267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Keep a list of accounts</a:t>
          </a:r>
        </a:p>
      </dsp:txBody>
      <dsp:txXfrm>
        <a:off x="4205012" y="2671"/>
        <a:ext cx="1804243" cy="1082546"/>
      </dsp:txXfrm>
    </dsp:sp>
    <dsp:sp modelId="{695FE12F-BD0F-2748-9AF1-D013983BA6B1}">
      <dsp:nvSpPr>
        <dsp:cNvPr id="0" name=""/>
        <dsp:cNvSpPr/>
      </dsp:nvSpPr>
      <dsp:spPr>
        <a:xfrm>
          <a:off x="6189679" y="267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Do not overshare</a:t>
          </a:r>
        </a:p>
      </dsp:txBody>
      <dsp:txXfrm>
        <a:off x="6189679" y="2671"/>
        <a:ext cx="1804243" cy="1082546"/>
      </dsp:txXfrm>
    </dsp:sp>
    <dsp:sp modelId="{871D52AC-F5E5-2C4F-9333-F624ED7B7778}">
      <dsp:nvSpPr>
        <dsp:cNvPr id="0" name=""/>
        <dsp:cNvSpPr/>
      </dsp:nvSpPr>
      <dsp:spPr>
        <a:xfrm>
          <a:off x="235676" y="126564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 a password keeper, Ex: Dashlane</a:t>
          </a:r>
        </a:p>
      </dsp:txBody>
      <dsp:txXfrm>
        <a:off x="235676" y="1265641"/>
        <a:ext cx="1804243" cy="1082546"/>
      </dsp:txXfrm>
    </dsp:sp>
    <dsp:sp modelId="{B5395D85-EF95-1B49-92C1-16AC2CAD6964}">
      <dsp:nvSpPr>
        <dsp:cNvPr id="0" name=""/>
        <dsp:cNvSpPr/>
      </dsp:nvSpPr>
      <dsp:spPr>
        <a:xfrm>
          <a:off x="2220344" y="126564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Google yourself, know what’s out there.</a:t>
          </a:r>
        </a:p>
      </dsp:txBody>
      <dsp:txXfrm>
        <a:off x="2220344" y="1265641"/>
        <a:ext cx="1804243" cy="1082546"/>
      </dsp:txXfrm>
    </dsp:sp>
    <dsp:sp modelId="{DA6F278D-CC60-B248-A32F-20B46B336710}">
      <dsp:nvSpPr>
        <dsp:cNvPr id="0" name=""/>
        <dsp:cNvSpPr/>
      </dsp:nvSpPr>
      <dsp:spPr>
        <a:xfrm>
          <a:off x="4205012" y="126564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Monitor linking accounts</a:t>
          </a:r>
        </a:p>
      </dsp:txBody>
      <dsp:txXfrm>
        <a:off x="4205012" y="1265641"/>
        <a:ext cx="1804243" cy="1082546"/>
      </dsp:txXfrm>
    </dsp:sp>
    <dsp:sp modelId="{84F5C53D-088C-1840-86CB-6CBC35100229}">
      <dsp:nvSpPr>
        <dsp:cNvPr id="0" name=""/>
        <dsp:cNvSpPr/>
      </dsp:nvSpPr>
      <dsp:spPr>
        <a:xfrm>
          <a:off x="6189679" y="1265641"/>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Consider using an anonymous secondary email</a:t>
          </a:r>
        </a:p>
      </dsp:txBody>
      <dsp:txXfrm>
        <a:off x="6189679" y="1265641"/>
        <a:ext cx="1804243" cy="1082546"/>
      </dsp:txXfrm>
    </dsp:sp>
    <dsp:sp modelId="{9738EE22-EDBC-4B4A-A112-0DDE2E78E915}">
      <dsp:nvSpPr>
        <dsp:cNvPr id="0" name=""/>
        <dsp:cNvSpPr/>
      </dsp:nvSpPr>
      <dsp:spPr>
        <a:xfrm>
          <a:off x="235676" y="2528612"/>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At least skim the terms and conditions</a:t>
          </a:r>
        </a:p>
      </dsp:txBody>
      <dsp:txXfrm>
        <a:off x="235676" y="2528612"/>
        <a:ext cx="1804243" cy="1082546"/>
      </dsp:txXfrm>
    </dsp:sp>
    <dsp:sp modelId="{4DE319DF-24B0-3844-9FDF-6A73D7C14BF4}">
      <dsp:nvSpPr>
        <dsp:cNvPr id="0" name=""/>
        <dsp:cNvSpPr/>
      </dsp:nvSpPr>
      <dsp:spPr>
        <a:xfrm>
          <a:off x="2220344" y="2528612"/>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Know that sending is publishing-forever</a:t>
          </a:r>
        </a:p>
      </dsp:txBody>
      <dsp:txXfrm>
        <a:off x="2220344" y="2528612"/>
        <a:ext cx="1804243" cy="1082546"/>
      </dsp:txXfrm>
    </dsp:sp>
    <dsp:sp modelId="{0773451D-9801-2C4E-B0DA-92C02D104C3F}">
      <dsp:nvSpPr>
        <dsp:cNvPr id="0" name=""/>
        <dsp:cNvSpPr/>
      </dsp:nvSpPr>
      <dsp:spPr>
        <a:xfrm>
          <a:off x="4205012" y="2528612"/>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Understand that searches are social. DuckDuckGo.com</a:t>
          </a:r>
        </a:p>
      </dsp:txBody>
      <dsp:txXfrm>
        <a:off x="4205012" y="2528612"/>
        <a:ext cx="1804243" cy="1082546"/>
      </dsp:txXfrm>
    </dsp:sp>
    <dsp:sp modelId="{C3F290F1-C17D-3446-AA7E-DDC4627D38EB}">
      <dsp:nvSpPr>
        <dsp:cNvPr id="0" name=""/>
        <dsp:cNvSpPr/>
      </dsp:nvSpPr>
      <dsp:spPr>
        <a:xfrm>
          <a:off x="6189679" y="2528612"/>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Use digital tools to manage your digital footprint</a:t>
          </a:r>
        </a:p>
      </dsp:txBody>
      <dsp:txXfrm>
        <a:off x="6189679" y="2528612"/>
        <a:ext cx="1804243" cy="1082546"/>
      </dsp:txXfrm>
    </dsp:sp>
    <dsp:sp modelId="{1CA6B257-1680-8F4D-A9B1-9AE4A12A4517}">
      <dsp:nvSpPr>
        <dsp:cNvPr id="0" name=""/>
        <dsp:cNvSpPr/>
      </dsp:nvSpPr>
      <dsp:spPr>
        <a:xfrm>
          <a:off x="3212678" y="3791582"/>
          <a:ext cx="1804243" cy="1082546"/>
        </a:xfrm>
        <a:prstGeom prst="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(Boyle, 2019)</a:t>
          </a:r>
          <a:endParaRPr lang="en-US" sz="1600" kern="1200"/>
        </a:p>
      </dsp:txBody>
      <dsp:txXfrm>
        <a:off x="3212678" y="3791582"/>
        <a:ext cx="1804243" cy="10825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F7681-C889-C940-9447-8A596F12D398}">
      <dsp:nvSpPr>
        <dsp:cNvPr id="0" name=""/>
        <dsp:cNvSpPr/>
      </dsp:nvSpPr>
      <dsp:spPr>
        <a:xfrm>
          <a:off x="2633471" y="2440"/>
          <a:ext cx="2962656" cy="1173956"/>
        </a:xfrm>
        <a:prstGeom prst="round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What a digital footprint is?</a:t>
          </a:r>
        </a:p>
      </dsp:txBody>
      <dsp:txXfrm>
        <a:off x="2690779" y="59748"/>
        <a:ext cx="2848040" cy="1059340"/>
      </dsp:txXfrm>
    </dsp:sp>
    <dsp:sp modelId="{7C5F14B1-2774-CC48-A1B9-097B4253D8B7}">
      <dsp:nvSpPr>
        <dsp:cNvPr id="0" name=""/>
        <dsp:cNvSpPr/>
      </dsp:nvSpPr>
      <dsp:spPr>
        <a:xfrm>
          <a:off x="2633471" y="1235094"/>
          <a:ext cx="2962656" cy="1173956"/>
        </a:xfrm>
        <a:prstGeom prst="round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Controlling Digital Footprint</a:t>
          </a:r>
        </a:p>
      </dsp:txBody>
      <dsp:txXfrm>
        <a:off x="2690779" y="1292402"/>
        <a:ext cx="2848040" cy="1059340"/>
      </dsp:txXfrm>
    </dsp:sp>
    <dsp:sp modelId="{25C09433-C034-CA4D-AEF6-7B637CD75C73}">
      <dsp:nvSpPr>
        <dsp:cNvPr id="0" name=""/>
        <dsp:cNvSpPr/>
      </dsp:nvSpPr>
      <dsp:spPr>
        <a:xfrm>
          <a:off x="2633471" y="2467748"/>
          <a:ext cx="2962656" cy="1173956"/>
        </a:xfrm>
        <a:prstGeom prst="round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Managing Footprint</a:t>
          </a:r>
        </a:p>
      </dsp:txBody>
      <dsp:txXfrm>
        <a:off x="2690779" y="2525056"/>
        <a:ext cx="2848040" cy="1059340"/>
      </dsp:txXfrm>
    </dsp:sp>
    <dsp:sp modelId="{E0E85E2D-8BD0-4646-8854-2954C98A33EA}">
      <dsp:nvSpPr>
        <dsp:cNvPr id="0" name=""/>
        <dsp:cNvSpPr/>
      </dsp:nvSpPr>
      <dsp:spPr>
        <a:xfrm>
          <a:off x="2633471" y="3700402"/>
          <a:ext cx="2962656" cy="1173956"/>
        </a:xfrm>
        <a:prstGeom prst="roundRect">
          <a:avLst/>
        </a:prstGeom>
        <a:gradFill rotWithShape="0">
          <a:gsLst>
            <a:gs pos="0">
              <a:schemeClr val="accent3">
                <a:hueOff val="0"/>
                <a:satOff val="0"/>
                <a:lumOff val="0"/>
                <a:alphaOff val="0"/>
                <a:shade val="70000"/>
                <a:satMod val="150000"/>
              </a:schemeClr>
            </a:gs>
            <a:gs pos="34000">
              <a:schemeClr val="accent3">
                <a:hueOff val="0"/>
                <a:satOff val="0"/>
                <a:lumOff val="0"/>
                <a:alphaOff val="0"/>
                <a:shade val="70000"/>
                <a:satMod val="140000"/>
              </a:schemeClr>
            </a:gs>
            <a:gs pos="70000">
              <a:schemeClr val="accent3">
                <a:hueOff val="0"/>
                <a:satOff val="0"/>
                <a:lumOff val="0"/>
                <a:alphaOff val="0"/>
                <a:tint val="100000"/>
                <a:shade val="90000"/>
                <a:satMod val="140000"/>
              </a:schemeClr>
            </a:gs>
            <a:gs pos="100000">
              <a:schemeClr val="accent3">
                <a:hueOff val="0"/>
                <a:satOff val="0"/>
                <a:lumOff val="0"/>
                <a:alphaOff val="0"/>
                <a:tint val="100000"/>
                <a:shade val="100000"/>
                <a:satMod val="10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What are the benefits of being digital?</a:t>
          </a:r>
        </a:p>
      </dsp:txBody>
      <dsp:txXfrm>
        <a:off x="2690779" y="3757710"/>
        <a:ext cx="2848040" cy="10593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40E566-F9FB-4C4F-80AD-C604FDA730F7}" type="datetimeFigureOut">
              <a:rPr lang="en-US" smtClean="0"/>
              <a:t>8/18/20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E08EE-F91A-854C-87BD-64761D5F5F58}" type="slidenum">
              <a:rPr lang="en-US" smtClean="0"/>
              <a:t>‹#›</a:t>
            </a:fld>
            <a:endParaRPr lang="en-US"/>
          </a:p>
        </p:txBody>
      </p:sp>
    </p:spTree>
    <p:extLst>
      <p:ext uri="{BB962C8B-B14F-4D97-AF65-F5344CB8AC3E}">
        <p14:creationId xmlns:p14="http://schemas.microsoft.com/office/powerpoint/2010/main" val="32165930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2</a:t>
            </a:fld>
            <a:endParaRPr lang="en-US"/>
          </a:p>
        </p:txBody>
      </p:sp>
    </p:spTree>
    <p:extLst>
      <p:ext uri="{BB962C8B-B14F-4D97-AF65-F5344CB8AC3E}">
        <p14:creationId xmlns:p14="http://schemas.microsoft.com/office/powerpoint/2010/main" val="392962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Digital</a:t>
            </a:r>
            <a:r>
              <a:rPr lang="en-US" baseline="0" dirty="0"/>
              <a:t> v/s Analog. Some background introduction to computers. </a:t>
            </a:r>
            <a:endParaRPr lang="en-US" dirty="0"/>
          </a:p>
        </p:txBody>
      </p:sp>
      <p:sp>
        <p:nvSpPr>
          <p:cNvPr id="4" name="Slide Number Placeholder 3"/>
          <p:cNvSpPr>
            <a:spLocks noGrp="1"/>
          </p:cNvSpPr>
          <p:nvPr>
            <p:ph type="sldNum" sz="quarter" idx="10"/>
          </p:nvPr>
        </p:nvSpPr>
        <p:spPr/>
        <p:txBody>
          <a:bodyPr/>
          <a:lstStyle/>
          <a:p>
            <a:fld id="{8B5E08EE-F91A-854C-87BD-64761D5F5F58}" type="slidenum">
              <a:rPr lang="en-US" smtClean="0"/>
              <a:t>3</a:t>
            </a:fld>
            <a:endParaRPr lang="en-US"/>
          </a:p>
        </p:txBody>
      </p:sp>
    </p:spTree>
    <p:extLst>
      <p:ext uri="{BB962C8B-B14F-4D97-AF65-F5344CB8AC3E}">
        <p14:creationId xmlns:p14="http://schemas.microsoft.com/office/powerpoint/2010/main" val="2135217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E08EE-F91A-854C-87BD-64761D5F5F58}" type="slidenum">
              <a:rPr lang="en-US" smtClean="0"/>
              <a:t>11</a:t>
            </a:fld>
            <a:endParaRPr lang="en-US"/>
          </a:p>
        </p:txBody>
      </p:sp>
    </p:spTree>
    <p:extLst>
      <p:ext uri="{BB962C8B-B14F-4D97-AF65-F5344CB8AC3E}">
        <p14:creationId xmlns:p14="http://schemas.microsoft.com/office/powerpoint/2010/main" val="1357608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1"/>
      </p:bgRef>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sz="quarter" idx="13"/>
          </p:nvPr>
        </p:nvSpPr>
        <p:spPr>
          <a:xfrm>
            <a:off x="457201" y="620713"/>
            <a:ext cx="8348663" cy="819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AFED27-CA53-994A-864A-C991D8B376B8}"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GB" dirty="0"/>
              <a:t>Digital Footprint</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AFED27-CA53-994A-864A-C991D8B376B8}"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6"/>
            <a:ext cx="7772400" cy="1500187"/>
          </a:xfrm>
        </p:spPr>
        <p:txBody>
          <a:bodyPr anchor="t">
            <a:normAutofit/>
          </a:bodyPr>
          <a:lstStyle>
            <a:lvl1pPr marL="0" indent="0">
              <a:buNone/>
              <a:defRPr sz="18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AFED27-CA53-994A-864A-C991D8B376B8}" type="datetimeFigureOut">
              <a:rPr lang="en-US" smtClean="0"/>
              <a:t>8/18/20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5F5E8D-963B-6547-8FE2-61500CC3D52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AFED27-CA53-994A-864A-C991D8B376B8}" type="datetimeFigureOut">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1500" b="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1500" b="0" kern="1200" dirty="0" smtClean="0">
                <a:solidFill>
                  <a:schemeClr val="tx2"/>
                </a:solidFill>
                <a:latin typeface="+mn-lt"/>
                <a:ea typeface="+mn-ea"/>
                <a:cs typeface="+mn-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AFED27-CA53-994A-864A-C991D8B376B8}" type="datetimeFigureOut">
              <a:rPr lang="en-US" smtClean="0"/>
              <a:t>8/18/20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5F5E8D-963B-6547-8FE2-61500CC3D527}" type="slidenum">
              <a:rPr lang="en-US" smtClean="0"/>
              <a:t>‹#›</a:t>
            </a:fld>
            <a:endParaRPr lang="en-US"/>
          </a:p>
        </p:txBody>
      </p:sp>
      <p:cxnSp>
        <p:nvCxnSpPr>
          <p:cNvPr id="11" name="Straight Connector 10"/>
          <p:cNvCxnSpPr/>
          <p:nvPr/>
        </p:nvCxnSpPr>
        <p:spPr>
          <a:xfrm rot="5400000">
            <a:off x="2217817" y="4045824"/>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AFED27-CA53-994A-864A-C991D8B376B8}" type="datetimeFigureOut">
              <a:rPr lang="en-US" smtClean="0"/>
              <a:t>8/18/20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FED27-CA53-994A-864A-C991D8B376B8}" type="datetimeFigureOut">
              <a:rPr lang="en-US" smtClean="0"/>
              <a:t>8/18/20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4"/>
            <a:ext cx="2139696" cy="4243615"/>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cxnSp>
        <p:nvCxnSpPr>
          <p:cNvPr id="9" name="Straight Connector 8"/>
          <p:cNvCxnSpPr/>
          <p:nvPr/>
        </p:nvCxnSpPr>
        <p:spPr>
          <a:xfrm rot="5400000">
            <a:off x="-13116" y="3580207"/>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792480"/>
            <a:ext cx="2142680" cy="1264920"/>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AFED27-CA53-994A-864A-C991D8B376B8}" type="datetimeFigureOut">
              <a:rPr lang="en-US" smtClean="0"/>
              <a:t>8/18/20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5F5E8D-963B-6547-8FE2-61500CC3D5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900">
                <a:solidFill>
                  <a:srgbClr val="FFFFFF"/>
                </a:solidFill>
              </a:defRPr>
            </a:lvl1pPr>
          </a:lstStyle>
          <a:p>
            <a:fld id="{F3AFED27-CA53-994A-864A-C991D8B376B8}" type="datetimeFigureOut">
              <a:rPr lang="en-US" smtClean="0"/>
              <a:t>8/18/20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9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050" b="1">
                <a:solidFill>
                  <a:srgbClr val="FFFFFF"/>
                </a:solidFill>
              </a:defRPr>
            </a:lvl1pPr>
          </a:lstStyle>
          <a:p>
            <a:fld id="{685F5E8D-963B-6547-8FE2-61500CC3D5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spcBef>
          <a:spcPct val="0"/>
        </a:spcBef>
        <a:buNone/>
        <a:defRPr sz="3000" kern="1200" spc="-75" baseline="0">
          <a:solidFill>
            <a:schemeClr val="tx2"/>
          </a:solidFill>
          <a:latin typeface="+mj-lt"/>
          <a:ea typeface="+mj-ea"/>
          <a:cs typeface="+mj-cs"/>
        </a:defRPr>
      </a:lvl1pPr>
    </p:titleStyle>
    <p:bodyStyle>
      <a:lvl1pPr marL="0" indent="0" algn="l" defTabSz="685800" rtl="0" eaLnBrk="1" latinLnBrk="0" hangingPunct="1">
        <a:spcBef>
          <a:spcPct val="20000"/>
        </a:spcBef>
        <a:buClr>
          <a:schemeClr val="accent1"/>
        </a:buClr>
        <a:buSzPct val="85000"/>
        <a:buFont typeface="Arial" pitchFamily="34" charset="0"/>
        <a:buNone/>
        <a:defRPr sz="2700" kern="1200">
          <a:solidFill>
            <a:schemeClr val="tx1"/>
          </a:solidFill>
          <a:latin typeface="+mn-lt"/>
          <a:ea typeface="+mn-ea"/>
          <a:cs typeface="+mn-cs"/>
        </a:defRPr>
      </a:lvl1pPr>
      <a:lvl2pPr marL="342900" indent="-137160" algn="l" defTabSz="685800" rtl="0" eaLnBrk="1" latinLnBrk="0" hangingPunct="1">
        <a:spcBef>
          <a:spcPct val="20000"/>
        </a:spcBef>
        <a:buClr>
          <a:schemeClr val="accent1"/>
        </a:buClr>
        <a:buSzPct val="85000"/>
        <a:buFont typeface="Arial" pitchFamily="34" charset="0"/>
        <a:buChar char="•"/>
        <a:defRPr sz="1500" kern="1200">
          <a:solidFill>
            <a:schemeClr val="tx1"/>
          </a:solidFill>
          <a:latin typeface="+mn-lt"/>
          <a:ea typeface="+mn-ea"/>
          <a:cs typeface="+mn-cs"/>
        </a:defRPr>
      </a:lvl2pPr>
      <a:lvl3pPr marL="548640" indent="-137160" algn="l" defTabSz="685800" rtl="0" eaLnBrk="1" latinLnBrk="0" hangingPunct="1">
        <a:spcBef>
          <a:spcPct val="20000"/>
        </a:spcBef>
        <a:buClr>
          <a:schemeClr val="accent1"/>
        </a:buClr>
        <a:buSzPct val="90000"/>
        <a:buFont typeface="Arial" pitchFamily="34" charset="0"/>
        <a:buChar char="•"/>
        <a:defRPr sz="1350" kern="1200">
          <a:solidFill>
            <a:schemeClr val="tx1"/>
          </a:solidFill>
          <a:latin typeface="+mn-lt"/>
          <a:ea typeface="+mn-ea"/>
          <a:cs typeface="+mn-cs"/>
        </a:defRPr>
      </a:lvl3pPr>
      <a:lvl4pPr marL="754380" indent="-137160" algn="l" defTabSz="685800" rtl="0" eaLnBrk="1" latinLnBrk="0" hangingPunct="1">
        <a:spcBef>
          <a:spcPct val="20000"/>
        </a:spcBef>
        <a:buClr>
          <a:schemeClr val="accent1"/>
        </a:buClr>
        <a:buFont typeface="Arial" pitchFamily="34" charset="0"/>
        <a:buChar char="•"/>
        <a:defRPr sz="1200" kern="1200">
          <a:solidFill>
            <a:schemeClr val="tx1"/>
          </a:solidFill>
          <a:latin typeface="+mn-lt"/>
          <a:ea typeface="+mn-ea"/>
          <a:cs typeface="+mn-cs"/>
        </a:defRPr>
      </a:lvl4pPr>
      <a:lvl5pPr marL="891540" indent="-102870" algn="l" defTabSz="685800" rtl="0" eaLnBrk="1" latinLnBrk="0" hangingPunct="1">
        <a:spcBef>
          <a:spcPct val="20000"/>
        </a:spcBef>
        <a:buClr>
          <a:schemeClr val="accent1"/>
        </a:buClr>
        <a:buSzPct val="100000"/>
        <a:buFont typeface="Arial" pitchFamily="34" charset="0"/>
        <a:buChar char="•"/>
        <a:defRPr sz="1050" kern="1200" baseline="0">
          <a:solidFill>
            <a:schemeClr val="tx1"/>
          </a:solidFill>
          <a:latin typeface="+mn-lt"/>
          <a:ea typeface="+mn-ea"/>
          <a:cs typeface="+mn-cs"/>
        </a:defRPr>
      </a:lvl5pPr>
      <a:lvl6pPr marL="102870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6pPr>
      <a:lvl7pPr marL="116586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7pPr>
      <a:lvl8pPr marL="130302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8pPr>
      <a:lvl9pPr marL="1440180" indent="-137160" algn="l" defTabSz="685800" rtl="0" eaLnBrk="1" latinLnBrk="0" hangingPunct="1">
        <a:spcBef>
          <a:spcPct val="20000"/>
        </a:spcBef>
        <a:buClr>
          <a:schemeClr val="accent1"/>
        </a:buClr>
        <a:buFont typeface="Arial" pitchFamily="34" charset="0"/>
        <a:buChar char="•"/>
        <a:defRPr sz="975"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0D0548-FC59-4B99-A295-10B543EE64EB}"/>
              </a:ext>
            </a:extLst>
          </p:cNvPr>
          <p:cNvSpPr>
            <a:spLocks noGrp="1"/>
          </p:cNvSpPr>
          <p:nvPr>
            <p:ph type="title"/>
          </p:nvPr>
        </p:nvSpPr>
        <p:spPr>
          <a:xfrm>
            <a:off x="457200" y="533400"/>
            <a:ext cx="8229600" cy="990600"/>
          </a:xfrm>
        </p:spPr>
        <p:txBody>
          <a:bodyPr/>
          <a:lstStyle/>
          <a:p>
            <a:endParaRPr lang="en-US"/>
          </a:p>
        </p:txBody>
      </p:sp>
      <p:graphicFrame>
        <p:nvGraphicFramePr>
          <p:cNvPr id="5" name="Content Placeholder 2">
            <a:extLst>
              <a:ext uri="{FF2B5EF4-FFF2-40B4-BE49-F238E27FC236}">
                <a16:creationId xmlns:a16="http://schemas.microsoft.com/office/drawing/2014/main" id="{1CC18BAA-A144-4208-A83C-EE1A5C9F1AF0}"/>
              </a:ext>
            </a:extLst>
          </p:cNvPr>
          <p:cNvGraphicFramePr>
            <a:graphicFrameLocks noGrp="1"/>
          </p:cNvGraphicFramePr>
          <p:nvPr>
            <p:ph idx="1"/>
            <p:extLst>
              <p:ext uri="{D42A27DB-BD31-4B8C-83A1-F6EECF244321}">
                <p14:modId xmlns:p14="http://schemas.microsoft.com/office/powerpoint/2010/main" val="2650026936"/>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918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5122" name="Picture 2" descr="Online safety &amp; privacy – One Digital">
            <a:extLst>
              <a:ext uri="{FF2B5EF4-FFF2-40B4-BE49-F238E27FC236}">
                <a16:creationId xmlns:a16="http://schemas.microsoft.com/office/drawing/2014/main" id="{39F2122F-0B0F-A74C-8591-88BD67EBC1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993823"/>
            <a:ext cx="4038600" cy="207736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a:xfrm>
            <a:off x="4648200" y="1673352"/>
            <a:ext cx="4038600" cy="4718304"/>
          </a:xfrm>
        </p:spPr>
        <p:txBody>
          <a:bodyPr>
            <a:normAutofit/>
          </a:bodyPr>
          <a:lstStyle/>
          <a:p>
            <a:pPr marL="428625" indent="-428625">
              <a:buFont typeface="Arial"/>
              <a:buChar char="•"/>
            </a:pPr>
            <a:r>
              <a:rPr lang="en-US" dirty="0"/>
              <a:t>It makes you safer:</a:t>
            </a:r>
          </a:p>
          <a:p>
            <a:pPr marL="428625" indent="-428625">
              <a:buFont typeface="Arial"/>
              <a:buChar char="•"/>
            </a:pPr>
            <a:r>
              <a:rPr lang="en-US" dirty="0"/>
              <a:t>From checking medications, travelling abroad, to fixing your home – do more things safely.</a:t>
            </a:r>
          </a:p>
          <a:p>
            <a:endParaRPr lang="en-US" dirty="0"/>
          </a:p>
          <a:p>
            <a:pPr marL="428625" indent="-428625">
              <a:buFont typeface="Arial"/>
              <a:buChar char="•"/>
            </a:pPr>
            <a:r>
              <a:rPr lang="en-US" dirty="0"/>
              <a:t>Examples?</a:t>
            </a:r>
          </a:p>
          <a:p>
            <a:endParaRPr lang="en-US" dirty="0"/>
          </a:p>
        </p:txBody>
      </p:sp>
    </p:spTree>
    <p:extLst>
      <p:ext uri="{BB962C8B-B14F-4D97-AF65-F5344CB8AC3E}">
        <p14:creationId xmlns:p14="http://schemas.microsoft.com/office/powerpoint/2010/main" val="1205640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4038600" cy="4718304"/>
          </a:xfrm>
        </p:spPr>
        <p:txBody>
          <a:bodyPr>
            <a:normAutofit/>
          </a:bodyPr>
          <a:lstStyle/>
          <a:p>
            <a:pPr marL="428625" indent="-428625">
              <a:buFont typeface="Arial"/>
              <a:buChar char="•"/>
            </a:pPr>
            <a:r>
              <a:rPr lang="en-US" dirty="0"/>
              <a:t>It keeps you informed:</a:t>
            </a:r>
          </a:p>
          <a:p>
            <a:pPr marL="428625" indent="-428625">
              <a:buFont typeface="Arial"/>
              <a:buChar char="•"/>
            </a:pPr>
            <a:r>
              <a:rPr lang="en-US" dirty="0"/>
              <a:t>From minor traffic annoyances to life threatening natural disasters.</a:t>
            </a:r>
          </a:p>
          <a:p>
            <a:pPr marL="428625" indent="-428625">
              <a:buFont typeface="Arial"/>
              <a:buChar char="•"/>
            </a:pPr>
            <a:r>
              <a:rPr lang="en-US" dirty="0"/>
              <a:t>Examples?</a:t>
            </a:r>
          </a:p>
          <a:p>
            <a:endParaRPr lang="en-US" dirty="0"/>
          </a:p>
        </p:txBody>
      </p:sp>
      <p:pic>
        <p:nvPicPr>
          <p:cNvPr id="6146" name="Picture 2" descr="Staying Informed Without Drowning in Data - The New York Times">
            <a:extLst>
              <a:ext uri="{FF2B5EF4-FFF2-40B4-BE49-F238E27FC236}">
                <a16:creationId xmlns:a16="http://schemas.microsoft.com/office/drawing/2014/main" id="{9A918E50-3DED-1C47-8704-DEFD1D789B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48200" y="3022854"/>
            <a:ext cx="4038600" cy="20193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81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7170" name="Picture 2" descr="Connected - Relay FM">
            <a:extLst>
              <a:ext uri="{FF2B5EF4-FFF2-40B4-BE49-F238E27FC236}">
                <a16:creationId xmlns:a16="http://schemas.microsoft.com/office/drawing/2014/main" id="{21E011F2-9210-3148-BB13-29E68C90A2A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013204"/>
            <a:ext cx="4038600" cy="4038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a:xfrm>
            <a:off x="4648200" y="1673352"/>
            <a:ext cx="4038600" cy="4718304"/>
          </a:xfrm>
        </p:spPr>
        <p:txBody>
          <a:bodyPr>
            <a:normAutofit/>
          </a:bodyPr>
          <a:lstStyle/>
          <a:p>
            <a:pPr marL="428625" indent="-428625">
              <a:buFont typeface="Arial"/>
              <a:buChar char="•"/>
            </a:pPr>
            <a:r>
              <a:rPr lang="en-US" dirty="0"/>
              <a:t>It keeps you connected:</a:t>
            </a:r>
          </a:p>
          <a:p>
            <a:pPr marL="428625" indent="-428625">
              <a:buFont typeface="Arial"/>
              <a:buChar char="•"/>
            </a:pPr>
            <a:r>
              <a:rPr lang="en-US" dirty="0"/>
              <a:t>Technology allows you to talk to anyone, anytime on your own terms.</a:t>
            </a:r>
          </a:p>
          <a:p>
            <a:pPr marL="428625" indent="-428625">
              <a:buFont typeface="Arial"/>
              <a:buChar char="•"/>
            </a:pPr>
            <a:endParaRPr lang="en-US" dirty="0"/>
          </a:p>
          <a:p>
            <a:pPr marL="428625" indent="-428625">
              <a:buFont typeface="Arial"/>
              <a:buChar char="•"/>
            </a:pPr>
            <a:r>
              <a:rPr lang="en-US" dirty="0"/>
              <a:t>Examples?</a:t>
            </a:r>
          </a:p>
          <a:p>
            <a:pPr marL="428625" indent="-428625">
              <a:buFont typeface="Arial"/>
              <a:buChar char="•"/>
            </a:pPr>
            <a:endParaRPr lang="en-US" dirty="0"/>
          </a:p>
          <a:p>
            <a:endParaRPr lang="en-US" dirty="0"/>
          </a:p>
        </p:txBody>
      </p:sp>
    </p:spTree>
    <p:extLst>
      <p:ext uri="{BB962C8B-B14F-4D97-AF65-F5344CB8AC3E}">
        <p14:creationId xmlns:p14="http://schemas.microsoft.com/office/powerpoint/2010/main" val="83532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4038600" cy="4718304"/>
          </a:xfrm>
        </p:spPr>
        <p:txBody>
          <a:bodyPr>
            <a:normAutofit/>
          </a:bodyPr>
          <a:lstStyle/>
          <a:p>
            <a:pPr marL="428625" indent="-428625">
              <a:buFont typeface="Arial"/>
              <a:buChar char="•"/>
            </a:pPr>
            <a:r>
              <a:rPr lang="en-US" dirty="0"/>
              <a:t>You will make better decisions:</a:t>
            </a:r>
          </a:p>
          <a:p>
            <a:pPr marL="428625" indent="-428625">
              <a:buFont typeface="Arial"/>
              <a:buChar char="•"/>
            </a:pPr>
            <a:r>
              <a:rPr lang="en-US" dirty="0"/>
              <a:t>Digital literacy allows you to search, study, </a:t>
            </a:r>
            <a:r>
              <a:rPr lang="en-US" dirty="0" err="1"/>
              <a:t>analyse</a:t>
            </a:r>
            <a:r>
              <a:rPr lang="en-US" dirty="0"/>
              <a:t> and compare at any time.</a:t>
            </a:r>
          </a:p>
          <a:p>
            <a:pPr marL="428625" indent="-428625">
              <a:buFont typeface="Arial"/>
              <a:buChar char="•"/>
            </a:pPr>
            <a:r>
              <a:rPr lang="en-US" dirty="0"/>
              <a:t>Examples?</a:t>
            </a:r>
          </a:p>
          <a:p>
            <a:pPr marL="428625" indent="-428625">
              <a:buFont typeface="Arial"/>
              <a:buChar char="•"/>
            </a:pPr>
            <a:endParaRPr lang="en-US" dirty="0"/>
          </a:p>
          <a:p>
            <a:endParaRPr lang="en-US" dirty="0"/>
          </a:p>
        </p:txBody>
      </p:sp>
      <p:pic>
        <p:nvPicPr>
          <p:cNvPr id="8194" name="Picture 2" descr="Financial statements help you make better decisions! | Pro-actions ...">
            <a:extLst>
              <a:ext uri="{FF2B5EF4-FFF2-40B4-BE49-F238E27FC236}">
                <a16:creationId xmlns:a16="http://schemas.microsoft.com/office/drawing/2014/main" id="{060F000B-3165-E244-A955-4FCC7B8F36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478590"/>
            <a:ext cx="4038600" cy="310782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4038600" cy="4718304"/>
          </a:xfrm>
        </p:spPr>
        <p:txBody>
          <a:bodyPr>
            <a:normAutofit/>
          </a:bodyPr>
          <a:lstStyle/>
          <a:p>
            <a:pPr marL="428625" indent="-428625">
              <a:buFont typeface="Arial"/>
              <a:buChar char="•"/>
            </a:pPr>
            <a:r>
              <a:rPr lang="en-US" dirty="0"/>
              <a:t>It can keep you employed:</a:t>
            </a:r>
          </a:p>
          <a:p>
            <a:pPr marL="428625" indent="-428625">
              <a:buFont typeface="Arial"/>
              <a:buChar char="•"/>
            </a:pPr>
            <a:r>
              <a:rPr lang="en-US" dirty="0"/>
              <a:t>Most jobs today require some form of computer skills including jobs outside the traditional office.</a:t>
            </a:r>
          </a:p>
          <a:p>
            <a:pPr marL="428625" indent="-428625">
              <a:buFont typeface="Arial"/>
              <a:buChar char="•"/>
            </a:pPr>
            <a:r>
              <a:rPr lang="en-US" dirty="0"/>
              <a:t>Examples?</a:t>
            </a:r>
          </a:p>
        </p:txBody>
      </p:sp>
      <p:pic>
        <p:nvPicPr>
          <p:cNvPr id="9218" name="Picture 2" descr="Martin Lewis tells self-employed hit by coronavirus crisis about ...">
            <a:extLst>
              <a:ext uri="{FF2B5EF4-FFF2-40B4-BE49-F238E27FC236}">
                <a16:creationId xmlns:a16="http://schemas.microsoft.com/office/drawing/2014/main" id="{10444739-AA9C-1145-8D0F-AA64088F25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287" b="-2"/>
          <a:stretch/>
        </p:blipFill>
        <p:spPr bwMode="auto">
          <a:xfrm>
            <a:off x="4648200" y="1673352"/>
            <a:ext cx="4038600" cy="471830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3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10242" name="Picture 2" descr="How to Be Happy | Psychology Today">
            <a:extLst>
              <a:ext uri="{FF2B5EF4-FFF2-40B4-BE49-F238E27FC236}">
                <a16:creationId xmlns:a16="http://schemas.microsoft.com/office/drawing/2014/main" id="{FCA2C4C0-F97B-BB47-A9E2-D8A4402513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688752"/>
            <a:ext cx="4038600" cy="268750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a:xfrm>
            <a:off x="4648200" y="1673352"/>
            <a:ext cx="4038600" cy="4718304"/>
          </a:xfrm>
        </p:spPr>
        <p:txBody>
          <a:bodyPr>
            <a:normAutofit/>
          </a:bodyPr>
          <a:lstStyle/>
          <a:p>
            <a:pPr marL="428625" indent="-428625">
              <a:buFont typeface="Arial"/>
              <a:buChar char="•"/>
            </a:pPr>
            <a:r>
              <a:rPr lang="en-US" dirty="0"/>
              <a:t>It makes you happier:</a:t>
            </a:r>
          </a:p>
          <a:p>
            <a:pPr marL="428625" indent="-428625">
              <a:buFont typeface="Arial"/>
              <a:buChar char="•"/>
            </a:pPr>
            <a:r>
              <a:rPr lang="en-US" dirty="0"/>
              <a:t>No matter how technically advanced the world gets, we will always love creativity and innovation.</a:t>
            </a:r>
          </a:p>
          <a:p>
            <a:pPr marL="428625" indent="-428625">
              <a:buFont typeface="Arial"/>
              <a:buChar char="•"/>
            </a:pPr>
            <a:r>
              <a:rPr lang="en-US" dirty="0"/>
              <a:t>Examples?</a:t>
            </a:r>
          </a:p>
          <a:p>
            <a:endParaRPr lang="en-US" dirty="0"/>
          </a:p>
          <a:p>
            <a:endParaRPr lang="en-US" dirty="0"/>
          </a:p>
        </p:txBody>
      </p:sp>
    </p:spTree>
    <p:extLst>
      <p:ext uri="{BB962C8B-B14F-4D97-AF65-F5344CB8AC3E}">
        <p14:creationId xmlns:p14="http://schemas.microsoft.com/office/powerpoint/2010/main" val="152991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Activity</a:t>
            </a:r>
          </a:p>
        </p:txBody>
      </p:sp>
      <p:sp>
        <p:nvSpPr>
          <p:cNvPr id="3" name="Content Placeholder 2"/>
          <p:cNvSpPr>
            <a:spLocks noGrp="1"/>
          </p:cNvSpPr>
          <p:nvPr>
            <p:ph sz="half" idx="1"/>
          </p:nvPr>
        </p:nvSpPr>
        <p:spPr>
          <a:xfrm>
            <a:off x="457200" y="1673352"/>
            <a:ext cx="4038600" cy="4718304"/>
          </a:xfrm>
        </p:spPr>
        <p:txBody>
          <a:bodyPr>
            <a:normAutofit/>
          </a:bodyPr>
          <a:lstStyle/>
          <a:p>
            <a:r>
              <a:rPr lang="en-US" dirty="0"/>
              <a:t>Activity:</a:t>
            </a:r>
          </a:p>
          <a:p>
            <a:pPr marL="428625" indent="-428625">
              <a:buFont typeface="Arial"/>
              <a:buChar char="•"/>
            </a:pPr>
            <a:r>
              <a:rPr lang="en-US" dirty="0"/>
              <a:t>Which of the digital technologies being used at your institution, workplace or any place you come across?</a:t>
            </a:r>
          </a:p>
          <a:p>
            <a:pPr marL="428625" indent="-428625">
              <a:buFont typeface="Arial"/>
              <a:buChar char="•"/>
            </a:pPr>
            <a:r>
              <a:rPr lang="en-US" dirty="0"/>
              <a:t>How have they influenced your position/experience?</a:t>
            </a:r>
          </a:p>
          <a:p>
            <a:pPr marL="428625" indent="-428625">
              <a:buFont typeface="Arial"/>
              <a:buChar char="•"/>
            </a:pPr>
            <a:r>
              <a:rPr lang="en-US" dirty="0"/>
              <a:t>Share the digital technologies you have been using</a:t>
            </a:r>
          </a:p>
          <a:p>
            <a:endParaRPr lang="en-US" dirty="0"/>
          </a:p>
        </p:txBody>
      </p:sp>
      <p:pic>
        <p:nvPicPr>
          <p:cNvPr id="11266" name="Picture 2" descr="Nervous System Activities">
            <a:extLst>
              <a:ext uri="{FF2B5EF4-FFF2-40B4-BE49-F238E27FC236}">
                <a16:creationId xmlns:a16="http://schemas.microsoft.com/office/drawing/2014/main" id="{7B3FDB14-7230-2D4C-8DCA-2E35EBCC63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891161"/>
            <a:ext cx="4038600" cy="228268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098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CC445-4D57-F444-BFE7-77406799471D}"/>
              </a:ext>
            </a:extLst>
          </p:cNvPr>
          <p:cNvSpPr>
            <a:spLocks noGrp="1"/>
          </p:cNvSpPr>
          <p:nvPr>
            <p:ph type="title"/>
          </p:nvPr>
        </p:nvSpPr>
        <p:spPr>
          <a:xfrm>
            <a:off x="457200" y="533400"/>
            <a:ext cx="8229600" cy="990600"/>
          </a:xfrm>
        </p:spPr>
        <p:txBody>
          <a:bodyPr anchor="ctr">
            <a:normAutofit/>
          </a:bodyPr>
          <a:lstStyle/>
          <a:p>
            <a:r>
              <a:rPr lang="en-US" dirty="0"/>
              <a:t>In Summary, we looked at the following</a:t>
            </a:r>
          </a:p>
        </p:txBody>
      </p:sp>
      <p:graphicFrame>
        <p:nvGraphicFramePr>
          <p:cNvPr id="11" name="Content Placeholder 2">
            <a:extLst>
              <a:ext uri="{FF2B5EF4-FFF2-40B4-BE49-F238E27FC236}">
                <a16:creationId xmlns:a16="http://schemas.microsoft.com/office/drawing/2014/main" id="{83DC8F39-A9EA-415C-8452-C6508E78EDFE}"/>
              </a:ext>
            </a:extLst>
          </p:cNvPr>
          <p:cNvGraphicFramePr>
            <a:graphicFrameLocks noGrp="1"/>
          </p:cNvGraphicFramePr>
          <p:nvPr>
            <p:ph idx="1"/>
            <p:extLst>
              <p:ext uri="{D42A27DB-BD31-4B8C-83A1-F6EECF244321}">
                <p14:modId xmlns:p14="http://schemas.microsoft.com/office/powerpoint/2010/main" val="2001411536"/>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590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5AA43-E2EE-714A-B12F-7B4C42B03439}"/>
              </a:ext>
            </a:extLst>
          </p:cNvPr>
          <p:cNvSpPr>
            <a:spLocks noGrp="1"/>
          </p:cNvSpPr>
          <p:nvPr>
            <p:ph type="subTitle" idx="1"/>
          </p:nvPr>
        </p:nvSpPr>
        <p:spPr>
          <a:xfrm>
            <a:off x="685800" y="3505200"/>
            <a:ext cx="6400800" cy="1752600"/>
          </a:xfrm>
        </p:spPr>
        <p:txBody>
          <a:bodyPr>
            <a:normAutofit/>
          </a:bodyPr>
          <a:lstStyle/>
          <a:p>
            <a:pPr>
              <a:lnSpc>
                <a:spcPct val="90000"/>
              </a:lnSpc>
            </a:pPr>
            <a:r>
              <a:rPr lang="en-GB" sz="2100"/>
              <a:t>Boyle, J. (2019). </a:t>
            </a:r>
            <a:r>
              <a:rPr lang="en-GB" sz="2100" i="1"/>
              <a:t>12 Tips For Students To Manage Their Digital Footprints</a:t>
            </a:r>
            <a:r>
              <a:rPr lang="en-GB" sz="2100"/>
              <a:t>. [online] </a:t>
            </a:r>
            <a:r>
              <a:rPr lang="en-GB" sz="2100" err="1"/>
              <a:t>TeachThought</a:t>
            </a:r>
            <a:r>
              <a:rPr lang="en-GB" sz="2100"/>
              <a:t>. Available at: https://</a:t>
            </a:r>
            <a:r>
              <a:rPr lang="en-GB" sz="2100" err="1"/>
              <a:t>www.teachthought.com</a:t>
            </a:r>
            <a:r>
              <a:rPr lang="en-GB" sz="2100"/>
              <a:t>/the-future-of-learning/11-tips-for-students-tomanage-their-digital-footprints/ [Accessed 19 May 2019].</a:t>
            </a:r>
            <a:endParaRPr lang="en-US" sz="2100"/>
          </a:p>
        </p:txBody>
      </p:sp>
      <p:sp>
        <p:nvSpPr>
          <p:cNvPr id="2" name="Title 1">
            <a:extLst>
              <a:ext uri="{FF2B5EF4-FFF2-40B4-BE49-F238E27FC236}">
                <a16:creationId xmlns:a16="http://schemas.microsoft.com/office/drawing/2014/main" id="{4AE37943-0C5E-964B-9C07-7422AA41979B}"/>
              </a:ext>
            </a:extLst>
          </p:cNvPr>
          <p:cNvSpPr>
            <a:spLocks noGrp="1"/>
          </p:cNvSpPr>
          <p:nvPr>
            <p:ph sz="quarter" idx="13"/>
          </p:nvPr>
        </p:nvSpPr>
        <p:spPr>
          <a:xfrm>
            <a:off x="457201" y="620713"/>
            <a:ext cx="8348663" cy="819150"/>
          </a:xfrm>
        </p:spPr>
        <p:txBody>
          <a:bodyPr>
            <a:normAutofit/>
          </a:bodyPr>
          <a:lstStyle/>
          <a:p>
            <a:r>
              <a:rPr lang="en-US" dirty="0"/>
              <a:t>References</a:t>
            </a:r>
          </a:p>
        </p:txBody>
      </p:sp>
    </p:spTree>
    <p:extLst>
      <p:ext uri="{BB962C8B-B14F-4D97-AF65-F5344CB8AC3E}">
        <p14:creationId xmlns:p14="http://schemas.microsoft.com/office/powerpoint/2010/main" val="196483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2CC0D7A2-EF2F-48F9-B941-8DAB36551E6F}"/>
              </a:ext>
            </a:extLst>
          </p:cNvPr>
          <p:cNvSpPr>
            <a:spLocks noGrp="1"/>
          </p:cNvSpPr>
          <p:nvPr>
            <p:ph type="title"/>
          </p:nvPr>
        </p:nvSpPr>
        <p:spPr>
          <a:xfrm>
            <a:off x="457200" y="533400"/>
            <a:ext cx="8229600" cy="990600"/>
          </a:xfrm>
        </p:spPr>
        <p:txBody>
          <a:bodyPr/>
          <a:lstStyle/>
          <a:p>
            <a:endParaRPr lang="en-US"/>
          </a:p>
        </p:txBody>
      </p:sp>
      <p:pic>
        <p:nvPicPr>
          <p:cNvPr id="1026" name="Picture 2" descr="Are we saying Thank You enough and can we measure that? – flex.bi">
            <a:extLst>
              <a:ext uri="{FF2B5EF4-FFF2-40B4-BE49-F238E27FC236}">
                <a16:creationId xmlns:a16="http://schemas.microsoft.com/office/drawing/2014/main" id="{E80AE5C0-434C-974D-9ED3-6C981ADE92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600200"/>
            <a:ext cx="7924800" cy="48768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4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a:t>Learning Outcomes</a:t>
            </a:r>
          </a:p>
        </p:txBody>
      </p:sp>
      <p:graphicFrame>
        <p:nvGraphicFramePr>
          <p:cNvPr id="9" name="Content Placeholder 6">
            <a:extLst>
              <a:ext uri="{FF2B5EF4-FFF2-40B4-BE49-F238E27FC236}">
                <a16:creationId xmlns:a16="http://schemas.microsoft.com/office/drawing/2014/main" id="{4A4CCAF4-6A20-409D-8AB9-B3E83162CF55}"/>
              </a:ext>
            </a:extLst>
          </p:cNvPr>
          <p:cNvGraphicFramePr>
            <a:graphicFrameLocks noGrp="1"/>
          </p:cNvGraphicFramePr>
          <p:nvPr>
            <p:ph idx="1"/>
            <p:extLst>
              <p:ext uri="{D42A27DB-BD31-4B8C-83A1-F6EECF244321}">
                <p14:modId xmlns:p14="http://schemas.microsoft.com/office/powerpoint/2010/main" val="2940783652"/>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51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Digital footprint</a:t>
            </a:r>
          </a:p>
        </p:txBody>
      </p:sp>
      <p:pic>
        <p:nvPicPr>
          <p:cNvPr id="4" name="Picture 3">
            <a:extLst>
              <a:ext uri="{FF2B5EF4-FFF2-40B4-BE49-F238E27FC236}">
                <a16:creationId xmlns:a16="http://schemas.microsoft.com/office/drawing/2014/main" id="{90FE8FA8-13AE-354F-81BA-333A9DD3B3E6}"/>
              </a:ext>
            </a:extLst>
          </p:cNvPr>
          <p:cNvPicPr>
            <a:picLocks noChangeAspect="1"/>
          </p:cNvPicPr>
          <p:nvPr/>
        </p:nvPicPr>
        <p:blipFill>
          <a:blip r:embed="rId3"/>
          <a:stretch>
            <a:fillRect/>
          </a:stretch>
        </p:blipFill>
        <p:spPr>
          <a:xfrm>
            <a:off x="457200" y="3006828"/>
            <a:ext cx="4038600" cy="2051352"/>
          </a:xfrm>
          <a:prstGeom prst="rect">
            <a:avLst/>
          </a:prstGeom>
          <a:noFill/>
        </p:spPr>
      </p:pic>
      <p:sp>
        <p:nvSpPr>
          <p:cNvPr id="3" name="Content Placeholder 2"/>
          <p:cNvSpPr>
            <a:spLocks noGrp="1"/>
          </p:cNvSpPr>
          <p:nvPr>
            <p:ph sz="half" idx="2"/>
          </p:nvPr>
        </p:nvSpPr>
        <p:spPr>
          <a:xfrm>
            <a:off x="4648200" y="1673352"/>
            <a:ext cx="4038600" cy="4718304"/>
          </a:xfrm>
        </p:spPr>
        <p:txBody>
          <a:bodyPr>
            <a:normAutofit/>
          </a:bodyPr>
          <a:lstStyle/>
          <a:p>
            <a:pPr>
              <a:lnSpc>
                <a:spcPct val="90000"/>
              </a:lnSpc>
            </a:pPr>
            <a:r>
              <a:rPr lang="en-US" sz="1800"/>
              <a:t>What is a digital footprint?	</a:t>
            </a:r>
          </a:p>
          <a:p>
            <a:pPr marL="428625" indent="-428625">
              <a:lnSpc>
                <a:spcPct val="90000"/>
              </a:lnSpc>
              <a:buFont typeface="Arial" charset="0"/>
              <a:buChar char="•"/>
            </a:pPr>
            <a:r>
              <a:rPr lang="en-US" sz="1800"/>
              <a:t>It is the data trail left by your interactions in the digital world</a:t>
            </a:r>
          </a:p>
          <a:p>
            <a:pPr marL="428625" indent="-428625">
              <a:lnSpc>
                <a:spcPct val="90000"/>
              </a:lnSpc>
              <a:buFont typeface="Arial" charset="0"/>
              <a:buChar char="•"/>
            </a:pPr>
            <a:r>
              <a:rPr lang="en-US" sz="1800"/>
              <a:t>It is a public record of</a:t>
            </a:r>
          </a:p>
          <a:p>
            <a:pPr marL="600075" lvl="1" indent="-257175">
              <a:lnSpc>
                <a:spcPct val="90000"/>
              </a:lnSpc>
              <a:buFont typeface="Arial" charset="0"/>
              <a:buChar char="•"/>
            </a:pPr>
            <a:r>
              <a:rPr lang="en-US"/>
              <a:t>what you said </a:t>
            </a:r>
          </a:p>
          <a:p>
            <a:pPr marL="600075" lvl="1" indent="-257175">
              <a:lnSpc>
                <a:spcPct val="90000"/>
              </a:lnSpc>
              <a:buFont typeface="Arial" charset="0"/>
              <a:buChar char="•"/>
            </a:pPr>
            <a:r>
              <a:rPr lang="en-US"/>
              <a:t>what was said about you</a:t>
            </a:r>
          </a:p>
          <a:p>
            <a:pPr marL="600075" lvl="1" indent="-257175">
              <a:lnSpc>
                <a:spcPct val="90000"/>
              </a:lnSpc>
              <a:buFont typeface="Arial" charset="0"/>
              <a:buChar char="•"/>
            </a:pPr>
            <a:r>
              <a:rPr lang="en-US"/>
              <a:t>what you liked, retweeted or shared</a:t>
            </a:r>
          </a:p>
          <a:p>
            <a:pPr marL="600075" lvl="1" indent="-257175">
              <a:lnSpc>
                <a:spcPct val="90000"/>
              </a:lnSpc>
              <a:buFont typeface="Arial" charset="0"/>
              <a:buChar char="•"/>
            </a:pPr>
            <a:r>
              <a:rPr lang="en-US"/>
              <a:t>where you are, or have been </a:t>
            </a:r>
          </a:p>
          <a:p>
            <a:pPr>
              <a:lnSpc>
                <a:spcPct val="90000"/>
              </a:lnSpc>
            </a:pPr>
            <a:endParaRPr lang="en-US" sz="1800"/>
          </a:p>
          <a:p>
            <a:pPr>
              <a:lnSpc>
                <a:spcPct val="90000"/>
              </a:lnSpc>
            </a:pPr>
            <a:r>
              <a:rPr lang="en-US" sz="1800"/>
              <a:t>Although it’s less public, there’s also a record of</a:t>
            </a:r>
          </a:p>
          <a:p>
            <a:pPr>
              <a:lnSpc>
                <a:spcPct val="90000"/>
              </a:lnSpc>
            </a:pPr>
            <a:endParaRPr lang="en-US" sz="1800"/>
          </a:p>
          <a:p>
            <a:pPr marL="428625" indent="-428625">
              <a:lnSpc>
                <a:spcPct val="90000"/>
              </a:lnSpc>
              <a:buFont typeface="Arial" charset="0"/>
              <a:buChar char="•"/>
            </a:pPr>
            <a:r>
              <a:rPr lang="en-US" sz="1800"/>
              <a:t>what you’ve clicked on </a:t>
            </a:r>
          </a:p>
          <a:p>
            <a:pPr marL="428625" indent="-428625">
              <a:lnSpc>
                <a:spcPct val="90000"/>
              </a:lnSpc>
              <a:buFont typeface="Arial" charset="0"/>
              <a:buChar char="•"/>
            </a:pPr>
            <a:r>
              <a:rPr lang="en-US" sz="1800"/>
              <a:t>what you’ve searched for</a:t>
            </a:r>
          </a:p>
          <a:p>
            <a:pPr marL="428625" indent="-428625">
              <a:lnSpc>
                <a:spcPct val="90000"/>
              </a:lnSpc>
              <a:buFont typeface="Arial" charset="0"/>
              <a:buChar char="•"/>
            </a:pPr>
            <a:r>
              <a:rPr lang="en-US" sz="1800"/>
              <a:t>your IP address </a:t>
            </a:r>
          </a:p>
          <a:p>
            <a:pPr marL="600075" lvl="1" indent="-257175">
              <a:lnSpc>
                <a:spcPct val="90000"/>
              </a:lnSpc>
              <a:buFont typeface="Arial" charset="0"/>
              <a:buChar char="•"/>
            </a:pPr>
            <a:endParaRPr lang="en-US"/>
          </a:p>
        </p:txBody>
      </p:sp>
    </p:spTree>
    <p:extLst>
      <p:ext uri="{BB962C8B-B14F-4D97-AF65-F5344CB8AC3E}">
        <p14:creationId xmlns:p14="http://schemas.microsoft.com/office/powerpoint/2010/main" val="63509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Controlling Digital Footprint</a:t>
            </a:r>
          </a:p>
        </p:txBody>
      </p:sp>
      <p:sp>
        <p:nvSpPr>
          <p:cNvPr id="3" name="Content Placeholder 2"/>
          <p:cNvSpPr>
            <a:spLocks noGrp="1"/>
          </p:cNvSpPr>
          <p:nvPr>
            <p:ph sz="half" idx="1"/>
          </p:nvPr>
        </p:nvSpPr>
        <p:spPr>
          <a:xfrm>
            <a:off x="457200" y="1673352"/>
            <a:ext cx="4038600" cy="4718304"/>
          </a:xfrm>
        </p:spPr>
        <p:txBody>
          <a:bodyPr>
            <a:normAutofit/>
          </a:bodyPr>
          <a:lstStyle/>
          <a:p>
            <a:pPr>
              <a:lnSpc>
                <a:spcPct val="90000"/>
              </a:lnSpc>
            </a:pPr>
            <a:r>
              <a:rPr lang="en-US" sz="1600" b="1"/>
              <a:t>Why is it important to be in control of your digital footprint? </a:t>
            </a:r>
            <a:endParaRPr lang="en-US" sz="1600"/>
          </a:p>
          <a:p>
            <a:pPr marL="428625" indent="-428625">
              <a:lnSpc>
                <a:spcPct val="90000"/>
              </a:lnSpc>
              <a:buFont typeface="Arial" charset="0"/>
              <a:buChar char="•"/>
            </a:pPr>
            <a:r>
              <a:rPr lang="en-US" sz="1600"/>
              <a:t>Employers can, and do, Google people who apply for jobs with them. They could check social media sites that appear in the search to see whether you’re the kind of person they want working for them. </a:t>
            </a:r>
          </a:p>
          <a:p>
            <a:pPr marL="428625" indent="-428625">
              <a:lnSpc>
                <a:spcPct val="90000"/>
              </a:lnSpc>
              <a:buFont typeface="Arial" charset="0"/>
              <a:buChar char="•"/>
            </a:pPr>
            <a:endParaRPr lang="en-US" sz="1600"/>
          </a:p>
          <a:p>
            <a:pPr marL="428625" indent="-428625">
              <a:lnSpc>
                <a:spcPct val="90000"/>
              </a:lnSpc>
              <a:buFont typeface="Arial" charset="0"/>
              <a:buChar char="•"/>
            </a:pPr>
            <a:r>
              <a:rPr lang="en-US" sz="1600"/>
              <a:t>Criminals gather information about you to fraudulently impersonate you – things like applying for credit cards or gaining access to sites or systems in your name. </a:t>
            </a:r>
          </a:p>
          <a:p>
            <a:pPr marL="428625" indent="-428625">
              <a:lnSpc>
                <a:spcPct val="90000"/>
              </a:lnSpc>
              <a:buFont typeface="Arial" charset="0"/>
              <a:buChar char="•"/>
            </a:pPr>
            <a:endParaRPr lang="en-US" sz="1600"/>
          </a:p>
          <a:p>
            <a:pPr marL="428625" indent="-428625">
              <a:lnSpc>
                <a:spcPct val="90000"/>
              </a:lnSpc>
              <a:buFont typeface="Arial" charset="0"/>
              <a:buChar char="•"/>
            </a:pPr>
            <a:r>
              <a:rPr lang="en-US" sz="1600"/>
              <a:t>Websites you visit place cookies on your computer to allow advertisers to target you with products based on your browsing history. </a:t>
            </a:r>
          </a:p>
          <a:p>
            <a:pPr marL="428625" indent="-428625">
              <a:lnSpc>
                <a:spcPct val="90000"/>
              </a:lnSpc>
              <a:buFont typeface="Arial" charset="0"/>
              <a:buChar char="•"/>
            </a:pPr>
            <a:endParaRPr lang="en-US" sz="1600"/>
          </a:p>
          <a:p>
            <a:pPr marL="428625" indent="-428625">
              <a:lnSpc>
                <a:spcPct val="90000"/>
              </a:lnSpc>
              <a:buFont typeface="Arial"/>
              <a:buChar char="•"/>
            </a:pPr>
            <a:endParaRPr lang="en-US" sz="1600"/>
          </a:p>
        </p:txBody>
      </p:sp>
      <p:pic>
        <p:nvPicPr>
          <p:cNvPr id="4" name="Picture 3">
            <a:extLst>
              <a:ext uri="{FF2B5EF4-FFF2-40B4-BE49-F238E27FC236}">
                <a16:creationId xmlns:a16="http://schemas.microsoft.com/office/drawing/2014/main" id="{28354EA4-8636-AA46-80AF-CC6190B3C1AE}"/>
              </a:ext>
            </a:extLst>
          </p:cNvPr>
          <p:cNvPicPr>
            <a:picLocks noChangeAspect="1"/>
          </p:cNvPicPr>
          <p:nvPr/>
        </p:nvPicPr>
        <p:blipFill>
          <a:blip r:embed="rId2"/>
          <a:stretch>
            <a:fillRect/>
          </a:stretch>
        </p:blipFill>
        <p:spPr>
          <a:xfrm>
            <a:off x="4648200" y="2919556"/>
            <a:ext cx="4038600" cy="2225895"/>
          </a:xfrm>
          <a:prstGeom prst="rect">
            <a:avLst/>
          </a:prstGeom>
          <a:noFill/>
        </p:spPr>
      </p:pic>
    </p:spTree>
    <p:extLst>
      <p:ext uri="{BB962C8B-B14F-4D97-AF65-F5344CB8AC3E}">
        <p14:creationId xmlns:p14="http://schemas.microsoft.com/office/powerpoint/2010/main" val="258055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4543-57AE-9543-89CA-67E6962ABD96}"/>
              </a:ext>
            </a:extLst>
          </p:cNvPr>
          <p:cNvSpPr>
            <a:spLocks noGrp="1"/>
          </p:cNvSpPr>
          <p:nvPr>
            <p:ph type="title"/>
          </p:nvPr>
        </p:nvSpPr>
        <p:spPr>
          <a:xfrm>
            <a:off x="457200" y="533400"/>
            <a:ext cx="8229600" cy="990600"/>
          </a:xfrm>
        </p:spPr>
        <p:txBody>
          <a:bodyPr anchor="ctr">
            <a:normAutofit/>
          </a:bodyPr>
          <a:lstStyle/>
          <a:p>
            <a:r>
              <a:rPr lang="en-US" dirty="0"/>
              <a:t>Controlling Digital Footprint</a:t>
            </a:r>
          </a:p>
        </p:txBody>
      </p:sp>
      <p:graphicFrame>
        <p:nvGraphicFramePr>
          <p:cNvPr id="5" name="Content Placeholder 2">
            <a:extLst>
              <a:ext uri="{FF2B5EF4-FFF2-40B4-BE49-F238E27FC236}">
                <a16:creationId xmlns:a16="http://schemas.microsoft.com/office/drawing/2014/main" id="{2DE3FDD6-7602-4A3A-B906-7C39891A98D0}"/>
              </a:ext>
            </a:extLst>
          </p:cNvPr>
          <p:cNvGraphicFramePr>
            <a:graphicFrameLocks noGrp="1"/>
          </p:cNvGraphicFramePr>
          <p:nvPr>
            <p:ph idx="1"/>
            <p:extLst>
              <p:ext uri="{D42A27DB-BD31-4B8C-83A1-F6EECF244321}">
                <p14:modId xmlns:p14="http://schemas.microsoft.com/office/powerpoint/2010/main" val="358748221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98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Managing Digital Footprint</a:t>
            </a:r>
          </a:p>
        </p:txBody>
      </p:sp>
      <p:graphicFrame>
        <p:nvGraphicFramePr>
          <p:cNvPr id="5" name="Content Placeholder 2">
            <a:extLst>
              <a:ext uri="{FF2B5EF4-FFF2-40B4-BE49-F238E27FC236}">
                <a16:creationId xmlns:a16="http://schemas.microsoft.com/office/drawing/2014/main" id="{D451E0F4-FA85-419E-8BDB-7CFF7DF882CB}"/>
              </a:ext>
            </a:extLst>
          </p:cNvPr>
          <p:cNvGraphicFramePr>
            <a:graphicFrameLocks noGrp="1"/>
          </p:cNvGraphicFramePr>
          <p:nvPr>
            <p:ph idx="1"/>
            <p:extLst>
              <p:ext uri="{D42A27DB-BD31-4B8C-83A1-F6EECF244321}">
                <p14:modId xmlns:p14="http://schemas.microsoft.com/office/powerpoint/2010/main" val="817605842"/>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666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pic>
        <p:nvPicPr>
          <p:cNvPr id="2054" name="Picture 6" descr="Tired of daylight saving time? These places are trying to end it.">
            <a:extLst>
              <a:ext uri="{FF2B5EF4-FFF2-40B4-BE49-F238E27FC236}">
                <a16:creationId xmlns:a16="http://schemas.microsoft.com/office/drawing/2014/main" id="{5B46DC1A-A63E-1545-9173-2900131AA3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2688752"/>
            <a:ext cx="4038600" cy="26875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2"/>
          </p:nvPr>
        </p:nvSpPr>
        <p:spPr>
          <a:xfrm>
            <a:off x="4648200" y="1673352"/>
            <a:ext cx="4038600" cy="4718304"/>
          </a:xfrm>
        </p:spPr>
        <p:txBody>
          <a:bodyPr>
            <a:normAutofit/>
          </a:bodyPr>
          <a:lstStyle/>
          <a:p>
            <a:pPr marL="428625" indent="-428625">
              <a:buFont typeface="Arial"/>
              <a:buChar char="•"/>
            </a:pPr>
            <a:r>
              <a:rPr lang="en-US" dirty="0"/>
              <a:t>It saves time:</a:t>
            </a:r>
          </a:p>
          <a:p>
            <a:pPr marL="428625" indent="-428625">
              <a:buFont typeface="Arial"/>
              <a:buChar char="•"/>
            </a:pPr>
            <a:r>
              <a:rPr lang="en-US" dirty="0"/>
              <a:t>Being digitally literate can save hours per month for tasks that could only be done offline in the past</a:t>
            </a:r>
          </a:p>
          <a:p>
            <a:pPr marL="428625" indent="-428625">
              <a:buFont typeface="Arial"/>
              <a:buChar char="•"/>
            </a:pPr>
            <a:r>
              <a:rPr lang="en-US" dirty="0"/>
              <a:t>Examples?</a:t>
            </a:r>
          </a:p>
        </p:txBody>
      </p:sp>
    </p:spTree>
    <p:extLst>
      <p:ext uri="{BB962C8B-B14F-4D97-AF65-F5344CB8AC3E}">
        <p14:creationId xmlns:p14="http://schemas.microsoft.com/office/powerpoint/2010/main" val="415466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4038600" cy="4718304"/>
          </a:xfrm>
        </p:spPr>
        <p:txBody>
          <a:bodyPr>
            <a:normAutofit/>
          </a:bodyPr>
          <a:lstStyle/>
          <a:p>
            <a:pPr marL="428625" indent="-428625">
              <a:buFont typeface="Arial"/>
              <a:buChar char="•"/>
            </a:pPr>
            <a:r>
              <a:rPr lang="en-US" dirty="0"/>
              <a:t>You learn faster:</a:t>
            </a:r>
          </a:p>
          <a:p>
            <a:pPr marL="428625" indent="-428625">
              <a:buFont typeface="Arial"/>
              <a:buChar char="•"/>
            </a:pPr>
            <a:r>
              <a:rPr lang="en-US" dirty="0"/>
              <a:t>Study at your own pace, lookup words, data, facts, figures. Try new things without fear.</a:t>
            </a:r>
          </a:p>
          <a:p>
            <a:pPr marL="428625" indent="-428625">
              <a:buFont typeface="Arial"/>
              <a:buChar char="•"/>
            </a:pPr>
            <a:r>
              <a:rPr lang="en-US" dirty="0"/>
              <a:t>Examples?</a:t>
            </a:r>
          </a:p>
          <a:p>
            <a:endParaRPr lang="en-US" dirty="0"/>
          </a:p>
        </p:txBody>
      </p:sp>
      <p:pic>
        <p:nvPicPr>
          <p:cNvPr id="3074" name="Picture 2" descr="How to learn your way into a new job">
            <a:extLst>
              <a:ext uri="{FF2B5EF4-FFF2-40B4-BE49-F238E27FC236}">
                <a16:creationId xmlns:a16="http://schemas.microsoft.com/office/drawing/2014/main" id="{31623AE6-B0DD-F644-B8FE-564C8D313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688752"/>
            <a:ext cx="4038600" cy="268750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58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Why should we care to ‘being digital’?</a:t>
            </a:r>
          </a:p>
        </p:txBody>
      </p:sp>
      <p:sp>
        <p:nvSpPr>
          <p:cNvPr id="3" name="Content Placeholder 2"/>
          <p:cNvSpPr>
            <a:spLocks noGrp="1"/>
          </p:cNvSpPr>
          <p:nvPr>
            <p:ph sz="half" idx="1"/>
          </p:nvPr>
        </p:nvSpPr>
        <p:spPr>
          <a:xfrm>
            <a:off x="457200" y="1673352"/>
            <a:ext cx="4038600" cy="4718304"/>
          </a:xfrm>
        </p:spPr>
        <p:txBody>
          <a:bodyPr>
            <a:normAutofit/>
          </a:bodyPr>
          <a:lstStyle/>
          <a:p>
            <a:pPr marL="428625" indent="-428625">
              <a:buFont typeface="Arial"/>
              <a:buChar char="•"/>
            </a:pPr>
            <a:r>
              <a:rPr lang="en-US" dirty="0"/>
              <a:t>You save money:</a:t>
            </a:r>
          </a:p>
          <a:p>
            <a:pPr marL="428625" indent="-428625">
              <a:buFont typeface="Arial"/>
              <a:buChar char="•"/>
            </a:pPr>
            <a:r>
              <a:rPr lang="en-US" dirty="0"/>
              <a:t>Coupon codes, daily deal sites, comparison shopping sites and mobile apps, make it easier than ever to get the best product at the best price.</a:t>
            </a:r>
          </a:p>
          <a:p>
            <a:pPr marL="428625" indent="-428625">
              <a:buFont typeface="Arial"/>
              <a:buChar char="•"/>
            </a:pPr>
            <a:r>
              <a:rPr lang="en-US" dirty="0"/>
              <a:t>Examples?</a:t>
            </a:r>
          </a:p>
        </p:txBody>
      </p:sp>
      <p:pic>
        <p:nvPicPr>
          <p:cNvPr id="4098" name="Picture 2" descr="How do you score on this money quiz for teenagers? - BBC News">
            <a:extLst>
              <a:ext uri="{FF2B5EF4-FFF2-40B4-BE49-F238E27FC236}">
                <a16:creationId xmlns:a16="http://schemas.microsoft.com/office/drawing/2014/main" id="{F536206A-4FD7-0C44-B737-A85D4577A4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268" r="31799" b="-1"/>
          <a:stretch/>
        </p:blipFill>
        <p:spPr bwMode="auto">
          <a:xfrm>
            <a:off x="4648200" y="1673352"/>
            <a:ext cx="4038600" cy="471830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9087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Macintosh PowerPoint</Application>
  <PresentationFormat>On-screen Show (4:3)</PresentationFormat>
  <Paragraphs>102</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Clarity</vt:lpstr>
      <vt:lpstr>PowerPoint Presentation</vt:lpstr>
      <vt:lpstr>Learning Outcomes</vt:lpstr>
      <vt:lpstr>Digital footprint</vt:lpstr>
      <vt:lpstr>Controlling Digital Footprint</vt:lpstr>
      <vt:lpstr>Controlling Digital Footprint</vt:lpstr>
      <vt:lpstr>Managing Digital Footprint</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Why should we care to ‘being digital’?</vt:lpstr>
      <vt:lpstr>Activity</vt:lpstr>
      <vt:lpstr>In Summary, we looked at the following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Chandranna Rayadurg</dc:creator>
  <cp:lastModifiedBy>Chandranna Rayadurg</cp:lastModifiedBy>
  <cp:revision>1</cp:revision>
  <dcterms:created xsi:type="dcterms:W3CDTF">2020-08-18T17:23:45Z</dcterms:created>
  <dcterms:modified xsi:type="dcterms:W3CDTF">2020-08-18T17:24:10Z</dcterms:modified>
</cp:coreProperties>
</file>