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54" r:id="rId1"/>
    <p:sldMasterId id="2147483961" r:id="rId2"/>
    <p:sldMasterId id="2147483985" r:id="rId3"/>
  </p:sldMasterIdLst>
  <p:notesMasterIdLst>
    <p:notesMasterId r:id="rId23"/>
  </p:notesMasterIdLst>
  <p:handoutMasterIdLst>
    <p:handoutMasterId r:id="rId24"/>
  </p:handoutMasterIdLst>
  <p:sldIdLst>
    <p:sldId id="351" r:id="rId4"/>
    <p:sldId id="444" r:id="rId5"/>
    <p:sldId id="447" r:id="rId6"/>
    <p:sldId id="446" r:id="rId7"/>
    <p:sldId id="397" r:id="rId8"/>
    <p:sldId id="398" r:id="rId9"/>
    <p:sldId id="411" r:id="rId10"/>
    <p:sldId id="414" r:id="rId11"/>
    <p:sldId id="420" r:id="rId12"/>
    <p:sldId id="440" r:id="rId13"/>
    <p:sldId id="441" r:id="rId14"/>
    <p:sldId id="421" r:id="rId15"/>
    <p:sldId id="422" r:id="rId16"/>
    <p:sldId id="423" r:id="rId17"/>
    <p:sldId id="424" r:id="rId18"/>
    <p:sldId id="425" r:id="rId19"/>
    <p:sldId id="428" r:id="rId20"/>
    <p:sldId id="429" r:id="rId21"/>
    <p:sldId id="445" r:id="rId22"/>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6"/>
  </p:normalViewPr>
  <p:slideViewPr>
    <p:cSldViewPr>
      <p:cViewPr varScale="1">
        <p:scale>
          <a:sx n="121" d="100"/>
          <a:sy n="121" d="100"/>
        </p:scale>
        <p:origin x="696" y="16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34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32B77-C1C5-4E40-8D7E-EF879A27AB9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200534D-F728-4031-8692-69FC2A7BF2DA}">
      <dgm:prSet/>
      <dgm:spPr/>
      <dgm:t>
        <a:bodyPr/>
        <a:lstStyle/>
        <a:p>
          <a:r>
            <a:rPr lang="en-US"/>
            <a:t>Define IT infrastructure and describe its components.</a:t>
          </a:r>
        </a:p>
      </dgm:t>
    </dgm:pt>
    <dgm:pt modelId="{418380EA-2EAB-4435-9CFC-D03EAF2B12F0}" type="parTrans" cxnId="{1BFD4E21-33D5-43EE-A445-51B0A5C1B86D}">
      <dgm:prSet/>
      <dgm:spPr/>
      <dgm:t>
        <a:bodyPr/>
        <a:lstStyle/>
        <a:p>
          <a:endParaRPr lang="en-US"/>
        </a:p>
      </dgm:t>
    </dgm:pt>
    <dgm:pt modelId="{2C75A4F6-4B84-4414-8C3F-435CF2A80FD7}" type="sibTrans" cxnId="{1BFD4E21-33D5-43EE-A445-51B0A5C1B86D}">
      <dgm:prSet/>
      <dgm:spPr/>
      <dgm:t>
        <a:bodyPr/>
        <a:lstStyle/>
        <a:p>
          <a:endParaRPr lang="en-US"/>
        </a:p>
      </dgm:t>
    </dgm:pt>
    <dgm:pt modelId="{DF491862-877E-48FF-B04E-C3E650CEC49F}">
      <dgm:prSet/>
      <dgm:spPr/>
      <dgm:t>
        <a:bodyPr/>
        <a:lstStyle/>
        <a:p>
          <a:r>
            <a:rPr lang="en-US"/>
            <a:t>Assess contemporary computer hardware platform trends.</a:t>
          </a:r>
        </a:p>
      </dgm:t>
    </dgm:pt>
    <dgm:pt modelId="{79A61C40-BFF2-4FAC-A2E2-1E3FA4B01394}" type="parTrans" cxnId="{33B688E1-2528-4962-A5C2-97475A29B7C0}">
      <dgm:prSet/>
      <dgm:spPr/>
      <dgm:t>
        <a:bodyPr/>
        <a:lstStyle/>
        <a:p>
          <a:endParaRPr lang="en-US"/>
        </a:p>
      </dgm:t>
    </dgm:pt>
    <dgm:pt modelId="{A8D31FED-352D-4B7A-BADB-EEACF7C11ED2}" type="sibTrans" cxnId="{33B688E1-2528-4962-A5C2-97475A29B7C0}">
      <dgm:prSet/>
      <dgm:spPr/>
      <dgm:t>
        <a:bodyPr/>
        <a:lstStyle/>
        <a:p>
          <a:endParaRPr lang="en-US"/>
        </a:p>
      </dgm:t>
    </dgm:pt>
    <dgm:pt modelId="{EA7008B9-DF57-4350-95E4-28BD88F7DB95}">
      <dgm:prSet/>
      <dgm:spPr/>
      <dgm:t>
        <a:bodyPr/>
        <a:lstStyle/>
        <a:p>
          <a:r>
            <a:rPr lang="en-US"/>
            <a:t>Assess contemporary software platform trends.</a:t>
          </a:r>
        </a:p>
      </dgm:t>
    </dgm:pt>
    <dgm:pt modelId="{4C6C9B9D-9174-4400-9D6F-EE650F4D5104}" type="parTrans" cxnId="{6F02FA10-B51D-4688-9A51-4E1658F0F16A}">
      <dgm:prSet/>
      <dgm:spPr/>
      <dgm:t>
        <a:bodyPr/>
        <a:lstStyle/>
        <a:p>
          <a:endParaRPr lang="en-US"/>
        </a:p>
      </dgm:t>
    </dgm:pt>
    <dgm:pt modelId="{8CCE294A-B856-4A94-A209-1D9A3765C91A}" type="sibTrans" cxnId="{6F02FA10-B51D-4688-9A51-4E1658F0F16A}">
      <dgm:prSet/>
      <dgm:spPr/>
      <dgm:t>
        <a:bodyPr/>
        <a:lstStyle/>
        <a:p>
          <a:endParaRPr lang="en-US"/>
        </a:p>
      </dgm:t>
    </dgm:pt>
    <dgm:pt modelId="{9DC84652-0491-4310-9DD5-FC38489212F3}" type="pres">
      <dgm:prSet presAssocID="{36532B77-C1C5-4E40-8D7E-EF879A27AB97}" presName="root" presStyleCnt="0">
        <dgm:presLayoutVars>
          <dgm:dir/>
          <dgm:resizeHandles val="exact"/>
        </dgm:presLayoutVars>
      </dgm:prSet>
      <dgm:spPr/>
    </dgm:pt>
    <dgm:pt modelId="{2AD1806B-F447-4AD6-891F-DC720DA28726}" type="pres">
      <dgm:prSet presAssocID="{5200534D-F728-4031-8692-69FC2A7BF2DA}" presName="compNode" presStyleCnt="0"/>
      <dgm:spPr/>
    </dgm:pt>
    <dgm:pt modelId="{34EF039F-6C83-4F7F-86E4-21908CB01F5B}" type="pres">
      <dgm:prSet presAssocID="{5200534D-F728-4031-8692-69FC2A7BF2DA}" presName="bgRect" presStyleLbl="bgShp" presStyleIdx="0" presStyleCnt="3"/>
      <dgm:spPr/>
    </dgm:pt>
    <dgm:pt modelId="{D30D16C0-DB13-4714-B6CA-C9014D9A6160}" type="pres">
      <dgm:prSet presAssocID="{5200534D-F728-4031-8692-69FC2A7BF2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CE5339E6-33B5-4FC0-A5C7-2BD37C2F8AD7}" type="pres">
      <dgm:prSet presAssocID="{5200534D-F728-4031-8692-69FC2A7BF2DA}" presName="spaceRect" presStyleCnt="0"/>
      <dgm:spPr/>
    </dgm:pt>
    <dgm:pt modelId="{C157F30C-877D-4CAA-A6E9-66FA815F8711}" type="pres">
      <dgm:prSet presAssocID="{5200534D-F728-4031-8692-69FC2A7BF2DA}" presName="parTx" presStyleLbl="revTx" presStyleIdx="0" presStyleCnt="3">
        <dgm:presLayoutVars>
          <dgm:chMax val="0"/>
          <dgm:chPref val="0"/>
        </dgm:presLayoutVars>
      </dgm:prSet>
      <dgm:spPr/>
    </dgm:pt>
    <dgm:pt modelId="{04F6316D-3261-4C5F-B7AA-D17361FF590A}" type="pres">
      <dgm:prSet presAssocID="{2C75A4F6-4B84-4414-8C3F-435CF2A80FD7}" presName="sibTrans" presStyleCnt="0"/>
      <dgm:spPr/>
    </dgm:pt>
    <dgm:pt modelId="{EB867936-31ED-4D16-8DE5-3171D35660DA}" type="pres">
      <dgm:prSet presAssocID="{DF491862-877E-48FF-B04E-C3E650CEC49F}" presName="compNode" presStyleCnt="0"/>
      <dgm:spPr/>
    </dgm:pt>
    <dgm:pt modelId="{9514641B-0384-42C2-8986-86430D97DF9D}" type="pres">
      <dgm:prSet presAssocID="{DF491862-877E-48FF-B04E-C3E650CEC49F}" presName="bgRect" presStyleLbl="bgShp" presStyleIdx="1" presStyleCnt="3"/>
      <dgm:spPr/>
    </dgm:pt>
    <dgm:pt modelId="{CED4A54E-7AA4-4EDA-9558-1AEE59A5C898}" type="pres">
      <dgm:prSet presAssocID="{DF491862-877E-48FF-B04E-C3E650CEC49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1F7B1A64-E92E-4AC9-9852-BF2299287989}" type="pres">
      <dgm:prSet presAssocID="{DF491862-877E-48FF-B04E-C3E650CEC49F}" presName="spaceRect" presStyleCnt="0"/>
      <dgm:spPr/>
    </dgm:pt>
    <dgm:pt modelId="{F23A3DF0-41B6-4FF1-8B56-13A8B8FEEE72}" type="pres">
      <dgm:prSet presAssocID="{DF491862-877E-48FF-B04E-C3E650CEC49F}" presName="parTx" presStyleLbl="revTx" presStyleIdx="1" presStyleCnt="3">
        <dgm:presLayoutVars>
          <dgm:chMax val="0"/>
          <dgm:chPref val="0"/>
        </dgm:presLayoutVars>
      </dgm:prSet>
      <dgm:spPr/>
    </dgm:pt>
    <dgm:pt modelId="{3FE354A4-503D-4C2A-B466-069DF73A10DE}" type="pres">
      <dgm:prSet presAssocID="{A8D31FED-352D-4B7A-BADB-EEACF7C11ED2}" presName="sibTrans" presStyleCnt="0"/>
      <dgm:spPr/>
    </dgm:pt>
    <dgm:pt modelId="{37C6359D-4B39-4B23-B0AD-F451F4CE6E92}" type="pres">
      <dgm:prSet presAssocID="{EA7008B9-DF57-4350-95E4-28BD88F7DB95}" presName="compNode" presStyleCnt="0"/>
      <dgm:spPr/>
    </dgm:pt>
    <dgm:pt modelId="{185DF624-FC56-459F-8D02-474A4361BBD6}" type="pres">
      <dgm:prSet presAssocID="{EA7008B9-DF57-4350-95E4-28BD88F7DB95}" presName="bgRect" presStyleLbl="bgShp" presStyleIdx="2" presStyleCnt="3"/>
      <dgm:spPr/>
    </dgm:pt>
    <dgm:pt modelId="{F4DA7EDC-95B8-42DE-8617-38A4BAC02EE8}" type="pres">
      <dgm:prSet presAssocID="{EA7008B9-DF57-4350-95E4-28BD88F7DB9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84156815-EDB4-4AE5-A9D1-1D606D64C253}" type="pres">
      <dgm:prSet presAssocID="{EA7008B9-DF57-4350-95E4-28BD88F7DB95}" presName="spaceRect" presStyleCnt="0"/>
      <dgm:spPr/>
    </dgm:pt>
    <dgm:pt modelId="{3C5142E3-6B8B-4B4C-9D76-1775CA88F495}" type="pres">
      <dgm:prSet presAssocID="{EA7008B9-DF57-4350-95E4-28BD88F7DB95}" presName="parTx" presStyleLbl="revTx" presStyleIdx="2" presStyleCnt="3">
        <dgm:presLayoutVars>
          <dgm:chMax val="0"/>
          <dgm:chPref val="0"/>
        </dgm:presLayoutVars>
      </dgm:prSet>
      <dgm:spPr/>
    </dgm:pt>
  </dgm:ptLst>
  <dgm:cxnLst>
    <dgm:cxn modelId="{6F02FA10-B51D-4688-9A51-4E1658F0F16A}" srcId="{36532B77-C1C5-4E40-8D7E-EF879A27AB97}" destId="{EA7008B9-DF57-4350-95E4-28BD88F7DB95}" srcOrd="2" destOrd="0" parTransId="{4C6C9B9D-9174-4400-9D6F-EE650F4D5104}" sibTransId="{8CCE294A-B856-4A94-A209-1D9A3765C91A}"/>
    <dgm:cxn modelId="{1BFD4E21-33D5-43EE-A445-51B0A5C1B86D}" srcId="{36532B77-C1C5-4E40-8D7E-EF879A27AB97}" destId="{5200534D-F728-4031-8692-69FC2A7BF2DA}" srcOrd="0" destOrd="0" parTransId="{418380EA-2EAB-4435-9CFC-D03EAF2B12F0}" sibTransId="{2C75A4F6-4B84-4414-8C3F-435CF2A80FD7}"/>
    <dgm:cxn modelId="{941E4E47-05ED-48CF-88A7-87D67A62D17B}" type="presOf" srcId="{EA7008B9-DF57-4350-95E4-28BD88F7DB95}" destId="{3C5142E3-6B8B-4B4C-9D76-1775CA88F495}" srcOrd="0" destOrd="0" presId="urn:microsoft.com/office/officeart/2018/2/layout/IconVerticalSolidList"/>
    <dgm:cxn modelId="{57AE2867-BBEC-44EA-99ED-BCC806B16899}" type="presOf" srcId="{5200534D-F728-4031-8692-69FC2A7BF2DA}" destId="{C157F30C-877D-4CAA-A6E9-66FA815F8711}" srcOrd="0" destOrd="0" presId="urn:microsoft.com/office/officeart/2018/2/layout/IconVerticalSolidList"/>
    <dgm:cxn modelId="{58659A95-F733-4628-A517-15C5552554C5}" type="presOf" srcId="{DF491862-877E-48FF-B04E-C3E650CEC49F}" destId="{F23A3DF0-41B6-4FF1-8B56-13A8B8FEEE72}" srcOrd="0" destOrd="0" presId="urn:microsoft.com/office/officeart/2018/2/layout/IconVerticalSolidList"/>
    <dgm:cxn modelId="{33B688E1-2528-4962-A5C2-97475A29B7C0}" srcId="{36532B77-C1C5-4E40-8D7E-EF879A27AB97}" destId="{DF491862-877E-48FF-B04E-C3E650CEC49F}" srcOrd="1" destOrd="0" parTransId="{79A61C40-BFF2-4FAC-A2E2-1E3FA4B01394}" sibTransId="{A8D31FED-352D-4B7A-BADB-EEACF7C11ED2}"/>
    <dgm:cxn modelId="{7A48E1FD-34A3-462E-903E-0772FCA800C5}" type="presOf" srcId="{36532B77-C1C5-4E40-8D7E-EF879A27AB97}" destId="{9DC84652-0491-4310-9DD5-FC38489212F3}" srcOrd="0" destOrd="0" presId="urn:microsoft.com/office/officeart/2018/2/layout/IconVerticalSolidList"/>
    <dgm:cxn modelId="{E0C90192-5AF1-40CF-9BB3-4A410D0D26CE}" type="presParOf" srcId="{9DC84652-0491-4310-9DD5-FC38489212F3}" destId="{2AD1806B-F447-4AD6-891F-DC720DA28726}" srcOrd="0" destOrd="0" presId="urn:microsoft.com/office/officeart/2018/2/layout/IconVerticalSolidList"/>
    <dgm:cxn modelId="{E1FF0E12-3AAE-441B-ABF5-239879021147}" type="presParOf" srcId="{2AD1806B-F447-4AD6-891F-DC720DA28726}" destId="{34EF039F-6C83-4F7F-86E4-21908CB01F5B}" srcOrd="0" destOrd="0" presId="urn:microsoft.com/office/officeart/2018/2/layout/IconVerticalSolidList"/>
    <dgm:cxn modelId="{94D9D66C-C093-422F-9F58-ED8D5B75C842}" type="presParOf" srcId="{2AD1806B-F447-4AD6-891F-DC720DA28726}" destId="{D30D16C0-DB13-4714-B6CA-C9014D9A6160}" srcOrd="1" destOrd="0" presId="urn:microsoft.com/office/officeart/2018/2/layout/IconVerticalSolidList"/>
    <dgm:cxn modelId="{5B411490-A559-4578-A773-06B06ED739C7}" type="presParOf" srcId="{2AD1806B-F447-4AD6-891F-DC720DA28726}" destId="{CE5339E6-33B5-4FC0-A5C7-2BD37C2F8AD7}" srcOrd="2" destOrd="0" presId="urn:microsoft.com/office/officeart/2018/2/layout/IconVerticalSolidList"/>
    <dgm:cxn modelId="{796D5B19-5DCD-4CD1-8D66-18AF8F8F483F}" type="presParOf" srcId="{2AD1806B-F447-4AD6-891F-DC720DA28726}" destId="{C157F30C-877D-4CAA-A6E9-66FA815F8711}" srcOrd="3" destOrd="0" presId="urn:microsoft.com/office/officeart/2018/2/layout/IconVerticalSolidList"/>
    <dgm:cxn modelId="{A268C6F6-0727-491F-95FC-EA03D2F5B9F3}" type="presParOf" srcId="{9DC84652-0491-4310-9DD5-FC38489212F3}" destId="{04F6316D-3261-4C5F-B7AA-D17361FF590A}" srcOrd="1" destOrd="0" presId="urn:microsoft.com/office/officeart/2018/2/layout/IconVerticalSolidList"/>
    <dgm:cxn modelId="{D77E047E-4C5D-454C-862D-271448031988}" type="presParOf" srcId="{9DC84652-0491-4310-9DD5-FC38489212F3}" destId="{EB867936-31ED-4D16-8DE5-3171D35660DA}" srcOrd="2" destOrd="0" presId="urn:microsoft.com/office/officeart/2018/2/layout/IconVerticalSolidList"/>
    <dgm:cxn modelId="{521A70FB-AB23-4D62-B185-79F8DF0E8790}" type="presParOf" srcId="{EB867936-31ED-4D16-8DE5-3171D35660DA}" destId="{9514641B-0384-42C2-8986-86430D97DF9D}" srcOrd="0" destOrd="0" presId="urn:microsoft.com/office/officeart/2018/2/layout/IconVerticalSolidList"/>
    <dgm:cxn modelId="{4338CCEF-15C0-4CE8-8B94-A39C22D9A6D4}" type="presParOf" srcId="{EB867936-31ED-4D16-8DE5-3171D35660DA}" destId="{CED4A54E-7AA4-4EDA-9558-1AEE59A5C898}" srcOrd="1" destOrd="0" presId="urn:microsoft.com/office/officeart/2018/2/layout/IconVerticalSolidList"/>
    <dgm:cxn modelId="{33185F56-DFAB-494F-A35F-773B8978AA04}" type="presParOf" srcId="{EB867936-31ED-4D16-8DE5-3171D35660DA}" destId="{1F7B1A64-E92E-4AC9-9852-BF2299287989}" srcOrd="2" destOrd="0" presId="urn:microsoft.com/office/officeart/2018/2/layout/IconVerticalSolidList"/>
    <dgm:cxn modelId="{C9D166DE-2974-41DB-BBAA-4BAF59B73540}" type="presParOf" srcId="{EB867936-31ED-4D16-8DE5-3171D35660DA}" destId="{F23A3DF0-41B6-4FF1-8B56-13A8B8FEEE72}" srcOrd="3" destOrd="0" presId="urn:microsoft.com/office/officeart/2018/2/layout/IconVerticalSolidList"/>
    <dgm:cxn modelId="{B9CBD12E-81A7-4DB9-8D66-D9FF08AFBE69}" type="presParOf" srcId="{9DC84652-0491-4310-9DD5-FC38489212F3}" destId="{3FE354A4-503D-4C2A-B466-069DF73A10DE}" srcOrd="3" destOrd="0" presId="urn:microsoft.com/office/officeart/2018/2/layout/IconVerticalSolidList"/>
    <dgm:cxn modelId="{3D49C1ED-6857-4DD8-8920-B14ED49B8DB5}" type="presParOf" srcId="{9DC84652-0491-4310-9DD5-FC38489212F3}" destId="{37C6359D-4B39-4B23-B0AD-F451F4CE6E92}" srcOrd="4" destOrd="0" presId="urn:microsoft.com/office/officeart/2018/2/layout/IconVerticalSolidList"/>
    <dgm:cxn modelId="{A951AC86-5B4D-4ABB-8A78-912309D86F12}" type="presParOf" srcId="{37C6359D-4B39-4B23-B0AD-F451F4CE6E92}" destId="{185DF624-FC56-459F-8D02-474A4361BBD6}" srcOrd="0" destOrd="0" presId="urn:microsoft.com/office/officeart/2018/2/layout/IconVerticalSolidList"/>
    <dgm:cxn modelId="{6DF4528A-2DA6-415D-9586-44B6E590CC4D}" type="presParOf" srcId="{37C6359D-4B39-4B23-B0AD-F451F4CE6E92}" destId="{F4DA7EDC-95B8-42DE-8617-38A4BAC02EE8}" srcOrd="1" destOrd="0" presId="urn:microsoft.com/office/officeart/2018/2/layout/IconVerticalSolidList"/>
    <dgm:cxn modelId="{FB604CBA-4B2C-4F5C-8FF4-0D3DAEF38BD5}" type="presParOf" srcId="{37C6359D-4B39-4B23-B0AD-F451F4CE6E92}" destId="{84156815-EDB4-4AE5-A9D1-1D606D64C253}" srcOrd="2" destOrd="0" presId="urn:microsoft.com/office/officeart/2018/2/layout/IconVerticalSolidList"/>
    <dgm:cxn modelId="{D4FD2A5B-5F44-4CE9-8BFA-37DF85E85C61}" type="presParOf" srcId="{37C6359D-4B39-4B23-B0AD-F451F4CE6E92}" destId="{3C5142E3-6B8B-4B4C-9D76-1775CA88F49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73F465-B898-4B68-994A-E6E043792A52}"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CFABE232-F0F5-4218-BE72-49F67CD7FF73}">
      <dgm:prSet/>
      <dgm:spPr/>
      <dgm:t>
        <a:bodyPr/>
        <a:lstStyle/>
        <a:p>
          <a:r>
            <a:rPr lang="en-US" b="1"/>
            <a:t>BYOD (Bring your own device)</a:t>
          </a:r>
          <a:endParaRPr lang="en-US"/>
        </a:p>
      </dgm:t>
    </dgm:pt>
    <dgm:pt modelId="{E8D27EF9-C838-4E91-975D-4EC5D20C2719}" type="parTrans" cxnId="{949056DC-B8A7-4DAD-B669-9141CB724D7E}">
      <dgm:prSet/>
      <dgm:spPr/>
      <dgm:t>
        <a:bodyPr/>
        <a:lstStyle/>
        <a:p>
          <a:endParaRPr lang="en-US"/>
        </a:p>
      </dgm:t>
    </dgm:pt>
    <dgm:pt modelId="{60F9C196-315F-4A16-93A0-B565AB27334A}" type="sibTrans" cxnId="{949056DC-B8A7-4DAD-B669-9141CB724D7E}">
      <dgm:prSet/>
      <dgm:spPr/>
      <dgm:t>
        <a:bodyPr/>
        <a:lstStyle/>
        <a:p>
          <a:endParaRPr lang="en-US"/>
        </a:p>
      </dgm:t>
    </dgm:pt>
    <dgm:pt modelId="{BB0DF1E1-9698-400D-ADE4-A3E573F2DF13}">
      <dgm:prSet/>
      <dgm:spPr/>
      <dgm:t>
        <a:bodyPr/>
        <a:lstStyle/>
        <a:p>
          <a:r>
            <a:rPr lang="en-US" b="1"/>
            <a:t>Allowing employees to use personal mobile devices in workplace</a:t>
          </a:r>
          <a:endParaRPr lang="en-US"/>
        </a:p>
      </dgm:t>
    </dgm:pt>
    <dgm:pt modelId="{6B0C20B1-F5D9-4CE2-A0D5-13C86526CF86}" type="parTrans" cxnId="{A4BC2883-5000-43C6-9A9D-F6C941127B53}">
      <dgm:prSet/>
      <dgm:spPr/>
      <dgm:t>
        <a:bodyPr/>
        <a:lstStyle/>
        <a:p>
          <a:endParaRPr lang="en-US"/>
        </a:p>
      </dgm:t>
    </dgm:pt>
    <dgm:pt modelId="{70814E1D-8FB8-4BF1-85A2-A2AB614F2D20}" type="sibTrans" cxnId="{A4BC2883-5000-43C6-9A9D-F6C941127B53}">
      <dgm:prSet/>
      <dgm:spPr/>
      <dgm:t>
        <a:bodyPr/>
        <a:lstStyle/>
        <a:p>
          <a:endParaRPr lang="en-US"/>
        </a:p>
      </dgm:t>
    </dgm:pt>
    <dgm:pt modelId="{5D4038F2-D8B6-48A3-93BA-9D926173F0E3}">
      <dgm:prSet/>
      <dgm:spPr/>
      <dgm:t>
        <a:bodyPr/>
        <a:lstStyle/>
        <a:p>
          <a:r>
            <a:rPr lang="en-US" b="1"/>
            <a:t>Consumerization of IT</a:t>
          </a:r>
          <a:endParaRPr lang="en-US"/>
        </a:p>
      </dgm:t>
    </dgm:pt>
    <dgm:pt modelId="{BB17BEE2-99AB-4913-98EE-E8370DE1CA13}" type="parTrans" cxnId="{9D55A83A-D52E-4618-BE73-F9FCD4A6831D}">
      <dgm:prSet/>
      <dgm:spPr/>
      <dgm:t>
        <a:bodyPr/>
        <a:lstStyle/>
        <a:p>
          <a:endParaRPr lang="en-US"/>
        </a:p>
      </dgm:t>
    </dgm:pt>
    <dgm:pt modelId="{F0C4BA88-1F91-4951-876A-0834F64E3502}" type="sibTrans" cxnId="{9D55A83A-D52E-4618-BE73-F9FCD4A6831D}">
      <dgm:prSet/>
      <dgm:spPr/>
      <dgm:t>
        <a:bodyPr/>
        <a:lstStyle/>
        <a:p>
          <a:endParaRPr lang="en-US"/>
        </a:p>
      </dgm:t>
    </dgm:pt>
    <dgm:pt modelId="{A3307A06-CB72-4CFE-8943-153D8E53C823}">
      <dgm:prSet/>
      <dgm:spPr/>
      <dgm:t>
        <a:bodyPr/>
        <a:lstStyle/>
        <a:p>
          <a:r>
            <a:rPr lang="en-US" b="1"/>
            <a:t>New information technology emerges in consumer markets first and spreads to business organizations</a:t>
          </a:r>
          <a:endParaRPr lang="en-US"/>
        </a:p>
      </dgm:t>
    </dgm:pt>
    <dgm:pt modelId="{D0AD07E7-4690-43E0-A33D-9B05CCE4D2A2}" type="parTrans" cxnId="{1437F7DE-E848-4F6A-9DE2-84A92B7B81B4}">
      <dgm:prSet/>
      <dgm:spPr/>
      <dgm:t>
        <a:bodyPr/>
        <a:lstStyle/>
        <a:p>
          <a:endParaRPr lang="en-US"/>
        </a:p>
      </dgm:t>
    </dgm:pt>
    <dgm:pt modelId="{1CA029BF-08EA-4652-8DB1-9C2B194C840C}" type="sibTrans" cxnId="{1437F7DE-E848-4F6A-9DE2-84A92B7B81B4}">
      <dgm:prSet/>
      <dgm:spPr/>
      <dgm:t>
        <a:bodyPr/>
        <a:lstStyle/>
        <a:p>
          <a:endParaRPr lang="en-US"/>
        </a:p>
      </dgm:t>
    </dgm:pt>
    <dgm:pt modelId="{1451EA27-8C35-489D-BC69-2936240C4F7D}">
      <dgm:prSet/>
      <dgm:spPr/>
      <dgm:t>
        <a:bodyPr/>
        <a:lstStyle/>
        <a:p>
          <a:r>
            <a:rPr lang="en-US" b="1"/>
            <a:t>Forces businesses and IT departments to rethink how IT equipment and services are acquired and managed</a:t>
          </a:r>
          <a:endParaRPr lang="en-US"/>
        </a:p>
      </dgm:t>
    </dgm:pt>
    <dgm:pt modelId="{365E82BC-EBE0-4E4B-8A86-40D17D0348A6}" type="parTrans" cxnId="{CEB82D0E-231B-47AC-A0FC-C12C6F602C8D}">
      <dgm:prSet/>
      <dgm:spPr/>
      <dgm:t>
        <a:bodyPr/>
        <a:lstStyle/>
        <a:p>
          <a:endParaRPr lang="en-US"/>
        </a:p>
      </dgm:t>
    </dgm:pt>
    <dgm:pt modelId="{9518DCA6-4145-464E-9E46-972B6E9804F9}" type="sibTrans" cxnId="{CEB82D0E-231B-47AC-A0FC-C12C6F602C8D}">
      <dgm:prSet/>
      <dgm:spPr/>
      <dgm:t>
        <a:bodyPr/>
        <a:lstStyle/>
        <a:p>
          <a:endParaRPr lang="en-US"/>
        </a:p>
      </dgm:t>
    </dgm:pt>
    <dgm:pt modelId="{FEB7319D-0452-6945-B21A-B9F8774283B0}" type="pres">
      <dgm:prSet presAssocID="{D373F465-B898-4B68-994A-E6E043792A52}" presName="linear" presStyleCnt="0">
        <dgm:presLayoutVars>
          <dgm:animLvl val="lvl"/>
          <dgm:resizeHandles val="exact"/>
        </dgm:presLayoutVars>
      </dgm:prSet>
      <dgm:spPr/>
    </dgm:pt>
    <dgm:pt modelId="{6661EA35-ED4E-7F45-8167-1A6144C79B01}" type="pres">
      <dgm:prSet presAssocID="{CFABE232-F0F5-4218-BE72-49F67CD7FF73}" presName="parentText" presStyleLbl="node1" presStyleIdx="0" presStyleCnt="2">
        <dgm:presLayoutVars>
          <dgm:chMax val="0"/>
          <dgm:bulletEnabled val="1"/>
        </dgm:presLayoutVars>
      </dgm:prSet>
      <dgm:spPr/>
    </dgm:pt>
    <dgm:pt modelId="{F11BEE29-AE82-8C4C-B8CC-780DF0145EE3}" type="pres">
      <dgm:prSet presAssocID="{CFABE232-F0F5-4218-BE72-49F67CD7FF73}" presName="childText" presStyleLbl="revTx" presStyleIdx="0" presStyleCnt="2">
        <dgm:presLayoutVars>
          <dgm:bulletEnabled val="1"/>
        </dgm:presLayoutVars>
      </dgm:prSet>
      <dgm:spPr/>
    </dgm:pt>
    <dgm:pt modelId="{0FF40801-3186-194E-A007-F335880FA1DA}" type="pres">
      <dgm:prSet presAssocID="{5D4038F2-D8B6-48A3-93BA-9D926173F0E3}" presName="parentText" presStyleLbl="node1" presStyleIdx="1" presStyleCnt="2">
        <dgm:presLayoutVars>
          <dgm:chMax val="0"/>
          <dgm:bulletEnabled val="1"/>
        </dgm:presLayoutVars>
      </dgm:prSet>
      <dgm:spPr/>
    </dgm:pt>
    <dgm:pt modelId="{ABC77B5D-DBE3-AB47-9512-516F41776533}" type="pres">
      <dgm:prSet presAssocID="{5D4038F2-D8B6-48A3-93BA-9D926173F0E3}" presName="childText" presStyleLbl="revTx" presStyleIdx="1" presStyleCnt="2">
        <dgm:presLayoutVars>
          <dgm:bulletEnabled val="1"/>
        </dgm:presLayoutVars>
      </dgm:prSet>
      <dgm:spPr/>
    </dgm:pt>
  </dgm:ptLst>
  <dgm:cxnLst>
    <dgm:cxn modelId="{CEB82D0E-231B-47AC-A0FC-C12C6F602C8D}" srcId="{5D4038F2-D8B6-48A3-93BA-9D926173F0E3}" destId="{1451EA27-8C35-489D-BC69-2936240C4F7D}" srcOrd="1" destOrd="0" parTransId="{365E82BC-EBE0-4E4B-8A86-40D17D0348A6}" sibTransId="{9518DCA6-4145-464E-9E46-972B6E9804F9}"/>
    <dgm:cxn modelId="{80EF7239-AD0E-4941-952C-5C63B19852C6}" type="presOf" srcId="{5D4038F2-D8B6-48A3-93BA-9D926173F0E3}" destId="{0FF40801-3186-194E-A007-F335880FA1DA}" srcOrd="0" destOrd="0" presId="urn:microsoft.com/office/officeart/2005/8/layout/vList2"/>
    <dgm:cxn modelId="{9D55A83A-D52E-4618-BE73-F9FCD4A6831D}" srcId="{D373F465-B898-4B68-994A-E6E043792A52}" destId="{5D4038F2-D8B6-48A3-93BA-9D926173F0E3}" srcOrd="1" destOrd="0" parTransId="{BB17BEE2-99AB-4913-98EE-E8370DE1CA13}" sibTransId="{F0C4BA88-1F91-4951-876A-0834F64E3502}"/>
    <dgm:cxn modelId="{01882A44-B632-8D47-8618-EF229EC60F56}" type="presOf" srcId="{1451EA27-8C35-489D-BC69-2936240C4F7D}" destId="{ABC77B5D-DBE3-AB47-9512-516F41776533}" srcOrd="0" destOrd="1" presId="urn:microsoft.com/office/officeart/2005/8/layout/vList2"/>
    <dgm:cxn modelId="{FEF4F86D-39BB-C549-8704-E069664080ED}" type="presOf" srcId="{CFABE232-F0F5-4218-BE72-49F67CD7FF73}" destId="{6661EA35-ED4E-7F45-8167-1A6144C79B01}" srcOrd="0" destOrd="0" presId="urn:microsoft.com/office/officeart/2005/8/layout/vList2"/>
    <dgm:cxn modelId="{A4BC2883-5000-43C6-9A9D-F6C941127B53}" srcId="{CFABE232-F0F5-4218-BE72-49F67CD7FF73}" destId="{BB0DF1E1-9698-400D-ADE4-A3E573F2DF13}" srcOrd="0" destOrd="0" parTransId="{6B0C20B1-F5D9-4CE2-A0D5-13C86526CF86}" sibTransId="{70814E1D-8FB8-4BF1-85A2-A2AB614F2D20}"/>
    <dgm:cxn modelId="{5392A7A9-F815-594E-9E29-FD488519E393}" type="presOf" srcId="{BB0DF1E1-9698-400D-ADE4-A3E573F2DF13}" destId="{F11BEE29-AE82-8C4C-B8CC-780DF0145EE3}" srcOrd="0" destOrd="0" presId="urn:microsoft.com/office/officeart/2005/8/layout/vList2"/>
    <dgm:cxn modelId="{A59421B7-371C-2F49-AA80-85225EF7B681}" type="presOf" srcId="{A3307A06-CB72-4CFE-8943-153D8E53C823}" destId="{ABC77B5D-DBE3-AB47-9512-516F41776533}" srcOrd="0" destOrd="0" presId="urn:microsoft.com/office/officeart/2005/8/layout/vList2"/>
    <dgm:cxn modelId="{EF9D8AD5-278E-EC4A-B09C-55D4C5D85562}" type="presOf" srcId="{D373F465-B898-4B68-994A-E6E043792A52}" destId="{FEB7319D-0452-6945-B21A-B9F8774283B0}" srcOrd="0" destOrd="0" presId="urn:microsoft.com/office/officeart/2005/8/layout/vList2"/>
    <dgm:cxn modelId="{949056DC-B8A7-4DAD-B669-9141CB724D7E}" srcId="{D373F465-B898-4B68-994A-E6E043792A52}" destId="{CFABE232-F0F5-4218-BE72-49F67CD7FF73}" srcOrd="0" destOrd="0" parTransId="{E8D27EF9-C838-4E91-975D-4EC5D20C2719}" sibTransId="{60F9C196-315F-4A16-93A0-B565AB27334A}"/>
    <dgm:cxn modelId="{1437F7DE-E848-4F6A-9DE2-84A92B7B81B4}" srcId="{5D4038F2-D8B6-48A3-93BA-9D926173F0E3}" destId="{A3307A06-CB72-4CFE-8943-153D8E53C823}" srcOrd="0" destOrd="0" parTransId="{D0AD07E7-4690-43E0-A33D-9B05CCE4D2A2}" sibTransId="{1CA029BF-08EA-4652-8DB1-9C2B194C840C}"/>
    <dgm:cxn modelId="{9B8E7795-CCF8-F84A-95D8-036BB1524C95}" type="presParOf" srcId="{FEB7319D-0452-6945-B21A-B9F8774283B0}" destId="{6661EA35-ED4E-7F45-8167-1A6144C79B01}" srcOrd="0" destOrd="0" presId="urn:microsoft.com/office/officeart/2005/8/layout/vList2"/>
    <dgm:cxn modelId="{714BE2C8-7A95-8D40-9A23-48F524980957}" type="presParOf" srcId="{FEB7319D-0452-6945-B21A-B9F8774283B0}" destId="{F11BEE29-AE82-8C4C-B8CC-780DF0145EE3}" srcOrd="1" destOrd="0" presId="urn:microsoft.com/office/officeart/2005/8/layout/vList2"/>
    <dgm:cxn modelId="{C4B2FDDE-DFB4-8640-965D-11819E98F1AF}" type="presParOf" srcId="{FEB7319D-0452-6945-B21A-B9F8774283B0}" destId="{0FF40801-3186-194E-A007-F335880FA1DA}" srcOrd="2" destOrd="0" presId="urn:microsoft.com/office/officeart/2005/8/layout/vList2"/>
    <dgm:cxn modelId="{D7645EC7-FF86-1840-8EC0-136571D42D49}" type="presParOf" srcId="{FEB7319D-0452-6945-B21A-B9F8774283B0}" destId="{ABC77B5D-DBE3-AB47-9512-516F4177653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D6DB82-A84E-4937-850E-10C7F2A91885}"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343DA4B7-08CE-46FD-A155-C8257C3B02AE}">
      <dgm:prSet/>
      <dgm:spPr/>
      <dgm:t>
        <a:bodyPr/>
        <a:lstStyle/>
        <a:p>
          <a:r>
            <a:rPr lang="en-US"/>
            <a:t>Grid computing</a:t>
          </a:r>
        </a:p>
      </dgm:t>
    </dgm:pt>
    <dgm:pt modelId="{85101AAE-E77D-4B71-81DB-37A67F579C15}" type="parTrans" cxnId="{8953711D-4F8B-423D-8490-440102004240}">
      <dgm:prSet/>
      <dgm:spPr/>
      <dgm:t>
        <a:bodyPr/>
        <a:lstStyle/>
        <a:p>
          <a:endParaRPr lang="en-US"/>
        </a:p>
      </dgm:t>
    </dgm:pt>
    <dgm:pt modelId="{3A0DDD95-839B-469C-AD08-8713ABFEDCA5}" type="sibTrans" cxnId="{8953711D-4F8B-423D-8490-440102004240}">
      <dgm:prSet/>
      <dgm:spPr/>
      <dgm:t>
        <a:bodyPr/>
        <a:lstStyle/>
        <a:p>
          <a:endParaRPr lang="en-US"/>
        </a:p>
      </dgm:t>
    </dgm:pt>
    <dgm:pt modelId="{7BAD7843-E1AB-4F8D-9832-5C6CC17644F6}">
      <dgm:prSet/>
      <dgm:spPr/>
      <dgm:t>
        <a:bodyPr/>
        <a:lstStyle/>
        <a:p>
          <a:r>
            <a:rPr lang="en-US"/>
            <a:t>Connects geographically remote computers into a single network to combine processing power and create virtual supercomputer</a:t>
          </a:r>
        </a:p>
      </dgm:t>
    </dgm:pt>
    <dgm:pt modelId="{5079038C-76BB-4667-A6B0-75A8A51E307A}" type="parTrans" cxnId="{C4FDCB0F-5198-4490-A707-3FB36ECBC1C6}">
      <dgm:prSet/>
      <dgm:spPr/>
      <dgm:t>
        <a:bodyPr/>
        <a:lstStyle/>
        <a:p>
          <a:endParaRPr lang="en-US"/>
        </a:p>
      </dgm:t>
    </dgm:pt>
    <dgm:pt modelId="{37758B07-9B8F-4BD4-82F3-052D65241EFA}" type="sibTrans" cxnId="{C4FDCB0F-5198-4490-A707-3FB36ECBC1C6}">
      <dgm:prSet/>
      <dgm:spPr/>
      <dgm:t>
        <a:bodyPr/>
        <a:lstStyle/>
        <a:p>
          <a:endParaRPr lang="en-US"/>
        </a:p>
      </dgm:t>
    </dgm:pt>
    <dgm:pt modelId="{5B6A470D-367C-44C0-800A-D16747285050}">
      <dgm:prSet/>
      <dgm:spPr/>
      <dgm:t>
        <a:bodyPr/>
        <a:lstStyle/>
        <a:p>
          <a:r>
            <a:rPr lang="en-US"/>
            <a:t>Provides cost savings, speed, agility</a:t>
          </a:r>
        </a:p>
      </dgm:t>
    </dgm:pt>
    <dgm:pt modelId="{665BE399-6719-4DA7-9B51-C87B56224F87}" type="parTrans" cxnId="{488416C7-2F1C-4B27-BF3C-E7EB209BB889}">
      <dgm:prSet/>
      <dgm:spPr/>
      <dgm:t>
        <a:bodyPr/>
        <a:lstStyle/>
        <a:p>
          <a:endParaRPr lang="en-US"/>
        </a:p>
      </dgm:t>
    </dgm:pt>
    <dgm:pt modelId="{5368A58F-361F-4172-8895-9C8124BF5A68}" type="sibTrans" cxnId="{488416C7-2F1C-4B27-BF3C-E7EB209BB889}">
      <dgm:prSet/>
      <dgm:spPr/>
      <dgm:t>
        <a:bodyPr/>
        <a:lstStyle/>
        <a:p>
          <a:endParaRPr lang="en-US"/>
        </a:p>
      </dgm:t>
    </dgm:pt>
    <dgm:pt modelId="{C8626DAB-8FE8-4D48-BBF7-E7AD73227D9D}">
      <dgm:prSet/>
      <dgm:spPr/>
      <dgm:t>
        <a:bodyPr/>
        <a:lstStyle/>
        <a:p>
          <a:r>
            <a:rPr lang="en-US"/>
            <a:t>Virtualization</a:t>
          </a:r>
        </a:p>
      </dgm:t>
    </dgm:pt>
    <dgm:pt modelId="{20988DFE-E5EE-40EA-AD4B-602023933901}" type="parTrans" cxnId="{608074EF-827F-4E8E-8E24-52DC9750D3C9}">
      <dgm:prSet/>
      <dgm:spPr/>
      <dgm:t>
        <a:bodyPr/>
        <a:lstStyle/>
        <a:p>
          <a:endParaRPr lang="en-US"/>
        </a:p>
      </dgm:t>
    </dgm:pt>
    <dgm:pt modelId="{A4C97152-AE56-4EDA-A9E5-4F5DDA80DAD2}" type="sibTrans" cxnId="{608074EF-827F-4E8E-8E24-52DC9750D3C9}">
      <dgm:prSet/>
      <dgm:spPr/>
      <dgm:t>
        <a:bodyPr/>
        <a:lstStyle/>
        <a:p>
          <a:endParaRPr lang="en-US"/>
        </a:p>
      </dgm:t>
    </dgm:pt>
    <dgm:pt modelId="{D3306389-7559-4DCF-8A61-9E287862C81F}">
      <dgm:prSet/>
      <dgm:spPr/>
      <dgm:t>
        <a:bodyPr/>
        <a:lstStyle/>
        <a:p>
          <a:r>
            <a:rPr lang="en-US"/>
            <a:t>Allows single physical resource to act as multiple resources (i.e., run multiple instances of OS)</a:t>
          </a:r>
        </a:p>
      </dgm:t>
    </dgm:pt>
    <dgm:pt modelId="{8003B0E3-4247-4CAB-928C-50051F9CA899}" type="parTrans" cxnId="{5A3F0F6C-AA26-4EE3-83AD-4D549C588268}">
      <dgm:prSet/>
      <dgm:spPr/>
      <dgm:t>
        <a:bodyPr/>
        <a:lstStyle/>
        <a:p>
          <a:endParaRPr lang="en-US"/>
        </a:p>
      </dgm:t>
    </dgm:pt>
    <dgm:pt modelId="{9D2ED7EC-05A1-49F2-9A8F-A22B4A14B34C}" type="sibTrans" cxnId="{5A3F0F6C-AA26-4EE3-83AD-4D549C588268}">
      <dgm:prSet/>
      <dgm:spPr/>
      <dgm:t>
        <a:bodyPr/>
        <a:lstStyle/>
        <a:p>
          <a:endParaRPr lang="en-US"/>
        </a:p>
      </dgm:t>
    </dgm:pt>
    <dgm:pt modelId="{1EE9159F-03FF-4777-9579-7CEE269D72BB}">
      <dgm:prSet/>
      <dgm:spPr/>
      <dgm:t>
        <a:bodyPr/>
        <a:lstStyle/>
        <a:p>
          <a:r>
            <a:rPr lang="en-US"/>
            <a:t>Reduces hardware and power expenditures</a:t>
          </a:r>
        </a:p>
      </dgm:t>
    </dgm:pt>
    <dgm:pt modelId="{1B926C21-CC12-4DFE-9B0C-A98738FD2352}" type="parTrans" cxnId="{91F2C770-750C-46A0-B8F1-034CB189CCAF}">
      <dgm:prSet/>
      <dgm:spPr/>
      <dgm:t>
        <a:bodyPr/>
        <a:lstStyle/>
        <a:p>
          <a:endParaRPr lang="en-US"/>
        </a:p>
      </dgm:t>
    </dgm:pt>
    <dgm:pt modelId="{6797CCEF-C513-4871-8B4D-722BAADFD1D1}" type="sibTrans" cxnId="{91F2C770-750C-46A0-B8F1-034CB189CCAF}">
      <dgm:prSet/>
      <dgm:spPr/>
      <dgm:t>
        <a:bodyPr/>
        <a:lstStyle/>
        <a:p>
          <a:endParaRPr lang="en-US"/>
        </a:p>
      </dgm:t>
    </dgm:pt>
    <dgm:pt modelId="{581B3216-F042-4BC6-8C4E-4E4CF564DF80}">
      <dgm:prSet/>
      <dgm:spPr/>
      <dgm:t>
        <a:bodyPr/>
        <a:lstStyle/>
        <a:p>
          <a:r>
            <a:rPr lang="en-US"/>
            <a:t>Facilitates hardware centralization</a:t>
          </a:r>
        </a:p>
      </dgm:t>
    </dgm:pt>
    <dgm:pt modelId="{60A1690A-ECD8-42CD-9245-F1C077908DED}" type="parTrans" cxnId="{C16560D6-B0FC-41E5-8691-6A76A399266A}">
      <dgm:prSet/>
      <dgm:spPr/>
      <dgm:t>
        <a:bodyPr/>
        <a:lstStyle/>
        <a:p>
          <a:endParaRPr lang="en-US"/>
        </a:p>
      </dgm:t>
    </dgm:pt>
    <dgm:pt modelId="{CE26699A-1605-452C-AD7C-4F115775DA9D}" type="sibTrans" cxnId="{C16560D6-B0FC-41E5-8691-6A76A399266A}">
      <dgm:prSet/>
      <dgm:spPr/>
      <dgm:t>
        <a:bodyPr/>
        <a:lstStyle/>
        <a:p>
          <a:endParaRPr lang="en-US"/>
        </a:p>
      </dgm:t>
    </dgm:pt>
    <dgm:pt modelId="{D9DDBAB3-140A-D640-BA07-2D7E8541DF7A}" type="pres">
      <dgm:prSet presAssocID="{22D6DB82-A84E-4937-850E-10C7F2A91885}" presName="linear" presStyleCnt="0">
        <dgm:presLayoutVars>
          <dgm:animLvl val="lvl"/>
          <dgm:resizeHandles val="exact"/>
        </dgm:presLayoutVars>
      </dgm:prSet>
      <dgm:spPr/>
    </dgm:pt>
    <dgm:pt modelId="{CEEAE5D8-55B1-B040-A1B0-F1E3DA866101}" type="pres">
      <dgm:prSet presAssocID="{343DA4B7-08CE-46FD-A155-C8257C3B02AE}" presName="parentText" presStyleLbl="node1" presStyleIdx="0" presStyleCnt="2">
        <dgm:presLayoutVars>
          <dgm:chMax val="0"/>
          <dgm:bulletEnabled val="1"/>
        </dgm:presLayoutVars>
      </dgm:prSet>
      <dgm:spPr/>
    </dgm:pt>
    <dgm:pt modelId="{D5A01BD8-7954-884F-AFC1-2313047DBA89}" type="pres">
      <dgm:prSet presAssocID="{343DA4B7-08CE-46FD-A155-C8257C3B02AE}" presName="childText" presStyleLbl="revTx" presStyleIdx="0" presStyleCnt="2">
        <dgm:presLayoutVars>
          <dgm:bulletEnabled val="1"/>
        </dgm:presLayoutVars>
      </dgm:prSet>
      <dgm:spPr/>
    </dgm:pt>
    <dgm:pt modelId="{0ADB1507-4BFF-9449-9AA3-F07C10A7E18B}" type="pres">
      <dgm:prSet presAssocID="{C8626DAB-8FE8-4D48-BBF7-E7AD73227D9D}" presName="parentText" presStyleLbl="node1" presStyleIdx="1" presStyleCnt="2">
        <dgm:presLayoutVars>
          <dgm:chMax val="0"/>
          <dgm:bulletEnabled val="1"/>
        </dgm:presLayoutVars>
      </dgm:prSet>
      <dgm:spPr/>
    </dgm:pt>
    <dgm:pt modelId="{46F1E2D0-BAE4-DE49-BFEC-7AB386D243F2}" type="pres">
      <dgm:prSet presAssocID="{C8626DAB-8FE8-4D48-BBF7-E7AD73227D9D}" presName="childText" presStyleLbl="revTx" presStyleIdx="1" presStyleCnt="2">
        <dgm:presLayoutVars>
          <dgm:bulletEnabled val="1"/>
        </dgm:presLayoutVars>
      </dgm:prSet>
      <dgm:spPr/>
    </dgm:pt>
  </dgm:ptLst>
  <dgm:cxnLst>
    <dgm:cxn modelId="{124CAD0F-4591-0847-B722-73E1C038B0AD}" type="presOf" srcId="{1EE9159F-03FF-4777-9579-7CEE269D72BB}" destId="{46F1E2D0-BAE4-DE49-BFEC-7AB386D243F2}" srcOrd="0" destOrd="1" presId="urn:microsoft.com/office/officeart/2005/8/layout/vList2"/>
    <dgm:cxn modelId="{C4FDCB0F-5198-4490-A707-3FB36ECBC1C6}" srcId="{343DA4B7-08CE-46FD-A155-C8257C3B02AE}" destId="{7BAD7843-E1AB-4F8D-9832-5C6CC17644F6}" srcOrd="0" destOrd="0" parTransId="{5079038C-76BB-4667-A6B0-75A8A51E307A}" sibTransId="{37758B07-9B8F-4BD4-82F3-052D65241EFA}"/>
    <dgm:cxn modelId="{21489E1A-46E6-7544-9CB8-99000BDA30A9}" type="presOf" srcId="{5B6A470D-367C-44C0-800A-D16747285050}" destId="{D5A01BD8-7954-884F-AFC1-2313047DBA89}" srcOrd="0" destOrd="1" presId="urn:microsoft.com/office/officeart/2005/8/layout/vList2"/>
    <dgm:cxn modelId="{8953711D-4F8B-423D-8490-440102004240}" srcId="{22D6DB82-A84E-4937-850E-10C7F2A91885}" destId="{343DA4B7-08CE-46FD-A155-C8257C3B02AE}" srcOrd="0" destOrd="0" parTransId="{85101AAE-E77D-4B71-81DB-37A67F579C15}" sibTransId="{3A0DDD95-839B-469C-AD08-8713ABFEDCA5}"/>
    <dgm:cxn modelId="{2175085E-3B50-8146-A9BD-A973298CB30F}" type="presOf" srcId="{C8626DAB-8FE8-4D48-BBF7-E7AD73227D9D}" destId="{0ADB1507-4BFF-9449-9AA3-F07C10A7E18B}" srcOrd="0" destOrd="0" presId="urn:microsoft.com/office/officeart/2005/8/layout/vList2"/>
    <dgm:cxn modelId="{9D0AAA61-1A00-7246-838C-1EAE4B09A304}" type="presOf" srcId="{7BAD7843-E1AB-4F8D-9832-5C6CC17644F6}" destId="{D5A01BD8-7954-884F-AFC1-2313047DBA89}" srcOrd="0" destOrd="0" presId="urn:microsoft.com/office/officeart/2005/8/layout/vList2"/>
    <dgm:cxn modelId="{5A3F0F6C-AA26-4EE3-83AD-4D549C588268}" srcId="{C8626DAB-8FE8-4D48-BBF7-E7AD73227D9D}" destId="{D3306389-7559-4DCF-8A61-9E287862C81F}" srcOrd="0" destOrd="0" parTransId="{8003B0E3-4247-4CAB-928C-50051F9CA899}" sibTransId="{9D2ED7EC-05A1-49F2-9A8F-A22B4A14B34C}"/>
    <dgm:cxn modelId="{91F2C770-750C-46A0-B8F1-034CB189CCAF}" srcId="{C8626DAB-8FE8-4D48-BBF7-E7AD73227D9D}" destId="{1EE9159F-03FF-4777-9579-7CEE269D72BB}" srcOrd="1" destOrd="0" parTransId="{1B926C21-CC12-4DFE-9B0C-A98738FD2352}" sibTransId="{6797CCEF-C513-4871-8B4D-722BAADFD1D1}"/>
    <dgm:cxn modelId="{FCF7F07C-1646-5C4A-8399-2619CAD59DE3}" type="presOf" srcId="{581B3216-F042-4BC6-8C4E-4E4CF564DF80}" destId="{46F1E2D0-BAE4-DE49-BFEC-7AB386D243F2}" srcOrd="0" destOrd="2" presId="urn:microsoft.com/office/officeart/2005/8/layout/vList2"/>
    <dgm:cxn modelId="{488416C7-2F1C-4B27-BF3C-E7EB209BB889}" srcId="{343DA4B7-08CE-46FD-A155-C8257C3B02AE}" destId="{5B6A470D-367C-44C0-800A-D16747285050}" srcOrd="1" destOrd="0" parTransId="{665BE399-6719-4DA7-9B51-C87B56224F87}" sibTransId="{5368A58F-361F-4172-8895-9C8124BF5A68}"/>
    <dgm:cxn modelId="{0485B0D5-062F-164D-9FB2-D3414C8C4A9A}" type="presOf" srcId="{343DA4B7-08CE-46FD-A155-C8257C3B02AE}" destId="{CEEAE5D8-55B1-B040-A1B0-F1E3DA866101}" srcOrd="0" destOrd="0" presId="urn:microsoft.com/office/officeart/2005/8/layout/vList2"/>
    <dgm:cxn modelId="{C16560D6-B0FC-41E5-8691-6A76A399266A}" srcId="{C8626DAB-8FE8-4D48-BBF7-E7AD73227D9D}" destId="{581B3216-F042-4BC6-8C4E-4E4CF564DF80}" srcOrd="2" destOrd="0" parTransId="{60A1690A-ECD8-42CD-9245-F1C077908DED}" sibTransId="{CE26699A-1605-452C-AD7C-4F115775DA9D}"/>
    <dgm:cxn modelId="{371DD8EB-330B-9741-8669-1ABEC7CD5737}" type="presOf" srcId="{D3306389-7559-4DCF-8A61-9E287862C81F}" destId="{46F1E2D0-BAE4-DE49-BFEC-7AB386D243F2}" srcOrd="0" destOrd="0" presId="urn:microsoft.com/office/officeart/2005/8/layout/vList2"/>
    <dgm:cxn modelId="{608074EF-827F-4E8E-8E24-52DC9750D3C9}" srcId="{22D6DB82-A84E-4937-850E-10C7F2A91885}" destId="{C8626DAB-8FE8-4D48-BBF7-E7AD73227D9D}" srcOrd="1" destOrd="0" parTransId="{20988DFE-E5EE-40EA-AD4B-602023933901}" sibTransId="{A4C97152-AE56-4EDA-A9E5-4F5DDA80DAD2}"/>
    <dgm:cxn modelId="{3478F1FC-1F0B-6146-BEBB-B1A0C7BEADDE}" type="presOf" srcId="{22D6DB82-A84E-4937-850E-10C7F2A91885}" destId="{D9DDBAB3-140A-D640-BA07-2D7E8541DF7A}" srcOrd="0" destOrd="0" presId="urn:microsoft.com/office/officeart/2005/8/layout/vList2"/>
    <dgm:cxn modelId="{059D1748-033C-4245-8423-F43DAE583DA5}" type="presParOf" srcId="{D9DDBAB3-140A-D640-BA07-2D7E8541DF7A}" destId="{CEEAE5D8-55B1-B040-A1B0-F1E3DA866101}" srcOrd="0" destOrd="0" presId="urn:microsoft.com/office/officeart/2005/8/layout/vList2"/>
    <dgm:cxn modelId="{95BCE198-DA7F-174C-BC55-5F6C5CAF3363}" type="presParOf" srcId="{D9DDBAB3-140A-D640-BA07-2D7E8541DF7A}" destId="{D5A01BD8-7954-884F-AFC1-2313047DBA89}" srcOrd="1" destOrd="0" presId="urn:microsoft.com/office/officeart/2005/8/layout/vList2"/>
    <dgm:cxn modelId="{18DDC8F7-7E3E-9047-8FC0-E021159B3CBA}" type="presParOf" srcId="{D9DDBAB3-140A-D640-BA07-2D7E8541DF7A}" destId="{0ADB1507-4BFF-9449-9AA3-F07C10A7E18B}" srcOrd="2" destOrd="0" presId="urn:microsoft.com/office/officeart/2005/8/layout/vList2"/>
    <dgm:cxn modelId="{1470AFBA-2642-9543-BDCA-FBA47EF727E9}" type="presParOf" srcId="{D9DDBAB3-140A-D640-BA07-2D7E8541DF7A}" destId="{46F1E2D0-BAE4-DE49-BFEC-7AB386D243F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F989D9-3AEF-4D8D-A894-B0A3A6C8EBAD}"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E0B4DC6F-CD51-4DBC-9ECA-E980F83D5CC0}">
      <dgm:prSet/>
      <dgm:spPr/>
      <dgm:t>
        <a:bodyPr/>
        <a:lstStyle/>
        <a:p>
          <a:r>
            <a:rPr lang="en-US"/>
            <a:t>Green computing</a:t>
          </a:r>
        </a:p>
      </dgm:t>
    </dgm:pt>
    <dgm:pt modelId="{12994618-B99F-42D6-BD66-709873DCE007}" type="parTrans" cxnId="{96DD697A-60DE-4E86-9C9A-6FA4214DC0EE}">
      <dgm:prSet/>
      <dgm:spPr/>
      <dgm:t>
        <a:bodyPr/>
        <a:lstStyle/>
        <a:p>
          <a:endParaRPr lang="en-US"/>
        </a:p>
      </dgm:t>
    </dgm:pt>
    <dgm:pt modelId="{3E30D25B-8247-43C2-8808-DE334AA720DA}" type="sibTrans" cxnId="{96DD697A-60DE-4E86-9C9A-6FA4214DC0EE}">
      <dgm:prSet/>
      <dgm:spPr/>
      <dgm:t>
        <a:bodyPr/>
        <a:lstStyle/>
        <a:p>
          <a:endParaRPr lang="en-US"/>
        </a:p>
      </dgm:t>
    </dgm:pt>
    <dgm:pt modelId="{8DCCA01A-C832-4CBC-8251-11A080EFAD01}">
      <dgm:prSet/>
      <dgm:spPr/>
      <dgm:t>
        <a:bodyPr/>
        <a:lstStyle/>
        <a:p>
          <a:r>
            <a:rPr lang="en-US" b="0"/>
            <a:t>Practices and technologies for manufacturing, using, disposing of computing and networking hardware</a:t>
          </a:r>
          <a:endParaRPr lang="en-US"/>
        </a:p>
      </dgm:t>
    </dgm:pt>
    <dgm:pt modelId="{067F9D81-7117-41E2-9703-6573785C94B5}" type="parTrans" cxnId="{5D84CBD0-F60F-4536-81E1-D87D7E6661AE}">
      <dgm:prSet/>
      <dgm:spPr/>
      <dgm:t>
        <a:bodyPr/>
        <a:lstStyle/>
        <a:p>
          <a:endParaRPr lang="en-US"/>
        </a:p>
      </dgm:t>
    </dgm:pt>
    <dgm:pt modelId="{1E9E524E-A946-4DC5-AE1E-B01AD9086FF2}" type="sibTrans" cxnId="{5D84CBD0-F60F-4536-81E1-D87D7E6661AE}">
      <dgm:prSet/>
      <dgm:spPr/>
      <dgm:t>
        <a:bodyPr/>
        <a:lstStyle/>
        <a:p>
          <a:endParaRPr lang="en-US"/>
        </a:p>
      </dgm:t>
    </dgm:pt>
    <dgm:pt modelId="{AA25F67D-2DB7-4F75-924F-A27091C7BD1A}">
      <dgm:prSet/>
      <dgm:spPr/>
      <dgm:t>
        <a:bodyPr/>
        <a:lstStyle/>
        <a:p>
          <a:r>
            <a:rPr lang="en-US" dirty="0"/>
            <a:t>High performance, power-saving processors</a:t>
          </a:r>
        </a:p>
      </dgm:t>
    </dgm:pt>
    <dgm:pt modelId="{DA4B1B58-A078-49BE-943B-82C54B2E091C}" type="parTrans" cxnId="{F30D2391-01FD-4D90-8E72-1C27D1C8C32A}">
      <dgm:prSet/>
      <dgm:spPr/>
      <dgm:t>
        <a:bodyPr/>
        <a:lstStyle/>
        <a:p>
          <a:endParaRPr lang="en-US"/>
        </a:p>
      </dgm:t>
    </dgm:pt>
    <dgm:pt modelId="{30525B29-69D2-4EA8-81DC-C1F24426C17C}" type="sibTrans" cxnId="{F30D2391-01FD-4D90-8E72-1C27D1C8C32A}">
      <dgm:prSet/>
      <dgm:spPr/>
      <dgm:t>
        <a:bodyPr/>
        <a:lstStyle/>
        <a:p>
          <a:endParaRPr lang="en-US"/>
        </a:p>
      </dgm:t>
    </dgm:pt>
    <dgm:pt modelId="{55D5FFC7-CA29-4546-AAB8-5806DFA56F5C}">
      <dgm:prSet/>
      <dgm:spPr/>
      <dgm:t>
        <a:bodyPr/>
        <a:lstStyle/>
        <a:p>
          <a:r>
            <a:rPr lang="en-US" b="0"/>
            <a:t>Multi-core processors</a:t>
          </a:r>
          <a:endParaRPr lang="en-US"/>
        </a:p>
      </dgm:t>
    </dgm:pt>
    <dgm:pt modelId="{5E79B899-3455-4242-8F6E-5F0C9873013F}" type="parTrans" cxnId="{08ABB4A7-F193-4AEF-86CE-3B267EE6CC64}">
      <dgm:prSet/>
      <dgm:spPr/>
      <dgm:t>
        <a:bodyPr/>
        <a:lstStyle/>
        <a:p>
          <a:endParaRPr lang="en-US"/>
        </a:p>
      </dgm:t>
    </dgm:pt>
    <dgm:pt modelId="{A56207C8-E268-4027-B057-BC063FFDD0BE}" type="sibTrans" cxnId="{08ABB4A7-F193-4AEF-86CE-3B267EE6CC64}">
      <dgm:prSet/>
      <dgm:spPr/>
      <dgm:t>
        <a:bodyPr/>
        <a:lstStyle/>
        <a:p>
          <a:endParaRPr lang="en-US"/>
        </a:p>
      </dgm:t>
    </dgm:pt>
    <dgm:pt modelId="{083563A8-A5EA-4803-8A64-49F10A742A7A}">
      <dgm:prSet/>
      <dgm:spPr/>
      <dgm:t>
        <a:bodyPr/>
        <a:lstStyle/>
        <a:p>
          <a:r>
            <a:rPr lang="en-US"/>
            <a:t>Autonomic computing</a:t>
          </a:r>
        </a:p>
      </dgm:t>
    </dgm:pt>
    <dgm:pt modelId="{B3B33DAA-4672-4110-9E3D-C0048A34F221}" type="parTrans" cxnId="{31F846F2-F963-4D08-981E-FB0087B83BE4}">
      <dgm:prSet/>
      <dgm:spPr/>
      <dgm:t>
        <a:bodyPr/>
        <a:lstStyle/>
        <a:p>
          <a:endParaRPr lang="en-US"/>
        </a:p>
      </dgm:t>
    </dgm:pt>
    <dgm:pt modelId="{4DB84F70-1DD6-47FE-928B-2B311192889B}" type="sibTrans" cxnId="{31F846F2-F963-4D08-981E-FB0087B83BE4}">
      <dgm:prSet/>
      <dgm:spPr/>
      <dgm:t>
        <a:bodyPr/>
        <a:lstStyle/>
        <a:p>
          <a:endParaRPr lang="en-US"/>
        </a:p>
      </dgm:t>
    </dgm:pt>
    <dgm:pt modelId="{B57DFDB9-FF4E-4E95-BC73-E7FF092B852C}">
      <dgm:prSet/>
      <dgm:spPr/>
      <dgm:t>
        <a:bodyPr/>
        <a:lstStyle/>
        <a:p>
          <a:r>
            <a:rPr lang="en-US" b="0"/>
            <a:t>Industry-wide effort to develop systems that can configure, heal themselves when broken, and protect themselves from outside intruders</a:t>
          </a:r>
          <a:endParaRPr lang="en-US"/>
        </a:p>
      </dgm:t>
    </dgm:pt>
    <dgm:pt modelId="{9519C11E-8C3A-4236-B5C6-0C49D5AFEB5E}" type="parTrans" cxnId="{8A038289-F45E-47EF-9E08-9E2F182B61A1}">
      <dgm:prSet/>
      <dgm:spPr/>
      <dgm:t>
        <a:bodyPr/>
        <a:lstStyle/>
        <a:p>
          <a:endParaRPr lang="en-US"/>
        </a:p>
      </dgm:t>
    </dgm:pt>
    <dgm:pt modelId="{E132D510-332E-43A5-93F6-8F0B50DB7FF8}" type="sibTrans" cxnId="{8A038289-F45E-47EF-9E08-9E2F182B61A1}">
      <dgm:prSet/>
      <dgm:spPr/>
      <dgm:t>
        <a:bodyPr/>
        <a:lstStyle/>
        <a:p>
          <a:endParaRPr lang="en-US"/>
        </a:p>
      </dgm:t>
    </dgm:pt>
    <dgm:pt modelId="{C9ECFACE-0810-4920-B4E7-31A8B864C7A0}">
      <dgm:prSet/>
      <dgm:spPr/>
      <dgm:t>
        <a:bodyPr/>
        <a:lstStyle/>
        <a:p>
          <a:r>
            <a:rPr lang="en-US" b="0"/>
            <a:t>Similar to self-updating antivirus software; Apple and Microsoft both use automatic updates</a:t>
          </a:r>
          <a:endParaRPr lang="en-US"/>
        </a:p>
      </dgm:t>
    </dgm:pt>
    <dgm:pt modelId="{75975F94-1210-4742-9AA0-AE3C3E5C7297}" type="parTrans" cxnId="{34A0167D-1230-470C-9093-736DB0C5285D}">
      <dgm:prSet/>
      <dgm:spPr/>
      <dgm:t>
        <a:bodyPr/>
        <a:lstStyle/>
        <a:p>
          <a:endParaRPr lang="en-US"/>
        </a:p>
      </dgm:t>
    </dgm:pt>
    <dgm:pt modelId="{3D5A788D-5AA6-486E-98FA-48A6DF508116}" type="sibTrans" cxnId="{34A0167D-1230-470C-9093-736DB0C5285D}">
      <dgm:prSet/>
      <dgm:spPr/>
      <dgm:t>
        <a:bodyPr/>
        <a:lstStyle/>
        <a:p>
          <a:endParaRPr lang="en-US"/>
        </a:p>
      </dgm:t>
    </dgm:pt>
    <dgm:pt modelId="{C33766C5-5AA8-7349-816C-01446978E0DB}" type="pres">
      <dgm:prSet presAssocID="{16F989D9-3AEF-4D8D-A894-B0A3A6C8EBAD}" presName="linear" presStyleCnt="0">
        <dgm:presLayoutVars>
          <dgm:animLvl val="lvl"/>
          <dgm:resizeHandles val="exact"/>
        </dgm:presLayoutVars>
      </dgm:prSet>
      <dgm:spPr/>
    </dgm:pt>
    <dgm:pt modelId="{7DCAF30E-17EE-B34B-91ED-50909430E963}" type="pres">
      <dgm:prSet presAssocID="{E0B4DC6F-CD51-4DBC-9ECA-E980F83D5CC0}" presName="parentText" presStyleLbl="node1" presStyleIdx="0" presStyleCnt="3">
        <dgm:presLayoutVars>
          <dgm:chMax val="0"/>
          <dgm:bulletEnabled val="1"/>
        </dgm:presLayoutVars>
      </dgm:prSet>
      <dgm:spPr/>
    </dgm:pt>
    <dgm:pt modelId="{CE7D7DA4-F5FD-CD42-AE70-EE1EAD71D98C}" type="pres">
      <dgm:prSet presAssocID="{E0B4DC6F-CD51-4DBC-9ECA-E980F83D5CC0}" presName="childText" presStyleLbl="revTx" presStyleIdx="0" presStyleCnt="3">
        <dgm:presLayoutVars>
          <dgm:bulletEnabled val="1"/>
        </dgm:presLayoutVars>
      </dgm:prSet>
      <dgm:spPr/>
    </dgm:pt>
    <dgm:pt modelId="{D3066AFC-A7B7-F646-93A5-1DCA8D70187C}" type="pres">
      <dgm:prSet presAssocID="{AA25F67D-2DB7-4F75-924F-A27091C7BD1A}" presName="parentText" presStyleLbl="node1" presStyleIdx="1" presStyleCnt="3">
        <dgm:presLayoutVars>
          <dgm:chMax val="0"/>
          <dgm:bulletEnabled val="1"/>
        </dgm:presLayoutVars>
      </dgm:prSet>
      <dgm:spPr/>
    </dgm:pt>
    <dgm:pt modelId="{5E6FF503-F426-9C42-8172-0AA233326F1B}" type="pres">
      <dgm:prSet presAssocID="{AA25F67D-2DB7-4F75-924F-A27091C7BD1A}" presName="childText" presStyleLbl="revTx" presStyleIdx="1" presStyleCnt="3">
        <dgm:presLayoutVars>
          <dgm:bulletEnabled val="1"/>
        </dgm:presLayoutVars>
      </dgm:prSet>
      <dgm:spPr/>
    </dgm:pt>
    <dgm:pt modelId="{0EA6A38F-9D5E-C14C-9C81-A69EB9B87A28}" type="pres">
      <dgm:prSet presAssocID="{083563A8-A5EA-4803-8A64-49F10A742A7A}" presName="parentText" presStyleLbl="node1" presStyleIdx="2" presStyleCnt="3">
        <dgm:presLayoutVars>
          <dgm:chMax val="0"/>
          <dgm:bulletEnabled val="1"/>
        </dgm:presLayoutVars>
      </dgm:prSet>
      <dgm:spPr/>
    </dgm:pt>
    <dgm:pt modelId="{9248E79C-B2EA-3247-BFC4-5F66028D5A1E}" type="pres">
      <dgm:prSet presAssocID="{083563A8-A5EA-4803-8A64-49F10A742A7A}" presName="childText" presStyleLbl="revTx" presStyleIdx="2" presStyleCnt="3">
        <dgm:presLayoutVars>
          <dgm:bulletEnabled val="1"/>
        </dgm:presLayoutVars>
      </dgm:prSet>
      <dgm:spPr/>
    </dgm:pt>
  </dgm:ptLst>
  <dgm:cxnLst>
    <dgm:cxn modelId="{E3F02C35-5044-7440-81AE-62E34BEDB284}" type="presOf" srcId="{E0B4DC6F-CD51-4DBC-9ECA-E980F83D5CC0}" destId="{7DCAF30E-17EE-B34B-91ED-50909430E963}" srcOrd="0" destOrd="0" presId="urn:microsoft.com/office/officeart/2005/8/layout/vList2"/>
    <dgm:cxn modelId="{F9C5A760-DE21-3A4F-8931-2697632BBF42}" type="presOf" srcId="{16F989D9-3AEF-4D8D-A894-B0A3A6C8EBAD}" destId="{C33766C5-5AA8-7349-816C-01446978E0DB}" srcOrd="0" destOrd="0" presId="urn:microsoft.com/office/officeart/2005/8/layout/vList2"/>
    <dgm:cxn modelId="{3B685B62-A557-7E4E-96BE-0CA2017C2294}" type="presOf" srcId="{B57DFDB9-FF4E-4E95-BC73-E7FF092B852C}" destId="{9248E79C-B2EA-3247-BFC4-5F66028D5A1E}" srcOrd="0" destOrd="0" presId="urn:microsoft.com/office/officeart/2005/8/layout/vList2"/>
    <dgm:cxn modelId="{96DD697A-60DE-4E86-9C9A-6FA4214DC0EE}" srcId="{16F989D9-3AEF-4D8D-A894-B0A3A6C8EBAD}" destId="{E0B4DC6F-CD51-4DBC-9ECA-E980F83D5CC0}" srcOrd="0" destOrd="0" parTransId="{12994618-B99F-42D6-BD66-709873DCE007}" sibTransId="{3E30D25B-8247-43C2-8808-DE334AA720DA}"/>
    <dgm:cxn modelId="{6E042E7C-00F6-5444-A210-229F69B0D617}" type="presOf" srcId="{8DCCA01A-C832-4CBC-8251-11A080EFAD01}" destId="{CE7D7DA4-F5FD-CD42-AE70-EE1EAD71D98C}" srcOrd="0" destOrd="0" presId="urn:microsoft.com/office/officeart/2005/8/layout/vList2"/>
    <dgm:cxn modelId="{34A0167D-1230-470C-9093-736DB0C5285D}" srcId="{083563A8-A5EA-4803-8A64-49F10A742A7A}" destId="{C9ECFACE-0810-4920-B4E7-31A8B864C7A0}" srcOrd="1" destOrd="0" parTransId="{75975F94-1210-4742-9AA0-AE3C3E5C7297}" sibTransId="{3D5A788D-5AA6-486E-98FA-48A6DF508116}"/>
    <dgm:cxn modelId="{8A038289-F45E-47EF-9E08-9E2F182B61A1}" srcId="{083563A8-A5EA-4803-8A64-49F10A742A7A}" destId="{B57DFDB9-FF4E-4E95-BC73-E7FF092B852C}" srcOrd="0" destOrd="0" parTransId="{9519C11E-8C3A-4236-B5C6-0C49D5AFEB5E}" sibTransId="{E132D510-332E-43A5-93F6-8F0B50DB7FF8}"/>
    <dgm:cxn modelId="{396E308C-FC26-0644-90D9-9DAD6E2A728E}" type="presOf" srcId="{C9ECFACE-0810-4920-B4E7-31A8B864C7A0}" destId="{9248E79C-B2EA-3247-BFC4-5F66028D5A1E}" srcOrd="0" destOrd="1" presId="urn:microsoft.com/office/officeart/2005/8/layout/vList2"/>
    <dgm:cxn modelId="{F30D2391-01FD-4D90-8E72-1C27D1C8C32A}" srcId="{16F989D9-3AEF-4D8D-A894-B0A3A6C8EBAD}" destId="{AA25F67D-2DB7-4F75-924F-A27091C7BD1A}" srcOrd="1" destOrd="0" parTransId="{DA4B1B58-A078-49BE-943B-82C54B2E091C}" sibTransId="{30525B29-69D2-4EA8-81DC-C1F24426C17C}"/>
    <dgm:cxn modelId="{A0208092-655D-664F-B705-59269BAF3D97}" type="presOf" srcId="{083563A8-A5EA-4803-8A64-49F10A742A7A}" destId="{0EA6A38F-9D5E-C14C-9C81-A69EB9B87A28}" srcOrd="0" destOrd="0" presId="urn:microsoft.com/office/officeart/2005/8/layout/vList2"/>
    <dgm:cxn modelId="{08ABB4A7-F193-4AEF-86CE-3B267EE6CC64}" srcId="{AA25F67D-2DB7-4F75-924F-A27091C7BD1A}" destId="{55D5FFC7-CA29-4546-AAB8-5806DFA56F5C}" srcOrd="0" destOrd="0" parTransId="{5E79B899-3455-4242-8F6E-5F0C9873013F}" sibTransId="{A56207C8-E268-4027-B057-BC063FFDD0BE}"/>
    <dgm:cxn modelId="{C66522BC-3DD2-2446-B7C5-6AFAF54EE1E3}" type="presOf" srcId="{AA25F67D-2DB7-4F75-924F-A27091C7BD1A}" destId="{D3066AFC-A7B7-F646-93A5-1DCA8D70187C}" srcOrd="0" destOrd="0" presId="urn:microsoft.com/office/officeart/2005/8/layout/vList2"/>
    <dgm:cxn modelId="{74366DD0-EC07-0248-B402-08691DE51581}" type="presOf" srcId="{55D5FFC7-CA29-4546-AAB8-5806DFA56F5C}" destId="{5E6FF503-F426-9C42-8172-0AA233326F1B}" srcOrd="0" destOrd="0" presId="urn:microsoft.com/office/officeart/2005/8/layout/vList2"/>
    <dgm:cxn modelId="{5D84CBD0-F60F-4536-81E1-D87D7E6661AE}" srcId="{E0B4DC6F-CD51-4DBC-9ECA-E980F83D5CC0}" destId="{8DCCA01A-C832-4CBC-8251-11A080EFAD01}" srcOrd="0" destOrd="0" parTransId="{067F9D81-7117-41E2-9703-6573785C94B5}" sibTransId="{1E9E524E-A946-4DC5-AE1E-B01AD9086FF2}"/>
    <dgm:cxn modelId="{31F846F2-F963-4D08-981E-FB0087B83BE4}" srcId="{16F989D9-3AEF-4D8D-A894-B0A3A6C8EBAD}" destId="{083563A8-A5EA-4803-8A64-49F10A742A7A}" srcOrd="2" destOrd="0" parTransId="{B3B33DAA-4672-4110-9E3D-C0048A34F221}" sibTransId="{4DB84F70-1DD6-47FE-928B-2B311192889B}"/>
    <dgm:cxn modelId="{0378A3BC-A55D-CA4F-90A8-0E880A2BA395}" type="presParOf" srcId="{C33766C5-5AA8-7349-816C-01446978E0DB}" destId="{7DCAF30E-17EE-B34B-91ED-50909430E963}" srcOrd="0" destOrd="0" presId="urn:microsoft.com/office/officeart/2005/8/layout/vList2"/>
    <dgm:cxn modelId="{878276A9-1151-534B-AA61-719F54B73720}" type="presParOf" srcId="{C33766C5-5AA8-7349-816C-01446978E0DB}" destId="{CE7D7DA4-F5FD-CD42-AE70-EE1EAD71D98C}" srcOrd="1" destOrd="0" presId="urn:microsoft.com/office/officeart/2005/8/layout/vList2"/>
    <dgm:cxn modelId="{ABBCC038-FA62-444F-B8AD-C79D9590D8E1}" type="presParOf" srcId="{C33766C5-5AA8-7349-816C-01446978E0DB}" destId="{D3066AFC-A7B7-F646-93A5-1DCA8D70187C}" srcOrd="2" destOrd="0" presId="urn:microsoft.com/office/officeart/2005/8/layout/vList2"/>
    <dgm:cxn modelId="{0F83714E-6F30-814A-89D8-900BC902FFC6}" type="presParOf" srcId="{C33766C5-5AA8-7349-816C-01446978E0DB}" destId="{5E6FF503-F426-9C42-8172-0AA233326F1B}" srcOrd="3" destOrd="0" presId="urn:microsoft.com/office/officeart/2005/8/layout/vList2"/>
    <dgm:cxn modelId="{BA1AD898-541F-C543-BB85-D2502C252A9D}" type="presParOf" srcId="{C33766C5-5AA8-7349-816C-01446978E0DB}" destId="{0EA6A38F-9D5E-C14C-9C81-A69EB9B87A28}" srcOrd="4" destOrd="0" presId="urn:microsoft.com/office/officeart/2005/8/layout/vList2"/>
    <dgm:cxn modelId="{41774B37-E908-F142-B0D1-E99A69535BDC}" type="presParOf" srcId="{C33766C5-5AA8-7349-816C-01446978E0DB}" destId="{9248E79C-B2EA-3247-BFC4-5F66028D5A1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F039F-6C83-4F7F-86E4-21908CB01F5B}">
      <dsp:nvSpPr>
        <dsp:cNvPr id="0" name=""/>
        <dsp:cNvSpPr/>
      </dsp:nvSpPr>
      <dsp:spPr>
        <a:xfrm>
          <a:off x="0" y="548"/>
          <a:ext cx="8229600" cy="1284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0D16C0-DB13-4714-B6CA-C9014D9A6160}">
      <dsp:nvSpPr>
        <dsp:cNvPr id="0" name=""/>
        <dsp:cNvSpPr/>
      </dsp:nvSpPr>
      <dsp:spPr>
        <a:xfrm>
          <a:off x="388470" y="289493"/>
          <a:ext cx="706310" cy="7063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7F30C-877D-4CAA-A6E9-66FA815F8711}">
      <dsp:nvSpPr>
        <dsp:cNvPr id="0" name=""/>
        <dsp:cNvSpPr/>
      </dsp:nvSpPr>
      <dsp:spPr>
        <a:xfrm>
          <a:off x="1483251" y="548"/>
          <a:ext cx="6746348" cy="1284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911" tIns="135911" rIns="135911" bIns="135911" numCol="1" spcCol="1270" anchor="ctr" anchorCtr="0">
          <a:noAutofit/>
        </a:bodyPr>
        <a:lstStyle/>
        <a:p>
          <a:pPr marL="0" lvl="0" indent="0" algn="l" defTabSz="1111250">
            <a:lnSpc>
              <a:spcPct val="90000"/>
            </a:lnSpc>
            <a:spcBef>
              <a:spcPct val="0"/>
            </a:spcBef>
            <a:spcAft>
              <a:spcPct val="35000"/>
            </a:spcAft>
            <a:buNone/>
          </a:pPr>
          <a:r>
            <a:rPr lang="en-US" sz="2500" kern="1200"/>
            <a:t>Define IT infrastructure and describe its components.</a:t>
          </a:r>
        </a:p>
      </dsp:txBody>
      <dsp:txXfrm>
        <a:off x="1483251" y="548"/>
        <a:ext cx="6746348" cy="1284200"/>
      </dsp:txXfrm>
    </dsp:sp>
    <dsp:sp modelId="{9514641B-0384-42C2-8986-86430D97DF9D}">
      <dsp:nvSpPr>
        <dsp:cNvPr id="0" name=""/>
        <dsp:cNvSpPr/>
      </dsp:nvSpPr>
      <dsp:spPr>
        <a:xfrm>
          <a:off x="0" y="1605799"/>
          <a:ext cx="8229600" cy="1284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D4A54E-7AA4-4EDA-9558-1AEE59A5C898}">
      <dsp:nvSpPr>
        <dsp:cNvPr id="0" name=""/>
        <dsp:cNvSpPr/>
      </dsp:nvSpPr>
      <dsp:spPr>
        <a:xfrm>
          <a:off x="388470" y="1894744"/>
          <a:ext cx="706310" cy="7063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3A3DF0-41B6-4FF1-8B56-13A8B8FEEE72}">
      <dsp:nvSpPr>
        <dsp:cNvPr id="0" name=""/>
        <dsp:cNvSpPr/>
      </dsp:nvSpPr>
      <dsp:spPr>
        <a:xfrm>
          <a:off x="1483251" y="1605799"/>
          <a:ext cx="6746348" cy="1284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911" tIns="135911" rIns="135911" bIns="135911" numCol="1" spcCol="1270" anchor="ctr" anchorCtr="0">
          <a:noAutofit/>
        </a:bodyPr>
        <a:lstStyle/>
        <a:p>
          <a:pPr marL="0" lvl="0" indent="0" algn="l" defTabSz="1111250">
            <a:lnSpc>
              <a:spcPct val="90000"/>
            </a:lnSpc>
            <a:spcBef>
              <a:spcPct val="0"/>
            </a:spcBef>
            <a:spcAft>
              <a:spcPct val="35000"/>
            </a:spcAft>
            <a:buNone/>
          </a:pPr>
          <a:r>
            <a:rPr lang="en-US" sz="2500" kern="1200"/>
            <a:t>Assess contemporary computer hardware platform trends.</a:t>
          </a:r>
        </a:p>
      </dsp:txBody>
      <dsp:txXfrm>
        <a:off x="1483251" y="1605799"/>
        <a:ext cx="6746348" cy="1284200"/>
      </dsp:txXfrm>
    </dsp:sp>
    <dsp:sp modelId="{185DF624-FC56-459F-8D02-474A4361BBD6}">
      <dsp:nvSpPr>
        <dsp:cNvPr id="0" name=""/>
        <dsp:cNvSpPr/>
      </dsp:nvSpPr>
      <dsp:spPr>
        <a:xfrm>
          <a:off x="0" y="3211050"/>
          <a:ext cx="8229600" cy="1284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DA7EDC-95B8-42DE-8617-38A4BAC02EE8}">
      <dsp:nvSpPr>
        <dsp:cNvPr id="0" name=""/>
        <dsp:cNvSpPr/>
      </dsp:nvSpPr>
      <dsp:spPr>
        <a:xfrm>
          <a:off x="388470" y="3499995"/>
          <a:ext cx="706310" cy="7063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5142E3-6B8B-4B4C-9D76-1775CA88F495}">
      <dsp:nvSpPr>
        <dsp:cNvPr id="0" name=""/>
        <dsp:cNvSpPr/>
      </dsp:nvSpPr>
      <dsp:spPr>
        <a:xfrm>
          <a:off x="1483251" y="3211050"/>
          <a:ext cx="6746348" cy="1284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911" tIns="135911" rIns="135911" bIns="135911" numCol="1" spcCol="1270" anchor="ctr" anchorCtr="0">
          <a:noAutofit/>
        </a:bodyPr>
        <a:lstStyle/>
        <a:p>
          <a:pPr marL="0" lvl="0" indent="0" algn="l" defTabSz="1111250">
            <a:lnSpc>
              <a:spcPct val="90000"/>
            </a:lnSpc>
            <a:spcBef>
              <a:spcPct val="0"/>
            </a:spcBef>
            <a:spcAft>
              <a:spcPct val="35000"/>
            </a:spcAft>
            <a:buNone/>
          </a:pPr>
          <a:r>
            <a:rPr lang="en-US" sz="2500" kern="1200"/>
            <a:t>Assess contemporary software platform trends.</a:t>
          </a:r>
        </a:p>
      </dsp:txBody>
      <dsp:txXfrm>
        <a:off x="1483251" y="3211050"/>
        <a:ext cx="6746348" cy="1284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1EA35-ED4E-7F45-8167-1A6144C79B01}">
      <dsp:nvSpPr>
        <dsp:cNvPr id="0" name=""/>
        <dsp:cNvSpPr/>
      </dsp:nvSpPr>
      <dsp:spPr>
        <a:xfrm>
          <a:off x="0" y="354441"/>
          <a:ext cx="4038600"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BYOD (Bring your own device)</a:t>
          </a:r>
          <a:endParaRPr lang="en-US" sz="2300" kern="1200"/>
        </a:p>
      </dsp:txBody>
      <dsp:txXfrm>
        <a:off x="26930" y="381371"/>
        <a:ext cx="3984740" cy="497795"/>
      </dsp:txXfrm>
    </dsp:sp>
    <dsp:sp modelId="{F11BEE29-AE82-8C4C-B8CC-780DF0145EE3}">
      <dsp:nvSpPr>
        <dsp:cNvPr id="0" name=""/>
        <dsp:cNvSpPr/>
      </dsp:nvSpPr>
      <dsp:spPr>
        <a:xfrm>
          <a:off x="0" y="906096"/>
          <a:ext cx="4038600"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1" kern="1200"/>
            <a:t>Allowing employees to use personal mobile devices in workplace</a:t>
          </a:r>
          <a:endParaRPr lang="en-US" sz="1800" kern="1200"/>
        </a:p>
      </dsp:txBody>
      <dsp:txXfrm>
        <a:off x="0" y="906096"/>
        <a:ext cx="4038600" cy="571320"/>
      </dsp:txXfrm>
    </dsp:sp>
    <dsp:sp modelId="{0FF40801-3186-194E-A007-F335880FA1DA}">
      <dsp:nvSpPr>
        <dsp:cNvPr id="0" name=""/>
        <dsp:cNvSpPr/>
      </dsp:nvSpPr>
      <dsp:spPr>
        <a:xfrm>
          <a:off x="0" y="1477416"/>
          <a:ext cx="4038600"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Consumerization of IT</a:t>
          </a:r>
          <a:endParaRPr lang="en-US" sz="2300" kern="1200"/>
        </a:p>
      </dsp:txBody>
      <dsp:txXfrm>
        <a:off x="26930" y="1504346"/>
        <a:ext cx="3984740" cy="497795"/>
      </dsp:txXfrm>
    </dsp:sp>
    <dsp:sp modelId="{ABC77B5D-DBE3-AB47-9512-516F41776533}">
      <dsp:nvSpPr>
        <dsp:cNvPr id="0" name=""/>
        <dsp:cNvSpPr/>
      </dsp:nvSpPr>
      <dsp:spPr>
        <a:xfrm>
          <a:off x="0" y="2029071"/>
          <a:ext cx="4038600" cy="2142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1" kern="1200"/>
            <a:t>New information technology emerges in consumer markets first and spreads to business organizations</a:t>
          </a:r>
          <a:endParaRPr lang="en-US" sz="1800" kern="1200"/>
        </a:p>
        <a:p>
          <a:pPr marL="171450" lvl="1" indent="-171450" algn="l" defTabSz="800100">
            <a:lnSpc>
              <a:spcPct val="90000"/>
            </a:lnSpc>
            <a:spcBef>
              <a:spcPct val="0"/>
            </a:spcBef>
            <a:spcAft>
              <a:spcPct val="20000"/>
            </a:spcAft>
            <a:buChar char="•"/>
          </a:pPr>
          <a:r>
            <a:rPr lang="en-US" sz="1800" b="1" kern="1200"/>
            <a:t>Forces businesses and IT departments to rethink how IT equipment and services are acquired and managed</a:t>
          </a:r>
          <a:endParaRPr lang="en-US" sz="1800" kern="1200"/>
        </a:p>
      </dsp:txBody>
      <dsp:txXfrm>
        <a:off x="0" y="2029071"/>
        <a:ext cx="4038600" cy="21424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AE5D8-55B1-B040-A1B0-F1E3DA866101}">
      <dsp:nvSpPr>
        <dsp:cNvPr id="0" name=""/>
        <dsp:cNvSpPr/>
      </dsp:nvSpPr>
      <dsp:spPr>
        <a:xfrm>
          <a:off x="0" y="60321"/>
          <a:ext cx="4038600" cy="5756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Grid computing</a:t>
          </a:r>
        </a:p>
      </dsp:txBody>
      <dsp:txXfrm>
        <a:off x="28100" y="88421"/>
        <a:ext cx="3982400" cy="519439"/>
      </dsp:txXfrm>
    </dsp:sp>
    <dsp:sp modelId="{D5A01BD8-7954-884F-AFC1-2313047DBA89}">
      <dsp:nvSpPr>
        <dsp:cNvPr id="0" name=""/>
        <dsp:cNvSpPr/>
      </dsp:nvSpPr>
      <dsp:spPr>
        <a:xfrm>
          <a:off x="0" y="635961"/>
          <a:ext cx="4038600" cy="146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Connects geographically remote computers into a single network to combine processing power and create virtual supercomputer</a:t>
          </a:r>
        </a:p>
        <a:p>
          <a:pPr marL="171450" lvl="1" indent="-171450" algn="l" defTabSz="844550">
            <a:lnSpc>
              <a:spcPct val="90000"/>
            </a:lnSpc>
            <a:spcBef>
              <a:spcPct val="0"/>
            </a:spcBef>
            <a:spcAft>
              <a:spcPct val="20000"/>
            </a:spcAft>
            <a:buChar char="•"/>
          </a:pPr>
          <a:r>
            <a:rPr lang="en-US" sz="1900" kern="1200"/>
            <a:t>Provides cost savings, speed, agility</a:t>
          </a:r>
        </a:p>
      </dsp:txBody>
      <dsp:txXfrm>
        <a:off x="0" y="635961"/>
        <a:ext cx="4038600" cy="1465560"/>
      </dsp:txXfrm>
    </dsp:sp>
    <dsp:sp modelId="{0ADB1507-4BFF-9449-9AA3-F07C10A7E18B}">
      <dsp:nvSpPr>
        <dsp:cNvPr id="0" name=""/>
        <dsp:cNvSpPr/>
      </dsp:nvSpPr>
      <dsp:spPr>
        <a:xfrm>
          <a:off x="0" y="2101521"/>
          <a:ext cx="4038600" cy="5756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Virtualization</a:t>
          </a:r>
        </a:p>
      </dsp:txBody>
      <dsp:txXfrm>
        <a:off x="28100" y="2129621"/>
        <a:ext cx="3982400" cy="519439"/>
      </dsp:txXfrm>
    </dsp:sp>
    <dsp:sp modelId="{46F1E2D0-BAE4-DE49-BFEC-7AB386D243F2}">
      <dsp:nvSpPr>
        <dsp:cNvPr id="0" name=""/>
        <dsp:cNvSpPr/>
      </dsp:nvSpPr>
      <dsp:spPr>
        <a:xfrm>
          <a:off x="0" y="2677161"/>
          <a:ext cx="4038600" cy="178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Allows single physical resource to act as multiple resources (i.e., run multiple instances of OS)</a:t>
          </a:r>
        </a:p>
        <a:p>
          <a:pPr marL="171450" lvl="1" indent="-171450" algn="l" defTabSz="844550">
            <a:lnSpc>
              <a:spcPct val="90000"/>
            </a:lnSpc>
            <a:spcBef>
              <a:spcPct val="0"/>
            </a:spcBef>
            <a:spcAft>
              <a:spcPct val="20000"/>
            </a:spcAft>
            <a:buChar char="•"/>
          </a:pPr>
          <a:r>
            <a:rPr lang="en-US" sz="1900" kern="1200"/>
            <a:t>Reduces hardware and power expenditures</a:t>
          </a:r>
        </a:p>
        <a:p>
          <a:pPr marL="171450" lvl="1" indent="-171450" algn="l" defTabSz="844550">
            <a:lnSpc>
              <a:spcPct val="90000"/>
            </a:lnSpc>
            <a:spcBef>
              <a:spcPct val="0"/>
            </a:spcBef>
            <a:spcAft>
              <a:spcPct val="20000"/>
            </a:spcAft>
            <a:buChar char="•"/>
          </a:pPr>
          <a:r>
            <a:rPr lang="en-US" sz="1900" kern="1200"/>
            <a:t>Facilitates hardware centralization</a:t>
          </a:r>
        </a:p>
      </dsp:txBody>
      <dsp:txXfrm>
        <a:off x="0" y="2677161"/>
        <a:ext cx="4038600" cy="1788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AF30E-17EE-B34B-91ED-50909430E963}">
      <dsp:nvSpPr>
        <dsp:cNvPr id="0" name=""/>
        <dsp:cNvSpPr/>
      </dsp:nvSpPr>
      <dsp:spPr>
        <a:xfrm>
          <a:off x="0" y="116500"/>
          <a:ext cx="4038600" cy="75477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Green computing</a:t>
          </a:r>
        </a:p>
      </dsp:txBody>
      <dsp:txXfrm>
        <a:off x="36845" y="153345"/>
        <a:ext cx="3964910" cy="681087"/>
      </dsp:txXfrm>
    </dsp:sp>
    <dsp:sp modelId="{CE7D7DA4-F5FD-CD42-AE70-EE1EAD71D98C}">
      <dsp:nvSpPr>
        <dsp:cNvPr id="0" name=""/>
        <dsp:cNvSpPr/>
      </dsp:nvSpPr>
      <dsp:spPr>
        <a:xfrm>
          <a:off x="0" y="871278"/>
          <a:ext cx="4038600"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kern="1200"/>
            <a:t>Practices and technologies for manufacturing, using, disposing of computing and networking hardware</a:t>
          </a:r>
          <a:endParaRPr lang="en-US" sz="1500" kern="1200"/>
        </a:p>
      </dsp:txBody>
      <dsp:txXfrm>
        <a:off x="0" y="871278"/>
        <a:ext cx="4038600" cy="688274"/>
      </dsp:txXfrm>
    </dsp:sp>
    <dsp:sp modelId="{D3066AFC-A7B7-F646-93A5-1DCA8D70187C}">
      <dsp:nvSpPr>
        <dsp:cNvPr id="0" name=""/>
        <dsp:cNvSpPr/>
      </dsp:nvSpPr>
      <dsp:spPr>
        <a:xfrm>
          <a:off x="0" y="1559553"/>
          <a:ext cx="4038600" cy="75477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High performance, power-saving processors</a:t>
          </a:r>
        </a:p>
      </dsp:txBody>
      <dsp:txXfrm>
        <a:off x="36845" y="1596398"/>
        <a:ext cx="3964910" cy="681087"/>
      </dsp:txXfrm>
    </dsp:sp>
    <dsp:sp modelId="{5E6FF503-F426-9C42-8172-0AA233326F1B}">
      <dsp:nvSpPr>
        <dsp:cNvPr id="0" name=""/>
        <dsp:cNvSpPr/>
      </dsp:nvSpPr>
      <dsp:spPr>
        <a:xfrm>
          <a:off x="0" y="2314331"/>
          <a:ext cx="40386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kern="1200"/>
            <a:t>Multi-core processors</a:t>
          </a:r>
          <a:endParaRPr lang="en-US" sz="1500" kern="1200"/>
        </a:p>
      </dsp:txBody>
      <dsp:txXfrm>
        <a:off x="0" y="2314331"/>
        <a:ext cx="4038600" cy="314640"/>
      </dsp:txXfrm>
    </dsp:sp>
    <dsp:sp modelId="{0EA6A38F-9D5E-C14C-9C81-A69EB9B87A28}">
      <dsp:nvSpPr>
        <dsp:cNvPr id="0" name=""/>
        <dsp:cNvSpPr/>
      </dsp:nvSpPr>
      <dsp:spPr>
        <a:xfrm>
          <a:off x="0" y="2628971"/>
          <a:ext cx="4038600" cy="75477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Autonomic computing</a:t>
          </a:r>
        </a:p>
      </dsp:txBody>
      <dsp:txXfrm>
        <a:off x="36845" y="2665816"/>
        <a:ext cx="3964910" cy="681087"/>
      </dsp:txXfrm>
    </dsp:sp>
    <dsp:sp modelId="{9248E79C-B2EA-3247-BFC4-5F66028D5A1E}">
      <dsp:nvSpPr>
        <dsp:cNvPr id="0" name=""/>
        <dsp:cNvSpPr/>
      </dsp:nvSpPr>
      <dsp:spPr>
        <a:xfrm>
          <a:off x="0" y="3383749"/>
          <a:ext cx="4038600" cy="1376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kern="1200"/>
            <a:t>Industry-wide effort to develop systems that can configure, heal themselves when broken, and protect themselves from outside intruders</a:t>
          </a:r>
          <a:endParaRPr lang="en-US" sz="1500" kern="1200"/>
        </a:p>
        <a:p>
          <a:pPr marL="114300" lvl="1" indent="-114300" algn="l" defTabSz="666750">
            <a:lnSpc>
              <a:spcPct val="90000"/>
            </a:lnSpc>
            <a:spcBef>
              <a:spcPct val="0"/>
            </a:spcBef>
            <a:spcAft>
              <a:spcPct val="20000"/>
            </a:spcAft>
            <a:buChar char="•"/>
          </a:pPr>
          <a:r>
            <a:rPr lang="en-US" sz="1500" b="0" kern="1200"/>
            <a:t>Similar to self-updating antivirus software; Apple and Microsoft both use automatic updates</a:t>
          </a:r>
          <a:endParaRPr lang="en-US" sz="1500" kern="1200"/>
        </a:p>
      </dsp:txBody>
      <dsp:txXfrm>
        <a:off x="0" y="3383749"/>
        <a:ext cx="4038600" cy="13765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4EE2277D-2CCE-794B-A6A4-8225B82C062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pitchFamily="34" charset="0"/>
                <a:ea typeface="+mn-ea"/>
                <a:cs typeface="+mn-cs"/>
              </a:defRPr>
            </a:lvl1pPr>
          </a:lstStyle>
          <a:p>
            <a:pPr>
              <a:defRPr/>
            </a:pPr>
            <a:endParaRPr lang="en-US"/>
          </a:p>
        </p:txBody>
      </p:sp>
      <p:sp>
        <p:nvSpPr>
          <p:cNvPr id="103427" name="Rectangle 3">
            <a:extLst>
              <a:ext uri="{FF2B5EF4-FFF2-40B4-BE49-F238E27FC236}">
                <a16:creationId xmlns:a16="http://schemas.microsoft.com/office/drawing/2014/main" id="{45DA3C95-13E4-CA46-8F20-DF9AA294D2A2}"/>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CAC98339-4119-9548-88D3-F798D9676A9D}" type="datetimeFigureOut">
              <a:rPr lang="en-US" altLang="en-US"/>
              <a:pPr>
                <a:defRPr/>
              </a:pPr>
              <a:t>8/20/20</a:t>
            </a:fld>
            <a:endParaRPr lang="en-US" altLang="en-US"/>
          </a:p>
        </p:txBody>
      </p:sp>
      <p:sp>
        <p:nvSpPr>
          <p:cNvPr id="103428" name="Rectangle 4">
            <a:extLst>
              <a:ext uri="{FF2B5EF4-FFF2-40B4-BE49-F238E27FC236}">
                <a16:creationId xmlns:a16="http://schemas.microsoft.com/office/drawing/2014/main" id="{1EEBAA57-4772-2F44-A152-1042B73E55EF}"/>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pitchFamily="34" charset="0"/>
                <a:ea typeface="+mn-ea"/>
                <a:cs typeface="+mn-cs"/>
              </a:defRPr>
            </a:lvl1pPr>
          </a:lstStyle>
          <a:p>
            <a:pPr>
              <a:defRPr/>
            </a:pPr>
            <a:endParaRPr lang="en-US"/>
          </a:p>
        </p:txBody>
      </p:sp>
      <p:sp>
        <p:nvSpPr>
          <p:cNvPr id="103429" name="Rectangle 5">
            <a:extLst>
              <a:ext uri="{FF2B5EF4-FFF2-40B4-BE49-F238E27FC236}">
                <a16:creationId xmlns:a16="http://schemas.microsoft.com/office/drawing/2014/main" id="{E6AC34B7-0641-8E4A-9031-7433BBCF3661}"/>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3A928D9F-E2E3-D446-AFAC-3CA48DDD90B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19EA101-CB55-804B-864D-5C810D8E84A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7171" name="Rectangle 3">
            <a:extLst>
              <a:ext uri="{FF2B5EF4-FFF2-40B4-BE49-F238E27FC236}">
                <a16:creationId xmlns:a16="http://schemas.microsoft.com/office/drawing/2014/main" id="{6523C270-08A7-DB41-BB7E-68D2B5C54647}"/>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mn-ea"/>
                <a:cs typeface="+mn-cs"/>
              </a:defRPr>
            </a:lvl1pPr>
          </a:lstStyle>
          <a:p>
            <a:pPr>
              <a:defRPr/>
            </a:pPr>
            <a:endParaRPr lang="en-US"/>
          </a:p>
        </p:txBody>
      </p:sp>
      <p:sp>
        <p:nvSpPr>
          <p:cNvPr id="25604" name="Rectangle 4">
            <a:extLst>
              <a:ext uri="{FF2B5EF4-FFF2-40B4-BE49-F238E27FC236}">
                <a16:creationId xmlns:a16="http://schemas.microsoft.com/office/drawing/2014/main" id="{041F1487-FAFB-8A4B-9C43-8107982DA8D8}"/>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a:extLst>
              <a:ext uri="{FF2B5EF4-FFF2-40B4-BE49-F238E27FC236}">
                <a16:creationId xmlns:a16="http://schemas.microsoft.com/office/drawing/2014/main" id="{3E18D245-6119-A94A-9C7D-59F52FB73BD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a:extLst>
              <a:ext uri="{FF2B5EF4-FFF2-40B4-BE49-F238E27FC236}">
                <a16:creationId xmlns:a16="http://schemas.microsoft.com/office/drawing/2014/main" id="{BED0A80B-10A2-0642-9746-20EA8D28BE62}"/>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7175" name="Rectangle 7">
            <a:extLst>
              <a:ext uri="{FF2B5EF4-FFF2-40B4-BE49-F238E27FC236}">
                <a16:creationId xmlns:a16="http://schemas.microsoft.com/office/drawing/2014/main" id="{6BA11CFC-ED5B-1F43-B125-530A113FE114}"/>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AC1E0C75-AB39-5D45-AD78-DFC376F7BEB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68C79F7F-1636-484E-9371-CCD575993A66}"/>
              </a:ext>
            </a:extLst>
          </p:cNvPr>
          <p:cNvSpPr>
            <a:spLocks noGrp="1" noRot="1" noChangeAspect="1" noChangeArrowheads="1" noTextEdit="1"/>
          </p:cNvSpPr>
          <p:nvPr>
            <p:ph type="sldImg"/>
          </p:nvPr>
        </p:nvSpPr>
        <p:spPr>
          <a:ln/>
        </p:spPr>
      </p:sp>
      <p:sp>
        <p:nvSpPr>
          <p:cNvPr id="28674" name="Notes Placeholder 2">
            <a:extLst>
              <a:ext uri="{FF2B5EF4-FFF2-40B4-BE49-F238E27FC236}">
                <a16:creationId xmlns:a16="http://schemas.microsoft.com/office/drawing/2014/main" id="{C4EB8E38-1713-C544-8680-1FB4665665B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8675" name="Slide Number Placeholder 3">
            <a:extLst>
              <a:ext uri="{FF2B5EF4-FFF2-40B4-BE49-F238E27FC236}">
                <a16:creationId xmlns:a16="http://schemas.microsoft.com/office/drawing/2014/main" id="{45C2B30E-63F9-9245-9B57-DB992FDF948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04B337B-F11C-DF4A-AEF5-0CC50A4E4DF7}"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a:extLst>
              <a:ext uri="{FF2B5EF4-FFF2-40B4-BE49-F238E27FC236}">
                <a16:creationId xmlns:a16="http://schemas.microsoft.com/office/drawing/2014/main" id="{F32AEB9A-18FA-8844-9107-B36C4FBA2348}"/>
              </a:ext>
            </a:extLst>
          </p:cNvPr>
          <p:cNvSpPr>
            <a:spLocks noGrp="1" noRot="1" noChangeAspect="1" noChangeArrowheads="1" noTextEdit="1"/>
          </p:cNvSpPr>
          <p:nvPr>
            <p:ph type="sldImg"/>
          </p:nvPr>
        </p:nvSpPr>
        <p:spPr>
          <a:ln/>
        </p:spPr>
      </p:sp>
      <p:sp>
        <p:nvSpPr>
          <p:cNvPr id="49154" name="Notes Placeholder 2">
            <a:extLst>
              <a:ext uri="{FF2B5EF4-FFF2-40B4-BE49-F238E27FC236}">
                <a16:creationId xmlns:a16="http://schemas.microsoft.com/office/drawing/2014/main" id="{8FB1EF17-3DAB-E44F-BC21-F6FED626BC9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In the past, IT departments in large firms dictated to their employees what kinds of devices they could use, both on site and off site while traveling. Increasingly, employees are telling the IT department what tools they want to use, and demanding that IT support these tools.  </a:t>
            </a:r>
          </a:p>
        </p:txBody>
      </p:sp>
      <p:sp>
        <p:nvSpPr>
          <p:cNvPr id="49155" name="Slide Number Placeholder 3">
            <a:extLst>
              <a:ext uri="{FF2B5EF4-FFF2-40B4-BE49-F238E27FC236}">
                <a16:creationId xmlns:a16="http://schemas.microsoft.com/office/drawing/2014/main" id="{3AFAF71B-FEFF-B245-8586-016F8CA6CDA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FBF8C8F-F88F-2D4C-B4D5-5B75FA7173ED}"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AA0D7C7D-D762-F84A-8580-BA227063086A}"/>
              </a:ext>
            </a:extLst>
          </p:cNvPr>
          <p:cNvSpPr>
            <a:spLocks noGrp="1" noRot="1" noChangeAspect="1" noChangeArrowheads="1" noTextEdit="1"/>
          </p:cNvSpPr>
          <p:nvPr>
            <p:ph type="sldImg"/>
          </p:nvPr>
        </p:nvSpPr>
        <p:spPr>
          <a:ln/>
        </p:spPr>
      </p:sp>
      <p:sp>
        <p:nvSpPr>
          <p:cNvPr id="52226" name="Notes Placeholder 2">
            <a:extLst>
              <a:ext uri="{FF2B5EF4-FFF2-40B4-BE49-F238E27FC236}">
                <a16:creationId xmlns:a16="http://schemas.microsoft.com/office/drawing/2014/main" id="{B061E511-1AAB-7049-A577-795809AF961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Both grid computing and virtualization allow organizations to optimize their use of resources in new ways. Grid computing allows corporations to take advantage of spare computing power in the form of networked virtual supercomputers. Virtualization allows companies also to take advantage of spare computing power by allowing a single resource to act as multiple resources.</a:t>
            </a:r>
          </a:p>
        </p:txBody>
      </p:sp>
      <p:sp>
        <p:nvSpPr>
          <p:cNvPr id="52227" name="Slide Number Placeholder 3">
            <a:extLst>
              <a:ext uri="{FF2B5EF4-FFF2-40B4-BE49-F238E27FC236}">
                <a16:creationId xmlns:a16="http://schemas.microsoft.com/office/drawing/2014/main" id="{F1211FBA-4032-9948-9FA0-5ADAB70BBF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F85602D-013C-A047-8D84-D72D0E3B6616}"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id="{235E6EE0-124D-0444-B386-DBAF9A4A08C0}"/>
              </a:ext>
            </a:extLst>
          </p:cNvPr>
          <p:cNvSpPr>
            <a:spLocks noGrp="1" noRot="1" noChangeAspect="1" noChangeArrowheads="1" noTextEdit="1"/>
          </p:cNvSpPr>
          <p:nvPr>
            <p:ph type="sldImg"/>
          </p:nvPr>
        </p:nvSpPr>
        <p:spPr>
          <a:ln/>
        </p:spPr>
      </p:sp>
      <p:sp>
        <p:nvSpPr>
          <p:cNvPr id="54274" name="Notes Placeholder 2">
            <a:extLst>
              <a:ext uri="{FF2B5EF4-FFF2-40B4-BE49-F238E27FC236}">
                <a16:creationId xmlns:a16="http://schemas.microsoft.com/office/drawing/2014/main" id="{1802D9C6-ECFA-8F4C-9E79-B049D815390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Explain that on-demand or utility computing describes a payment structure in which use is dependent upon actual time or power used. Cloud computing refers to a platform—networked access to remote services. Cloud computing allows organizations to avoid the expenses of maintaining their own hardware and software, relying on the cloud instead. Ask students if they have used Google Apps or other forms of cloud computing. Are there any other concerns they might have over transferring computing resources to a shared </a:t>
            </a:r>
            <a:r>
              <a:rPr lang="ja-JP" altLang="en-US">
                <a:ea typeface="ＭＳ Ｐゴシック" panose="020B0600070205080204" pitchFamily="34" charset="-128"/>
              </a:rPr>
              <a:t>“</a:t>
            </a:r>
            <a:r>
              <a:rPr lang="en-US" altLang="ja-JP">
                <a:ea typeface="ＭＳ Ｐゴシック" panose="020B0600070205080204" pitchFamily="34" charset="-128"/>
              </a:rPr>
              <a:t>cloud</a:t>
            </a:r>
            <a:r>
              <a:rPr lang="ja-JP" altLang="en-US">
                <a:ea typeface="ＭＳ Ｐゴシック" panose="020B0600070205080204" pitchFamily="34" charset="-128"/>
              </a:rPr>
              <a:t>”</a:t>
            </a:r>
            <a:r>
              <a:rPr lang="en-US" altLang="ja-JP">
                <a:ea typeface="ＭＳ Ｐゴシック" panose="020B0600070205080204" pitchFamily="34" charset="-128"/>
              </a:rPr>
              <a:t>?  Have they read about Amazon Web Services going down and offline for short periods of time? </a:t>
            </a:r>
            <a:endParaRPr lang="en-US" altLang="en-US">
              <a:ea typeface="ＭＳ Ｐゴシック" panose="020B0600070205080204" pitchFamily="34" charset="-128"/>
            </a:endParaRPr>
          </a:p>
        </p:txBody>
      </p:sp>
      <p:sp>
        <p:nvSpPr>
          <p:cNvPr id="54275" name="Slide Number Placeholder 3">
            <a:extLst>
              <a:ext uri="{FF2B5EF4-FFF2-40B4-BE49-F238E27FC236}">
                <a16:creationId xmlns:a16="http://schemas.microsoft.com/office/drawing/2014/main" id="{D19EAF4C-B271-AC4F-AD99-D324F536E11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D1B4074-9FFD-934E-8CFE-4DDFCE684B26}" type="slidenum">
              <a:rPr lang="en-US" altLang="en-US" sz="1200">
                <a:latin typeface="Times New Roman" panose="02020603050405020304" pitchFamily="18" charset="0"/>
              </a:rPr>
              <a:pPr/>
              <a:t>13</a:t>
            </a:fld>
            <a:endParaRPr lang="en-US" altLang="en-US" sz="120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2B74B1D9-9A75-CE43-9B27-FB68FDA57A3A}"/>
              </a:ext>
            </a:extLst>
          </p:cNvPr>
          <p:cNvSpPr>
            <a:spLocks noGrp="1" noRot="1" noChangeAspect="1" noChangeArrowheads="1" noTextEdit="1"/>
          </p:cNvSpPr>
          <p:nvPr>
            <p:ph type="sldImg"/>
          </p:nvPr>
        </p:nvSpPr>
        <p:spPr>
          <a:ln/>
        </p:spPr>
      </p:sp>
      <p:sp>
        <p:nvSpPr>
          <p:cNvPr id="57346" name="Notes Placeholder 2">
            <a:extLst>
              <a:ext uri="{FF2B5EF4-FFF2-40B4-BE49-F238E27FC236}">
                <a16:creationId xmlns:a16="http://schemas.microsoft.com/office/drawing/2014/main" id="{2B180D7C-798B-0440-95D9-80AD4DF4A87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altLang="en-US">
                <a:ea typeface="ＭＳ Ｐゴシック" panose="020B0600070205080204" pitchFamily="34" charset="-128"/>
              </a:rPr>
              <a:t>Data centers will use approximately 2% of all U.S. electrical power. Cutting power consumption in data centers has become both a serious business and environmental challenge. Ask students what forms of green computing they have noticed.  Answers may range from more publicized local management of electronic equipment disposal and recycling to the use of solar chargers, and so on. Another driver in minimizing the power consumption of computer processors is the proliferation of handheld devices; to reduce heat in the devices as well as lengthen time between battery charges.</a:t>
            </a:r>
          </a:p>
        </p:txBody>
      </p:sp>
      <p:sp>
        <p:nvSpPr>
          <p:cNvPr id="57347" name="Slide Number Placeholder 3">
            <a:extLst>
              <a:ext uri="{FF2B5EF4-FFF2-40B4-BE49-F238E27FC236}">
                <a16:creationId xmlns:a16="http://schemas.microsoft.com/office/drawing/2014/main" id="{2A147FA7-A0B8-BC4C-8E64-61340BEA2A3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92F6FC0-FCD7-DA4A-8F10-B732AD6CB4CE}"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a:extLst>
              <a:ext uri="{FF2B5EF4-FFF2-40B4-BE49-F238E27FC236}">
                <a16:creationId xmlns:a16="http://schemas.microsoft.com/office/drawing/2014/main" id="{7B8607D1-1698-8E4D-A7A7-816B15761CC5}"/>
              </a:ext>
            </a:extLst>
          </p:cNvPr>
          <p:cNvSpPr>
            <a:spLocks noGrp="1" noRot="1" noChangeAspect="1" noChangeArrowheads="1" noTextEdit="1"/>
          </p:cNvSpPr>
          <p:nvPr>
            <p:ph type="sldImg"/>
          </p:nvPr>
        </p:nvSpPr>
        <p:spPr>
          <a:ln/>
        </p:spPr>
      </p:sp>
      <p:sp>
        <p:nvSpPr>
          <p:cNvPr id="59394" name="Notes Placeholder 2">
            <a:extLst>
              <a:ext uri="{FF2B5EF4-FFF2-40B4-BE49-F238E27FC236}">
                <a16:creationId xmlns:a16="http://schemas.microsoft.com/office/drawing/2014/main" id="{A8499563-B3F9-274A-A29B-6688A006D08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Emphasize that not only is there an environmental concern, but there is also the incentive to reduce costs by developing more efficient and environmentally friendly methods of powering systems. It is within the ability of almost any firm to take measures to </a:t>
            </a:r>
            <a:r>
              <a:rPr lang="en-US" altLang="ja-JP">
                <a:ea typeface="ＭＳ Ｐゴシック" panose="020B0600070205080204" pitchFamily="34" charset="-128"/>
              </a:rPr>
              <a:t>“go green” with their computing. Virtualization is mentioned in the case as an effective way to reduce the total computing resources required to run applications.</a:t>
            </a:r>
          </a:p>
          <a:p>
            <a:endParaRPr lang="en-US" altLang="en-US">
              <a:ea typeface="ＭＳ Ｐゴシック" panose="020B0600070205080204" pitchFamily="34" charset="-128"/>
            </a:endParaRPr>
          </a:p>
        </p:txBody>
      </p:sp>
      <p:sp>
        <p:nvSpPr>
          <p:cNvPr id="59395" name="Slide Number Placeholder 3">
            <a:extLst>
              <a:ext uri="{FF2B5EF4-FFF2-40B4-BE49-F238E27FC236}">
                <a16:creationId xmlns:a16="http://schemas.microsoft.com/office/drawing/2014/main" id="{861FB899-0257-2A42-9C1C-E9B868718C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819BCF5-BB63-4F44-93EF-EE698C254373}"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a:extLst>
              <a:ext uri="{FF2B5EF4-FFF2-40B4-BE49-F238E27FC236}">
                <a16:creationId xmlns:a16="http://schemas.microsoft.com/office/drawing/2014/main" id="{7F195DC5-BD77-4E4F-8091-4E22583A33BB}"/>
              </a:ext>
            </a:extLst>
          </p:cNvPr>
          <p:cNvSpPr>
            <a:spLocks noGrp="1" noRot="1" noChangeAspect="1" noChangeArrowheads="1" noTextEdit="1"/>
          </p:cNvSpPr>
          <p:nvPr>
            <p:ph type="sldImg"/>
          </p:nvPr>
        </p:nvSpPr>
        <p:spPr>
          <a:ln/>
        </p:spPr>
      </p:sp>
      <p:sp>
        <p:nvSpPr>
          <p:cNvPr id="61442" name="Notes Placeholder 2">
            <a:extLst>
              <a:ext uri="{FF2B5EF4-FFF2-40B4-BE49-F238E27FC236}">
                <a16:creationId xmlns:a16="http://schemas.microsoft.com/office/drawing/2014/main" id="{EED835E3-BB15-5E47-8A53-C601DAF1FB2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Linux plays a major role in the administration of local area networks. Around 20% of the server operating system market is owned by Linux. Ask students to give reasons why an open-source operating system might be a better choice for network administrators than alternatives that are not open-source (such as Microsoft</a:t>
            </a:r>
            <a:r>
              <a:rPr lang="ja-JP" altLang="en-US">
                <a:ea typeface="ＭＳ Ｐゴシック" panose="020B0600070205080204" pitchFamily="34" charset="-128"/>
              </a:rPr>
              <a:t>’</a:t>
            </a:r>
            <a:r>
              <a:rPr lang="en-US" altLang="ja-JP">
                <a:ea typeface="ＭＳ Ｐゴシック" panose="020B0600070205080204" pitchFamily="34" charset="-128"/>
              </a:rPr>
              <a:t>s Windows server). </a:t>
            </a:r>
          </a:p>
          <a:p>
            <a:endParaRPr lang="en-US" altLang="en-US">
              <a:ea typeface="ＭＳ Ｐゴシック" panose="020B0600070205080204" pitchFamily="34" charset="-128"/>
            </a:endParaRPr>
          </a:p>
        </p:txBody>
      </p:sp>
      <p:sp>
        <p:nvSpPr>
          <p:cNvPr id="61443" name="Slide Number Placeholder 3">
            <a:extLst>
              <a:ext uri="{FF2B5EF4-FFF2-40B4-BE49-F238E27FC236}">
                <a16:creationId xmlns:a16="http://schemas.microsoft.com/office/drawing/2014/main" id="{BF4D9387-C9B5-5741-BC37-9F517ADE764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53DEFE8-DD18-4E4A-BB9D-E9B7CBB0A89C}" type="slidenum">
              <a:rPr lang="en-US" altLang="en-US" sz="1200">
                <a:latin typeface="Times New Roman" panose="02020603050405020304" pitchFamily="18" charset="0"/>
              </a:rPr>
              <a:pPr/>
              <a:t>16</a:t>
            </a:fld>
            <a:endParaRPr lang="en-US" altLang="en-US" sz="120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a:extLst>
              <a:ext uri="{FF2B5EF4-FFF2-40B4-BE49-F238E27FC236}">
                <a16:creationId xmlns:a16="http://schemas.microsoft.com/office/drawing/2014/main" id="{2BE45709-1557-6E49-8B85-F5D7A96E11C6}"/>
              </a:ext>
            </a:extLst>
          </p:cNvPr>
          <p:cNvSpPr>
            <a:spLocks noGrp="1" noRot="1" noChangeAspect="1" noChangeArrowheads="1" noTextEdit="1"/>
          </p:cNvSpPr>
          <p:nvPr>
            <p:ph type="sldImg"/>
          </p:nvPr>
        </p:nvSpPr>
        <p:spPr>
          <a:ln/>
        </p:spPr>
      </p:sp>
      <p:sp>
        <p:nvSpPr>
          <p:cNvPr id="63490" name="Notes Placeholder 2">
            <a:extLst>
              <a:ext uri="{FF2B5EF4-FFF2-40B4-BE49-F238E27FC236}">
                <a16:creationId xmlns:a16="http://schemas.microsoft.com/office/drawing/2014/main" id="{282BFE87-4EA7-D04E-8D0F-E56B43ED80B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This slide discusses the trend in software outsourcing and in cloud software services. Remind students that internal sources for software refers to developing software fully in house. Most companies today purchase or lease software or outsource development. Why do students think that software outsourcing is growing quickly in popularity? How about offshore outsourcing (mostly to India and other English-speaking, developing countries)? Ask students what types of software they have used online. Note that service level agreements are formal contracts between customers and their service providers that define the specific responsibilities of the service provider and the service expected by the customer. These are important to establish communication between the two firms and to manage the project efficiently. </a:t>
            </a: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
        <p:nvSpPr>
          <p:cNvPr id="63491" name="Slide Number Placeholder 3">
            <a:extLst>
              <a:ext uri="{FF2B5EF4-FFF2-40B4-BE49-F238E27FC236}">
                <a16:creationId xmlns:a16="http://schemas.microsoft.com/office/drawing/2014/main" id="{8DFD2E9E-6CF7-9C4C-AA91-8AC1EBFA541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BF43CFA-6D78-C449-BF02-CC45D8BA917C}"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a:extLst>
              <a:ext uri="{FF2B5EF4-FFF2-40B4-BE49-F238E27FC236}">
                <a16:creationId xmlns:a16="http://schemas.microsoft.com/office/drawing/2014/main" id="{6D063AAB-54C5-9A48-8123-887B9E1C539F}"/>
              </a:ext>
            </a:extLst>
          </p:cNvPr>
          <p:cNvSpPr>
            <a:spLocks noGrp="1" noRot="1" noChangeAspect="1" noChangeArrowheads="1" noTextEdit="1"/>
          </p:cNvSpPr>
          <p:nvPr>
            <p:ph type="sldImg"/>
          </p:nvPr>
        </p:nvSpPr>
        <p:spPr>
          <a:ln/>
        </p:spPr>
      </p:sp>
      <p:sp>
        <p:nvSpPr>
          <p:cNvPr id="65538" name="Notes Placeholder 2">
            <a:extLst>
              <a:ext uri="{FF2B5EF4-FFF2-40B4-BE49-F238E27FC236}">
                <a16:creationId xmlns:a16="http://schemas.microsoft.com/office/drawing/2014/main" id="{2A1E61D6-3688-A947-89F4-6E8D9DC6D5C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In addition to the large enterprise software packages and services, some business tasks can be enabled through smaller programs or components that are combined to create a new function. The open-source movement, and the universal standards of Internet technologies, have created an environment in which software components can be created, used, and shared easily. Ask students which mashups and apps they have used. Have any students created any mashups or apps?  </a:t>
            </a:r>
          </a:p>
        </p:txBody>
      </p:sp>
      <p:sp>
        <p:nvSpPr>
          <p:cNvPr id="65539" name="Slide Number Placeholder 3">
            <a:extLst>
              <a:ext uri="{FF2B5EF4-FFF2-40B4-BE49-F238E27FC236}">
                <a16:creationId xmlns:a16="http://schemas.microsoft.com/office/drawing/2014/main" id="{03E72659-57D2-3842-B52D-5325393F226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10D0D1D-4678-464C-B311-441E91F61DA1}"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a:extLst>
              <a:ext uri="{FF2B5EF4-FFF2-40B4-BE49-F238E27FC236}">
                <a16:creationId xmlns:a16="http://schemas.microsoft.com/office/drawing/2014/main" id="{7AC3F897-302E-2A41-9996-CCBF873210E2}"/>
              </a:ext>
            </a:extLst>
          </p:cNvPr>
          <p:cNvSpPr>
            <a:spLocks noGrp="1" noRot="1" noChangeAspect="1" noChangeArrowheads="1" noTextEdit="1"/>
          </p:cNvSpPr>
          <p:nvPr>
            <p:ph type="sldImg"/>
          </p:nvPr>
        </p:nvSpPr>
        <p:spPr>
          <a:ln/>
        </p:spPr>
      </p:sp>
      <p:sp>
        <p:nvSpPr>
          <p:cNvPr id="68610" name="Notes Placeholder 2">
            <a:extLst>
              <a:ext uri="{FF2B5EF4-FFF2-40B4-BE49-F238E27FC236}">
                <a16:creationId xmlns:a16="http://schemas.microsoft.com/office/drawing/2014/main" id="{B9552BFE-B05E-BC41-9017-8D55B63C2AF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68611" name="Slide Number Placeholder 3">
            <a:extLst>
              <a:ext uri="{FF2B5EF4-FFF2-40B4-BE49-F238E27FC236}">
                <a16:creationId xmlns:a16="http://schemas.microsoft.com/office/drawing/2014/main" id="{8C93F180-3589-4B48-951B-D863265010E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99CA605-8E2F-9B43-BA74-153C8AE69738}"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180B4729-8630-BB45-A533-F45EE7CD0CCA}"/>
              </a:ext>
            </a:extLst>
          </p:cNvPr>
          <p:cNvSpPr>
            <a:spLocks noGrp="1" noRot="1" noChangeAspect="1" noChangeArrowheads="1" noTextEdit="1"/>
          </p:cNvSpPr>
          <p:nvPr>
            <p:ph type="sldImg"/>
          </p:nvPr>
        </p:nvSpPr>
        <p:spPr>
          <a:ln/>
        </p:spPr>
      </p:sp>
      <p:sp>
        <p:nvSpPr>
          <p:cNvPr id="30722" name="Notes Placeholder 2">
            <a:extLst>
              <a:ext uri="{FF2B5EF4-FFF2-40B4-BE49-F238E27FC236}">
                <a16:creationId xmlns:a16="http://schemas.microsoft.com/office/drawing/2014/main" id="{CEA52BC9-E050-E442-99D3-5D469DE2C59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Are students familiar with any of the trends in hardware or software platforms? Do they see the iPhone/iPad for instance as a device, a computing platform, or a just a telephone? They might be familiar with developments such as Facebook</a:t>
            </a:r>
            <a:r>
              <a:rPr lang="ja-JP" altLang="en-US">
                <a:ea typeface="ＭＳ Ｐゴシック" panose="020B0600070205080204" pitchFamily="34" charset="-128"/>
              </a:rPr>
              <a:t>’</a:t>
            </a:r>
            <a:r>
              <a:rPr lang="en-US" altLang="ja-JP">
                <a:ea typeface="ＭＳ Ｐゴシック" panose="020B0600070205080204" pitchFamily="34" charset="-128"/>
              </a:rPr>
              <a:t>s Application platform, where developers can design games and activities for use within Facebook itself. Also recall that cloud computing has been mentioned in earlier chapters, so students should be able to point to that as a contemporary hardware platform trend.</a:t>
            </a:r>
            <a:endParaRPr lang="en-US" altLang="en-US">
              <a:ea typeface="ＭＳ Ｐゴシック" panose="020B0600070205080204" pitchFamily="34" charset="-128"/>
            </a:endParaRPr>
          </a:p>
        </p:txBody>
      </p:sp>
      <p:sp>
        <p:nvSpPr>
          <p:cNvPr id="30723" name="Slide Number Placeholder 3">
            <a:extLst>
              <a:ext uri="{FF2B5EF4-FFF2-40B4-BE49-F238E27FC236}">
                <a16:creationId xmlns:a16="http://schemas.microsoft.com/office/drawing/2014/main" id="{F397E097-EE39-2C42-8C6F-D383735FC4D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FB7D88A-65A5-7249-AE31-51F49BA3444C}"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180B4729-8630-BB45-A533-F45EE7CD0CCA}"/>
              </a:ext>
            </a:extLst>
          </p:cNvPr>
          <p:cNvSpPr>
            <a:spLocks noGrp="1" noRot="1" noChangeAspect="1" noChangeArrowheads="1" noTextEdit="1"/>
          </p:cNvSpPr>
          <p:nvPr>
            <p:ph type="sldImg"/>
          </p:nvPr>
        </p:nvSpPr>
        <p:spPr>
          <a:ln/>
        </p:spPr>
      </p:sp>
      <p:sp>
        <p:nvSpPr>
          <p:cNvPr id="30722" name="Notes Placeholder 2">
            <a:extLst>
              <a:ext uri="{FF2B5EF4-FFF2-40B4-BE49-F238E27FC236}">
                <a16:creationId xmlns:a16="http://schemas.microsoft.com/office/drawing/2014/main" id="{CEA52BC9-E050-E442-99D3-5D469DE2C59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Are students familiar with any of the trends in hardware or software platforms? Do they see the iPhone/iPad for instance as a device, a computing platform, or a just a telephone? They might be familiar with developments such as Facebook</a:t>
            </a:r>
            <a:r>
              <a:rPr lang="ja-JP" altLang="en-US">
                <a:ea typeface="ＭＳ Ｐゴシック" panose="020B0600070205080204" pitchFamily="34" charset="-128"/>
              </a:rPr>
              <a:t>’</a:t>
            </a:r>
            <a:r>
              <a:rPr lang="en-US" altLang="ja-JP">
                <a:ea typeface="ＭＳ Ｐゴシック" panose="020B0600070205080204" pitchFamily="34" charset="-128"/>
              </a:rPr>
              <a:t>s Application platform, where developers can design games and activities for use within Facebook itself. Also recall that cloud computing has been mentioned in earlier chapters, so students should be able to point to that as a contemporary hardware platform trend.</a:t>
            </a:r>
            <a:endParaRPr lang="en-US" altLang="en-US">
              <a:ea typeface="ＭＳ Ｐゴシック" panose="020B0600070205080204" pitchFamily="34" charset="-128"/>
            </a:endParaRPr>
          </a:p>
        </p:txBody>
      </p:sp>
      <p:sp>
        <p:nvSpPr>
          <p:cNvPr id="30723" name="Slide Number Placeholder 3">
            <a:extLst>
              <a:ext uri="{FF2B5EF4-FFF2-40B4-BE49-F238E27FC236}">
                <a16:creationId xmlns:a16="http://schemas.microsoft.com/office/drawing/2014/main" id="{F397E097-EE39-2C42-8C6F-D383735FC4D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FB7D88A-65A5-7249-AE31-51F49BA3444C}"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758219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B63ADD43-DBE4-3844-87F2-9EABB2694E4C}"/>
              </a:ext>
            </a:extLst>
          </p:cNvPr>
          <p:cNvSpPr>
            <a:spLocks noGrp="1" noRot="1" noChangeAspect="1" noChangeArrowheads="1" noTextEdit="1"/>
          </p:cNvSpPr>
          <p:nvPr>
            <p:ph type="sldImg"/>
          </p:nvPr>
        </p:nvSpPr>
        <p:spPr>
          <a:ln/>
        </p:spPr>
      </p:sp>
      <p:sp>
        <p:nvSpPr>
          <p:cNvPr id="32770" name="Notes Placeholder 2">
            <a:extLst>
              <a:ext uri="{FF2B5EF4-FFF2-40B4-BE49-F238E27FC236}">
                <a16:creationId xmlns:a16="http://schemas.microsoft.com/office/drawing/2014/main" id="{20086595-46C4-2D40-ACC0-3F9A6DE503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The </a:t>
            </a:r>
            <a:r>
              <a:rPr lang="ja-JP" altLang="en-US">
                <a:ea typeface="ＭＳ Ｐゴシック" panose="020B0600070205080204" pitchFamily="34" charset="-128"/>
              </a:rPr>
              <a:t>“</a:t>
            </a:r>
            <a:r>
              <a:rPr lang="en-US" altLang="ja-JP">
                <a:ea typeface="ＭＳ Ｐゴシック" panose="020B0600070205080204" pitchFamily="34" charset="-128"/>
              </a:rPr>
              <a:t>service platform</a:t>
            </a:r>
            <a:r>
              <a:rPr lang="ja-JP" altLang="en-US">
                <a:ea typeface="ＭＳ Ｐゴシック" panose="020B0600070205080204" pitchFamily="34" charset="-128"/>
              </a:rPr>
              <a:t>”</a:t>
            </a:r>
            <a:r>
              <a:rPr lang="en-US" altLang="ja-JP">
                <a:ea typeface="ＭＳ Ｐゴシック" panose="020B0600070205080204" pitchFamily="34" charset="-128"/>
              </a:rPr>
              <a:t> perspective refers to analyzing the actual services enabled by new technology tools. For example, a new PC might save an employee one hour per day in wait time for information, dramatically increasing his or her value to the firm.</a:t>
            </a:r>
            <a:endParaRPr lang="en-US" altLang="en-US">
              <a:ea typeface="ＭＳ Ｐゴシック" panose="020B0600070205080204" pitchFamily="34" charset="-128"/>
            </a:endParaRPr>
          </a:p>
        </p:txBody>
      </p:sp>
      <p:sp>
        <p:nvSpPr>
          <p:cNvPr id="32771" name="Slide Number Placeholder 3">
            <a:extLst>
              <a:ext uri="{FF2B5EF4-FFF2-40B4-BE49-F238E27FC236}">
                <a16:creationId xmlns:a16="http://schemas.microsoft.com/office/drawing/2014/main" id="{F2DF9093-6C39-1040-ACFC-72F8015D60B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59D8A1D-977D-A945-8CFA-3A8133684987}"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746716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F9966673-F5D2-C642-B40D-1FD635D796B3}"/>
              </a:ext>
            </a:extLst>
          </p:cNvPr>
          <p:cNvSpPr>
            <a:spLocks noGrp="1" noRot="1" noChangeAspect="1" noChangeArrowheads="1" noTextEdit="1"/>
          </p:cNvSpPr>
          <p:nvPr>
            <p:ph type="sldImg"/>
          </p:nvPr>
        </p:nvSpPr>
        <p:spPr>
          <a:ln/>
        </p:spPr>
      </p:sp>
      <p:sp>
        <p:nvSpPr>
          <p:cNvPr id="34818" name="Notes Placeholder 2">
            <a:extLst>
              <a:ext uri="{FF2B5EF4-FFF2-40B4-BE49-F238E27FC236}">
                <a16:creationId xmlns:a16="http://schemas.microsoft.com/office/drawing/2014/main" id="{9245FCA5-B46A-FD42-A450-2F32CFC26D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Students may be unfamiliar with the concept of mainframe computers. Explain the difference in size (much larger) and computing capacity (much smaller) from today</a:t>
            </a:r>
            <a:r>
              <a:rPr lang="ja-JP" altLang="en-US">
                <a:ea typeface="ＭＳ Ｐゴシック" panose="020B0600070205080204" pitchFamily="34" charset="-128"/>
              </a:rPr>
              <a:t>’</a:t>
            </a:r>
            <a:r>
              <a:rPr lang="en-US" altLang="ja-JP">
                <a:ea typeface="ＭＳ Ｐゴシック" panose="020B0600070205080204" pitchFamily="34" charset="-128"/>
              </a:rPr>
              <a:t>s computers to give them a sense of perspective regarding how far the computing industry has gone in 60 years. However, modern-day mainframes (IBM z-Series), are extremely powerful servers used for large Fortune 1000 enterprise networks and corporate Web sites. The mainframe is not dead in other words and still represents a large revenue stream for IBM.  </a:t>
            </a:r>
          </a:p>
          <a:p>
            <a:endParaRPr lang="en-US" altLang="en-US">
              <a:ea typeface="ＭＳ Ｐゴシック" panose="020B0600070205080204" pitchFamily="34" charset="-128"/>
            </a:endParaRPr>
          </a:p>
        </p:txBody>
      </p:sp>
      <p:sp>
        <p:nvSpPr>
          <p:cNvPr id="34819" name="Slide Number Placeholder 3">
            <a:extLst>
              <a:ext uri="{FF2B5EF4-FFF2-40B4-BE49-F238E27FC236}">
                <a16:creationId xmlns:a16="http://schemas.microsoft.com/office/drawing/2014/main" id="{E7FD675F-E896-6D44-AE30-FB2CBF5896B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13CAD7C-2F6F-9541-9C11-53AC79C8230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15F81B1E-11FB-8B43-A6ED-14C2FC4DB82B}"/>
              </a:ext>
            </a:extLst>
          </p:cNvPr>
          <p:cNvSpPr>
            <a:spLocks noGrp="1" noRot="1" noChangeAspect="1" noChangeArrowheads="1" noTextEdit="1"/>
          </p:cNvSpPr>
          <p:nvPr>
            <p:ph type="sldImg"/>
          </p:nvPr>
        </p:nvSpPr>
        <p:spPr>
          <a:ln/>
        </p:spPr>
      </p:sp>
      <p:sp>
        <p:nvSpPr>
          <p:cNvPr id="36866" name="Notes Placeholder 2">
            <a:extLst>
              <a:ext uri="{FF2B5EF4-FFF2-40B4-BE49-F238E27FC236}">
                <a16:creationId xmlns:a16="http://schemas.microsoft.com/office/drawing/2014/main" id="{26A408EA-67CA-864D-9761-26DFD764131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Examples of the use of cloud computing are Google Apps, Google</a:t>
            </a:r>
            <a:r>
              <a:rPr lang="ja-JP" altLang="en-US">
                <a:ea typeface="ＭＳ Ｐゴシック" panose="020B0600070205080204" pitchFamily="34" charset="-128"/>
              </a:rPr>
              <a:t>’</a:t>
            </a:r>
            <a:r>
              <a:rPr lang="en-US" altLang="ja-JP">
                <a:ea typeface="ＭＳ Ｐゴシック" panose="020B0600070205080204" pitchFamily="34" charset="-128"/>
              </a:rPr>
              <a:t>s suite of software applications that rivals Microsoft</a:t>
            </a:r>
            <a:r>
              <a:rPr lang="ja-JP" altLang="en-US">
                <a:ea typeface="ＭＳ Ｐゴシック" panose="020B0600070205080204" pitchFamily="34" charset="-128"/>
              </a:rPr>
              <a:t>’</a:t>
            </a:r>
            <a:r>
              <a:rPr lang="en-US" altLang="ja-JP">
                <a:ea typeface="ＭＳ Ｐゴシック" panose="020B0600070205080204" pitchFamily="34" charset="-128"/>
              </a:rPr>
              <a:t>s Office applications at a fraction of the cost, and Salesforce.com</a:t>
            </a:r>
            <a:r>
              <a:rPr lang="ja-JP" altLang="en-US">
                <a:ea typeface="ＭＳ Ｐゴシック" panose="020B0600070205080204" pitchFamily="34" charset="-128"/>
              </a:rPr>
              <a:t>’</a:t>
            </a:r>
            <a:r>
              <a:rPr lang="en-US" altLang="ja-JP">
                <a:ea typeface="ＭＳ Ｐゴシック" panose="020B0600070205080204" pitchFamily="34" charset="-128"/>
              </a:rPr>
              <a:t>s CRM management software, delivered over the Internet.  Most large Fortune 500 firms have some applications that run in the cloud. Most of these same corporations do not put their strategic or critical systems on the cloud just yet because of lingering concerns about reliability and security.  </a:t>
            </a:r>
          </a:p>
          <a:p>
            <a:endParaRPr lang="en-US" altLang="en-US">
              <a:ea typeface="ＭＳ Ｐゴシック" panose="020B0600070205080204" pitchFamily="34" charset="-128"/>
            </a:endParaRPr>
          </a:p>
        </p:txBody>
      </p:sp>
      <p:sp>
        <p:nvSpPr>
          <p:cNvPr id="36867" name="Slide Number Placeholder 3">
            <a:extLst>
              <a:ext uri="{FF2B5EF4-FFF2-40B4-BE49-F238E27FC236}">
                <a16:creationId xmlns:a16="http://schemas.microsoft.com/office/drawing/2014/main" id="{F5240B13-64EE-7D4D-83C1-4F159D8279E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E6B2F9E-4B1B-1C44-B99F-1246DCEFFF00}" type="slidenum">
              <a:rPr lang="en-US" altLang="en-US" sz="1200">
                <a:latin typeface="Times New Roman" panose="02020603050405020304" pitchFamily="18" charset="0"/>
              </a:rPr>
              <a:pPr/>
              <a:t>6</a:t>
            </a:fld>
            <a:endParaRPr lang="en-US" altLang="en-US" sz="12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a:extLst>
              <a:ext uri="{FF2B5EF4-FFF2-40B4-BE49-F238E27FC236}">
                <a16:creationId xmlns:a16="http://schemas.microsoft.com/office/drawing/2014/main" id="{4DE95739-CBDA-AD46-9AC6-43F3536F11BE}"/>
              </a:ext>
            </a:extLst>
          </p:cNvPr>
          <p:cNvSpPr>
            <a:spLocks noGrp="1" noRot="1" noChangeAspect="1" noChangeArrowheads="1" noTextEdit="1"/>
          </p:cNvSpPr>
          <p:nvPr>
            <p:ph type="sldImg"/>
          </p:nvPr>
        </p:nvSpPr>
        <p:spPr>
          <a:ln/>
        </p:spPr>
      </p:sp>
      <p:sp>
        <p:nvSpPr>
          <p:cNvPr id="43010" name="Notes Placeholder 2">
            <a:extLst>
              <a:ext uri="{FF2B5EF4-FFF2-40B4-BE49-F238E27FC236}">
                <a16:creationId xmlns:a16="http://schemas.microsoft.com/office/drawing/2014/main" id="{ADC90C1F-C1BF-D844-A7B2-02BF8AEE5D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Explain that the distribution of computing power across smaller, less expensive machines enabled by client/server computing is in part responsible for the drastic increase in computing power and applications throughout the firm. Prior to small, less expensive server computers, computing power had to purchased in large blocks at great expense. With client/server computing, you can grow your firm</a:t>
            </a:r>
            <a:r>
              <a:rPr lang="ja-JP" altLang="en-US">
                <a:ea typeface="ＭＳ Ｐゴシック" panose="020B0600070205080204" pitchFamily="34" charset="-128"/>
              </a:rPr>
              <a:t>’</a:t>
            </a:r>
            <a:r>
              <a:rPr lang="en-US" altLang="ja-JP">
                <a:ea typeface="ＭＳ Ｐゴシック" panose="020B0600070205080204" pitchFamily="34" charset="-128"/>
              </a:rPr>
              <a:t>s inventory of computers gradually, over time, to meet current demand. </a:t>
            </a:r>
            <a:endParaRPr lang="en-US" altLang="en-US">
              <a:ea typeface="ＭＳ Ｐゴシック" panose="020B0600070205080204" pitchFamily="34" charset="-128"/>
            </a:endParaRPr>
          </a:p>
        </p:txBody>
      </p:sp>
      <p:sp>
        <p:nvSpPr>
          <p:cNvPr id="43011" name="Slide Number Placeholder 3">
            <a:extLst>
              <a:ext uri="{FF2B5EF4-FFF2-40B4-BE49-F238E27FC236}">
                <a16:creationId xmlns:a16="http://schemas.microsoft.com/office/drawing/2014/main" id="{CEADDF9A-FB08-864D-8BAB-34781D6CD43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4681201-F589-0745-98EB-23051ADF15C9}" type="slidenum">
              <a:rPr lang="en-US" altLang="en-US" sz="1200">
                <a:latin typeface="Times New Roman" panose="02020603050405020304" pitchFamily="18" charset="0"/>
              </a:rPr>
              <a:pPr/>
              <a:t>7</a:t>
            </a:fld>
            <a:endParaRPr lang="en-US" altLang="en-US" sz="12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a:extLst>
              <a:ext uri="{FF2B5EF4-FFF2-40B4-BE49-F238E27FC236}">
                <a16:creationId xmlns:a16="http://schemas.microsoft.com/office/drawing/2014/main" id="{49FF9D71-3D87-5145-A8C7-CCEF83E82F44}"/>
              </a:ext>
            </a:extLst>
          </p:cNvPr>
          <p:cNvSpPr>
            <a:spLocks noGrp="1" noRot="1" noChangeAspect="1" noChangeArrowheads="1" noTextEdit="1"/>
          </p:cNvSpPr>
          <p:nvPr>
            <p:ph type="sldImg"/>
          </p:nvPr>
        </p:nvSpPr>
        <p:spPr>
          <a:ln/>
        </p:spPr>
      </p:sp>
      <p:sp>
        <p:nvSpPr>
          <p:cNvPr id="45058" name="Notes Placeholder 2">
            <a:extLst>
              <a:ext uri="{FF2B5EF4-FFF2-40B4-BE49-F238E27FC236}">
                <a16:creationId xmlns:a16="http://schemas.microsoft.com/office/drawing/2014/main" id="{CD3E9C50-F896-974B-A371-1A10102004C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Nanotechnology is used to create transistors of the tiny size previously mentioned. Can students describe any other applications of this type of technology (for example, medical)?</a:t>
            </a:r>
          </a:p>
        </p:txBody>
      </p:sp>
      <p:sp>
        <p:nvSpPr>
          <p:cNvPr id="45059" name="Slide Number Placeholder 3">
            <a:extLst>
              <a:ext uri="{FF2B5EF4-FFF2-40B4-BE49-F238E27FC236}">
                <a16:creationId xmlns:a16="http://schemas.microsoft.com/office/drawing/2014/main" id="{3B12A746-6DF8-F149-863D-A6913A16252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C99CEDE-68F8-2749-96DC-03E0E4305E04}" type="slidenum">
              <a:rPr lang="en-US" altLang="en-US" sz="1200">
                <a:latin typeface="Times New Roman" panose="02020603050405020304" pitchFamily="18" charset="0"/>
              </a:rPr>
              <a:pPr/>
              <a:t>8</a:t>
            </a:fld>
            <a:endParaRPr lang="en-US" altLang="en-US" sz="12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a:extLst>
              <a:ext uri="{FF2B5EF4-FFF2-40B4-BE49-F238E27FC236}">
                <a16:creationId xmlns:a16="http://schemas.microsoft.com/office/drawing/2014/main" id="{9C896144-37BB-3B4C-A60B-03B201086386}"/>
              </a:ext>
            </a:extLst>
          </p:cNvPr>
          <p:cNvSpPr>
            <a:spLocks noGrp="1" noRot="1" noChangeAspect="1" noChangeArrowheads="1" noTextEdit="1"/>
          </p:cNvSpPr>
          <p:nvPr>
            <p:ph type="sldImg"/>
          </p:nvPr>
        </p:nvSpPr>
        <p:spPr>
          <a:ln/>
        </p:spPr>
      </p:sp>
      <p:sp>
        <p:nvSpPr>
          <p:cNvPr id="47106" name="Notes Placeholder 2">
            <a:extLst>
              <a:ext uri="{FF2B5EF4-FFF2-40B4-BE49-F238E27FC236}">
                <a16:creationId xmlns:a16="http://schemas.microsoft.com/office/drawing/2014/main" id="{6479F768-BA97-9C49-B62B-265018C373D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Business computing is increasingly moving from PCs and desktops to mobile devices, and managers are increasingly using these to coordinate work and communicate with employees. Students may think the smartphone they own is just a phone, or music player, but for businesses it is becoming an important management tool. Ask students for examples of how they are using smartphones in their business or work. </a:t>
            </a:r>
          </a:p>
          <a:p>
            <a:endParaRPr lang="en-US" altLang="en-US">
              <a:ea typeface="ＭＳ Ｐゴシック" panose="020B0600070205080204" pitchFamily="34" charset="-128"/>
            </a:endParaRPr>
          </a:p>
        </p:txBody>
      </p:sp>
      <p:sp>
        <p:nvSpPr>
          <p:cNvPr id="47107" name="Slide Number Placeholder 3">
            <a:extLst>
              <a:ext uri="{FF2B5EF4-FFF2-40B4-BE49-F238E27FC236}">
                <a16:creationId xmlns:a16="http://schemas.microsoft.com/office/drawing/2014/main" id="{6648DCE4-D6D4-444E-9D7E-EA053325ADF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A52D33F-E741-D348-B926-E6F9330118B3}" type="slidenum">
              <a:rPr lang="en-US" altLang="en-US" sz="1200">
                <a:latin typeface="Times New Roman" panose="02020603050405020304" pitchFamily="18" charset="0"/>
              </a:rPr>
              <a:pPr/>
              <a:t>9</a:t>
            </a:fld>
            <a:endParaRPr lang="en-US" altLang="en-US" sz="12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file:////cid/3287383400_2177562" TargetMode="External"/><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cid/3287383400_2177562"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file:////cid/3287383400_2177562" TargetMode="External"/><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HAPTER TITLE -NEW">
    <p:spTree>
      <p:nvGrpSpPr>
        <p:cNvPr id="1" name=""/>
        <p:cNvGrpSpPr/>
        <p:nvPr/>
      </p:nvGrpSpPr>
      <p:grpSpPr>
        <a:xfrm>
          <a:off x="0" y="0"/>
          <a:ext cx="0" cy="0"/>
          <a:chOff x="0" y="0"/>
          <a:chExt cx="0" cy="0"/>
        </a:xfrm>
      </p:grpSpPr>
      <p:sp>
        <p:nvSpPr>
          <p:cNvPr id="5" name="Rectangle 42">
            <a:extLst>
              <a:ext uri="{FF2B5EF4-FFF2-40B4-BE49-F238E27FC236}">
                <a16:creationId xmlns:a16="http://schemas.microsoft.com/office/drawing/2014/main" id="{0DA065D3-938A-F248-8CF5-D614E18B78FB}"/>
              </a:ext>
            </a:extLst>
          </p:cNvPr>
          <p:cNvSpPr>
            <a:spLocks noChangeArrowheads="1"/>
          </p:cNvSpPr>
          <p:nvPr/>
        </p:nvSpPr>
        <p:spPr bwMode="auto">
          <a:xfrm>
            <a:off x="0" y="6477000"/>
            <a:ext cx="9144000" cy="381000"/>
          </a:xfrm>
          <a:prstGeom prst="rect">
            <a:avLst/>
          </a:prstGeom>
          <a:solidFill>
            <a:srgbClr val="9F0F1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dirty="0"/>
          </a:p>
        </p:txBody>
      </p:sp>
      <p:sp>
        <p:nvSpPr>
          <p:cNvPr id="6" name="Title 1"/>
          <p:cNvSpPr>
            <a:spLocks noGrp="1"/>
          </p:cNvSpPr>
          <p:nvPr>
            <p:ph type="ctrTitle"/>
          </p:nvPr>
        </p:nvSpPr>
        <p:spPr>
          <a:xfrm>
            <a:off x="685800" y="2130425"/>
            <a:ext cx="7772400" cy="1470025"/>
          </a:xfrm>
          <a:prstGeom prst="rect">
            <a:avLst/>
          </a:prstGeom>
        </p:spPr>
        <p:txBody>
          <a:bodyPr/>
          <a:lstStyle>
            <a:lvl1pPr>
              <a:defRPr sz="5400" b="1">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7" name="Subtitle 2"/>
          <p:cNvSpPr>
            <a:spLocks noGrp="1"/>
          </p:cNvSpPr>
          <p:nvPr>
            <p:ph type="subTitle" idx="1"/>
          </p:nvPr>
        </p:nvSpPr>
        <p:spPr>
          <a:xfrm>
            <a:off x="1371600" y="533400"/>
            <a:ext cx="6400800" cy="1752600"/>
          </a:xfrm>
          <a:prstGeom prst="rect">
            <a:avLst/>
          </a:prstGeom>
        </p:spPr>
        <p:txBody>
          <a:bodyPr/>
          <a:lstStyle>
            <a:lvl1pPr marL="0" indent="0" algn="ctr">
              <a:buNone/>
              <a:defRPr sz="4000" b="1">
                <a:latin typeface="Cambria" panose="020405030504060302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8" name="Text Placeholder 4"/>
          <p:cNvSpPr>
            <a:spLocks noGrp="1"/>
          </p:cNvSpPr>
          <p:nvPr>
            <p:ph type="body" sz="quarter" idx="13"/>
          </p:nvPr>
        </p:nvSpPr>
        <p:spPr>
          <a:xfrm>
            <a:off x="838200" y="5257800"/>
            <a:ext cx="6477000" cy="1066800"/>
          </a:xfrm>
          <a:prstGeom prst="rect">
            <a:avLst/>
          </a:prstGeom>
        </p:spPr>
        <p:txBody>
          <a:bodyPr anchor="b"/>
          <a:lstStyle>
            <a:lvl1pPr marL="0" indent="0">
              <a:buNone/>
              <a:defRPr sz="2000" b="1">
                <a:latin typeface="Cambria" panose="02040503050406030204" pitchFamily="18" charset="0"/>
              </a:defRPr>
            </a:lvl1pPr>
            <a:lvl2pPr marL="457200" indent="0">
              <a:buNone/>
              <a:defRPr sz="1800" i="1">
                <a:latin typeface="Cambria" panose="02040503050406030204" pitchFamily="18" charset="0"/>
              </a:defRPr>
            </a:lvl2pPr>
            <a:lvl3pPr marL="914400" indent="0">
              <a:buNone/>
              <a:defRPr sz="1600">
                <a:latin typeface="Cambria" panose="02040503050406030204" pitchFamily="18" charset="0"/>
              </a:defRPr>
            </a:lvl3pPr>
            <a:lvl4pPr marL="1371600" indent="0">
              <a:buNone/>
              <a:defRPr sz="1400">
                <a:latin typeface="Cambria" panose="02040503050406030204" pitchFamily="18" charset="0"/>
              </a:defRPr>
            </a:lvl4pPr>
            <a:lvl5pPr marL="1828800" indent="0">
              <a:buNone/>
              <a:defRPr sz="1400">
                <a:latin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844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7_IS - Org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5177"/>
            <a:ext cx="8229600" cy="3959423"/>
          </a:xfrm>
          <a:prstGeom prst="rect">
            <a:avLst/>
          </a:prstGeom>
          <a:noFill/>
          <a:ln>
            <a:noFill/>
          </a:ln>
        </p:spPr>
        <p:txBody>
          <a:bodyPr/>
          <a:lstStyle>
            <a:lvl1pPr>
              <a:spcBef>
                <a:spcPts val="600"/>
              </a:spcBef>
              <a:spcAft>
                <a:spcPts val="1200"/>
              </a:spcAft>
              <a:defRPr sz="2800" b="1">
                <a:latin typeface="Calibri" pitchFamily="34" charset="0"/>
              </a:defRPr>
            </a:lvl1pPr>
            <a:lvl2pPr>
              <a:spcBef>
                <a:spcPts val="0"/>
              </a:spcBef>
              <a:spcAft>
                <a:spcPts val="600"/>
              </a:spcAft>
              <a:defRPr sz="2400">
                <a:latin typeface="Calibri" pitchFamily="34" charset="0"/>
              </a:defRPr>
            </a:lvl2pPr>
            <a:lvl3pPr>
              <a:spcBef>
                <a:spcPts val="0"/>
              </a:spcBef>
              <a:spcAft>
                <a:spcPts val="600"/>
              </a:spcAft>
              <a:defRPr sz="2000">
                <a:latin typeface="Calibri" pitchFamily="34" charset="0"/>
              </a:defRPr>
            </a:lvl3pPr>
            <a:lvl4pPr>
              <a:spcBef>
                <a:spcPts val="0"/>
              </a:spcBef>
              <a:spcAft>
                <a:spcPts val="600"/>
              </a:spcAft>
              <a:defRPr sz="1800">
                <a:latin typeface="Calibri" pitchFamily="34" charset="0"/>
              </a:defRPr>
            </a:lvl4pPr>
            <a:lvl5pPr>
              <a:spcBef>
                <a:spcPts val="0"/>
              </a:spcBef>
              <a:spcAft>
                <a:spcPts val="600"/>
              </a:spcAft>
              <a:defRPr sz="1800">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5"/>
          </p:nvPr>
        </p:nvSpPr>
        <p:spPr>
          <a:xfrm>
            <a:off x="457200" y="1600200"/>
            <a:ext cx="8229595" cy="381000"/>
          </a:xfrm>
          <a:prstGeom prst="rect">
            <a:avLst/>
          </a:prstGeom>
        </p:spPr>
        <p:txBody>
          <a:bodyPr/>
          <a:lstStyle>
            <a:lvl1pPr algn="ctr">
              <a:buNone/>
              <a:defRPr sz="2800" b="1" baseline="0">
                <a:solidFill>
                  <a:schemeClr val="accent4">
                    <a:lumMod val="50000"/>
                  </a:schemeClr>
                </a:solidFill>
                <a:effectLst/>
                <a:latin typeface="Calibri" panose="020F0502020204030204" pitchFamily="34" charset="0"/>
                <a:cs typeface="Calibri" panose="020F0502020204030204" pitchFamily="34"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a:t>Click to edit Master text styles</a:t>
            </a:r>
          </a:p>
        </p:txBody>
      </p:sp>
    </p:spTree>
    <p:extLst>
      <p:ext uri="{BB962C8B-B14F-4D97-AF65-F5344CB8AC3E}">
        <p14:creationId xmlns:p14="http://schemas.microsoft.com/office/powerpoint/2010/main" val="1652090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hapter 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sz="5400" b="1" baseline="0">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71600" y="533400"/>
            <a:ext cx="6400800" cy="1752600"/>
          </a:xfrm>
          <a:prstGeom prst="rect">
            <a:avLst/>
          </a:prstGeom>
        </p:spPr>
        <p:txBody>
          <a:bodyPr/>
          <a:lstStyle>
            <a:lvl1pPr marL="0" indent="0" algn="ctr">
              <a:buNone/>
              <a:defRPr sz="4000" b="1">
                <a:latin typeface="Cambria" panose="020405030504060302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5" name="Text Placeholder 4"/>
          <p:cNvSpPr>
            <a:spLocks noGrp="1"/>
          </p:cNvSpPr>
          <p:nvPr>
            <p:ph type="body" sz="quarter" idx="10"/>
          </p:nvPr>
        </p:nvSpPr>
        <p:spPr>
          <a:xfrm>
            <a:off x="838200" y="5257800"/>
            <a:ext cx="6477000" cy="1066800"/>
          </a:xfrm>
          <a:prstGeom prst="rect">
            <a:avLst/>
          </a:prstGeom>
        </p:spPr>
        <p:txBody>
          <a:bodyPr anchor="b"/>
          <a:lstStyle>
            <a:lvl1pPr marL="0" indent="0">
              <a:buNone/>
              <a:defRPr sz="2000" b="1">
                <a:latin typeface="Cambria" panose="02040503050406030204" pitchFamily="18" charset="0"/>
              </a:defRPr>
            </a:lvl1pPr>
            <a:lvl2pPr marL="457200" indent="0">
              <a:buNone/>
              <a:defRPr sz="1800" i="1">
                <a:latin typeface="Cambria" panose="02040503050406030204" pitchFamily="18" charset="0"/>
              </a:defRPr>
            </a:lvl2pPr>
            <a:lvl3pPr marL="914400" indent="0">
              <a:buNone/>
              <a:defRPr sz="1600">
                <a:latin typeface="Cambria" panose="02040503050406030204" pitchFamily="18" charset="0"/>
              </a:defRPr>
            </a:lvl3pPr>
            <a:lvl4pPr marL="1371600" indent="0">
              <a:buNone/>
              <a:defRPr sz="1400">
                <a:latin typeface="Cambria" panose="02040503050406030204" pitchFamily="18" charset="0"/>
              </a:defRPr>
            </a:lvl4pPr>
            <a:lvl5pPr marL="1828800" indent="0">
              <a:buNone/>
              <a:defRPr sz="1400">
                <a:latin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958002"/>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Standard Page">
    <p:spTree>
      <p:nvGrpSpPr>
        <p:cNvPr id="1" name=""/>
        <p:cNvGrpSpPr/>
        <p:nvPr/>
      </p:nvGrpSpPr>
      <p:grpSpPr>
        <a:xfrm>
          <a:off x="0" y="0"/>
          <a:ext cx="0" cy="0"/>
          <a:chOff x="0" y="0"/>
          <a:chExt cx="0" cy="0"/>
        </a:xfrm>
      </p:grpSpPr>
      <p:sp>
        <p:nvSpPr>
          <p:cNvPr id="4" name="TextBox 9">
            <a:extLst>
              <a:ext uri="{FF2B5EF4-FFF2-40B4-BE49-F238E27FC236}">
                <a16:creationId xmlns:a16="http://schemas.microsoft.com/office/drawing/2014/main" id="{A06077C5-495C-C044-BB41-655AB3BA6EFE}"/>
              </a:ext>
            </a:extLst>
          </p:cNvPr>
          <p:cNvSpPr txBox="1">
            <a:spLocks noChangeArrowheads="1"/>
          </p:cNvSpPr>
          <p:nvPr/>
        </p:nvSpPr>
        <p:spPr bwMode="auto">
          <a:xfrm>
            <a:off x="1676400" y="1828800"/>
            <a:ext cx="184150" cy="461963"/>
          </a:xfrm>
          <a:prstGeom prst="rect">
            <a:avLst/>
          </a:prstGeom>
          <a:noFill/>
          <a:ln>
            <a:noFill/>
          </a:ln>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ea typeface="+mn-ea"/>
            </a:endParaRPr>
          </a:p>
        </p:txBody>
      </p:sp>
      <p:sp>
        <p:nvSpPr>
          <p:cNvPr id="3" name="Content Placeholder 2"/>
          <p:cNvSpPr>
            <a:spLocks noGrp="1"/>
          </p:cNvSpPr>
          <p:nvPr>
            <p:ph idx="1"/>
          </p:nvPr>
        </p:nvSpPr>
        <p:spPr>
          <a:xfrm>
            <a:off x="457200" y="1828800"/>
            <a:ext cx="8229600" cy="4495800"/>
          </a:xfrm>
          <a:prstGeom prst="rect">
            <a:avLst/>
          </a:prstGeom>
        </p:spPr>
        <p:txBody>
          <a:bodyPr/>
          <a:lstStyle>
            <a:lvl1pPr>
              <a:lnSpc>
                <a:spcPct val="90000"/>
              </a:lnSpc>
              <a:spcBef>
                <a:spcPts val="800"/>
              </a:spcBef>
              <a:spcAft>
                <a:spcPts val="800"/>
              </a:spcAft>
              <a:defRPr sz="32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5"/>
          </p:nvPr>
        </p:nvSpPr>
        <p:spPr>
          <a:xfrm>
            <a:off x="1485900" y="990600"/>
            <a:ext cx="6172200" cy="381000"/>
          </a:xfrm>
          <a:prstGeom prst="rect">
            <a:avLst/>
          </a:prstGeom>
        </p:spPr>
        <p:txBody>
          <a:bodyPr/>
          <a:lstStyle>
            <a:lvl1pPr marL="0" indent="0" algn="ctr">
              <a:buNone/>
              <a:defRPr sz="2000" b="1">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1314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_Wider Standard Page">
    <p:spTree>
      <p:nvGrpSpPr>
        <p:cNvPr id="1" name=""/>
        <p:cNvGrpSpPr/>
        <p:nvPr/>
      </p:nvGrpSpPr>
      <p:grpSpPr>
        <a:xfrm>
          <a:off x="0" y="0"/>
          <a:ext cx="0" cy="0"/>
          <a:chOff x="0" y="0"/>
          <a:chExt cx="0" cy="0"/>
        </a:xfrm>
      </p:grpSpPr>
      <p:sp>
        <p:nvSpPr>
          <p:cNvPr id="4" name="TextBox 9">
            <a:extLst>
              <a:ext uri="{FF2B5EF4-FFF2-40B4-BE49-F238E27FC236}">
                <a16:creationId xmlns:a16="http://schemas.microsoft.com/office/drawing/2014/main" id="{BC79872C-334E-7241-93BF-CFA22CFDBFB3}"/>
              </a:ext>
            </a:extLst>
          </p:cNvPr>
          <p:cNvSpPr txBox="1">
            <a:spLocks noChangeArrowheads="1"/>
          </p:cNvSpPr>
          <p:nvPr/>
        </p:nvSpPr>
        <p:spPr bwMode="auto">
          <a:xfrm>
            <a:off x="1676400" y="1828800"/>
            <a:ext cx="184150" cy="461963"/>
          </a:xfrm>
          <a:prstGeom prst="rect">
            <a:avLst/>
          </a:prstGeom>
          <a:noFill/>
          <a:ln>
            <a:noFill/>
          </a:ln>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ea typeface="+mn-ea"/>
            </a:endParaRPr>
          </a:p>
        </p:txBody>
      </p:sp>
      <p:sp>
        <p:nvSpPr>
          <p:cNvPr id="3" name="Content Placeholder 2"/>
          <p:cNvSpPr>
            <a:spLocks noGrp="1"/>
          </p:cNvSpPr>
          <p:nvPr>
            <p:ph idx="1"/>
          </p:nvPr>
        </p:nvSpPr>
        <p:spPr>
          <a:xfrm>
            <a:off x="152400" y="1828800"/>
            <a:ext cx="8839200" cy="4495800"/>
          </a:xfrm>
          <a:prstGeom prst="rect">
            <a:avLst/>
          </a:prstGeom>
        </p:spPr>
        <p:txBody>
          <a:bodyPr/>
          <a:lstStyle>
            <a:lvl1pPr>
              <a:lnSpc>
                <a:spcPct val="90000"/>
              </a:lnSpc>
              <a:spcBef>
                <a:spcPts val="800"/>
              </a:spcBef>
              <a:spcAft>
                <a:spcPts val="800"/>
              </a:spcAft>
              <a:defRPr sz="32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5"/>
          </p:nvPr>
        </p:nvSpPr>
        <p:spPr>
          <a:xfrm>
            <a:off x="1485900" y="990600"/>
            <a:ext cx="6172200" cy="381000"/>
          </a:xfrm>
          <a:prstGeom prst="rect">
            <a:avLst/>
          </a:prstGeom>
        </p:spPr>
        <p:txBody>
          <a:bodyPr/>
          <a:lstStyle>
            <a:lvl1pPr marL="0" indent="0" algn="ctr">
              <a:buNone/>
              <a:defRPr sz="2000" b="1">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8921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_Image with Bottom Caption">
    <p:spTree>
      <p:nvGrpSpPr>
        <p:cNvPr id="1" name=""/>
        <p:cNvGrpSpPr/>
        <p:nvPr/>
      </p:nvGrpSpPr>
      <p:grpSpPr>
        <a:xfrm>
          <a:off x="0" y="0"/>
          <a:ext cx="0" cy="0"/>
          <a:chOff x="0" y="0"/>
          <a:chExt cx="0" cy="0"/>
        </a:xfrm>
      </p:grpSpPr>
      <p:sp>
        <p:nvSpPr>
          <p:cNvPr id="13" name="Text Placeholder 10"/>
          <p:cNvSpPr>
            <a:spLocks noGrp="1"/>
          </p:cNvSpPr>
          <p:nvPr>
            <p:ph type="body" sz="quarter" idx="17"/>
          </p:nvPr>
        </p:nvSpPr>
        <p:spPr>
          <a:xfrm>
            <a:off x="1676400" y="5486400"/>
            <a:ext cx="7010400" cy="838200"/>
          </a:xfrm>
          <a:prstGeom prst="rect">
            <a:avLst/>
          </a:prstGeo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a:t>Click to edit Master text styles</a:t>
            </a:r>
          </a:p>
        </p:txBody>
      </p:sp>
      <p:sp>
        <p:nvSpPr>
          <p:cNvPr id="14" name="Text Placeholder 10"/>
          <p:cNvSpPr>
            <a:spLocks noGrp="1"/>
          </p:cNvSpPr>
          <p:nvPr>
            <p:ph type="body" sz="quarter" idx="18"/>
          </p:nvPr>
        </p:nvSpPr>
        <p:spPr>
          <a:xfrm>
            <a:off x="533400" y="5486400"/>
            <a:ext cx="1066800" cy="228600"/>
          </a:xfrm>
          <a:prstGeom prst="rect">
            <a:avLst/>
          </a:prstGeo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a:t>Click to edit Master text styles</a:t>
            </a:r>
          </a:p>
        </p:txBody>
      </p:sp>
      <p:sp>
        <p:nvSpPr>
          <p:cNvPr id="16" name="Text Placeholder 10"/>
          <p:cNvSpPr>
            <a:spLocks noGrp="1"/>
          </p:cNvSpPr>
          <p:nvPr>
            <p:ph type="body" sz="quarter" idx="19"/>
          </p:nvPr>
        </p:nvSpPr>
        <p:spPr>
          <a:xfrm>
            <a:off x="1485900" y="990600"/>
            <a:ext cx="6172200" cy="381000"/>
          </a:xfrm>
          <a:prstGeom prst="rect">
            <a:avLst/>
          </a:prstGeom>
        </p:spPr>
        <p:txBody>
          <a:bodyPr/>
          <a:lstStyle>
            <a:lvl1pPr marL="0" indent="0" algn="ctr">
              <a:buNone/>
              <a:defRPr sz="2000" b="1" i="1">
                <a:solidFill>
                  <a:srgbClr val="9F0F10"/>
                </a:solidFill>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518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_Image with lefthand caption">
    <p:spTree>
      <p:nvGrpSpPr>
        <p:cNvPr id="1" name=""/>
        <p:cNvGrpSpPr/>
        <p:nvPr/>
      </p:nvGrpSpPr>
      <p:grpSpPr>
        <a:xfrm>
          <a:off x="0" y="0"/>
          <a:ext cx="0" cy="0"/>
          <a:chOff x="0" y="0"/>
          <a:chExt cx="0" cy="0"/>
        </a:xfrm>
      </p:grpSpPr>
      <p:sp>
        <p:nvSpPr>
          <p:cNvPr id="13" name="Text Placeholder 10"/>
          <p:cNvSpPr>
            <a:spLocks noGrp="1"/>
          </p:cNvSpPr>
          <p:nvPr>
            <p:ph type="body" sz="quarter" idx="17"/>
          </p:nvPr>
        </p:nvSpPr>
        <p:spPr>
          <a:xfrm>
            <a:off x="457200" y="1775716"/>
            <a:ext cx="2133600" cy="3253483"/>
          </a:xfrm>
          <a:prstGeom prst="rect">
            <a:avLst/>
          </a:prstGeo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a:t>Click to edit Master text styles</a:t>
            </a:r>
          </a:p>
        </p:txBody>
      </p:sp>
      <p:sp>
        <p:nvSpPr>
          <p:cNvPr id="14" name="Text Placeholder 10"/>
          <p:cNvSpPr>
            <a:spLocks noGrp="1"/>
          </p:cNvSpPr>
          <p:nvPr>
            <p:ph type="body" sz="quarter" idx="18"/>
          </p:nvPr>
        </p:nvSpPr>
        <p:spPr>
          <a:xfrm>
            <a:off x="457200" y="5257800"/>
            <a:ext cx="2133600" cy="228600"/>
          </a:xfrm>
          <a:prstGeom prst="rect">
            <a:avLst/>
          </a:prstGeo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a:t>Click to edit Master text styles</a:t>
            </a:r>
          </a:p>
        </p:txBody>
      </p:sp>
      <p:sp>
        <p:nvSpPr>
          <p:cNvPr id="16" name="Text Placeholder 10"/>
          <p:cNvSpPr>
            <a:spLocks noGrp="1"/>
          </p:cNvSpPr>
          <p:nvPr>
            <p:ph type="body" sz="quarter" idx="21"/>
          </p:nvPr>
        </p:nvSpPr>
        <p:spPr>
          <a:xfrm>
            <a:off x="1485900" y="990600"/>
            <a:ext cx="6172200" cy="381000"/>
          </a:xfrm>
          <a:prstGeom prst="rect">
            <a:avLst/>
          </a:prstGeom>
        </p:spPr>
        <p:txBody>
          <a:bodyPr/>
          <a:lstStyle>
            <a:lvl1pPr marL="0" indent="0" algn="ctr">
              <a:buNone/>
              <a:defRPr sz="2000" b="1" i="1">
                <a:solidFill>
                  <a:srgbClr val="9F0F10"/>
                </a:solidFill>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a:t>Click to edit Master text styles</a:t>
            </a:r>
          </a:p>
        </p:txBody>
      </p:sp>
    </p:spTree>
    <p:extLst>
      <p:ext uri="{BB962C8B-B14F-4D97-AF65-F5344CB8AC3E}">
        <p14:creationId xmlns:p14="http://schemas.microsoft.com/office/powerpoint/2010/main" val="2722477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7_IS - Orgs">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E510B8B4-8680-AF47-AE29-64F82587E7A0}"/>
              </a:ext>
            </a:extLst>
          </p:cNvPr>
          <p:cNvSpPr txBox="1">
            <a:spLocks noChangeArrowheads="1"/>
          </p:cNvSpPr>
          <p:nvPr/>
        </p:nvSpPr>
        <p:spPr bwMode="auto">
          <a:xfrm>
            <a:off x="457200" y="1981200"/>
            <a:ext cx="8229600" cy="307975"/>
          </a:xfrm>
          <a:prstGeom prst="rect">
            <a:avLst/>
          </a:prstGeom>
          <a:noFill/>
          <a:ln>
            <a:noFill/>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sz="1400" i="1" dirty="0">
                <a:latin typeface="Cambria" panose="02040503050406030204" pitchFamily="18" charset="0"/>
                <a:ea typeface="+mn-ea"/>
              </a:rPr>
              <a:t>Read the Interactive Session and discuss the following questions</a:t>
            </a:r>
            <a:endParaRPr lang="en-US" sz="1800" dirty="0">
              <a:ea typeface="+mn-ea"/>
            </a:endParaRPr>
          </a:p>
        </p:txBody>
      </p:sp>
      <p:sp>
        <p:nvSpPr>
          <p:cNvPr id="5" name="TextBox 10">
            <a:extLst>
              <a:ext uri="{FF2B5EF4-FFF2-40B4-BE49-F238E27FC236}">
                <a16:creationId xmlns:a16="http://schemas.microsoft.com/office/drawing/2014/main" id="{5E81135D-BD42-A445-BEE4-EFB76B8E0626}"/>
              </a:ext>
            </a:extLst>
          </p:cNvPr>
          <p:cNvSpPr txBox="1">
            <a:spLocks noChangeArrowheads="1"/>
          </p:cNvSpPr>
          <p:nvPr/>
        </p:nvSpPr>
        <p:spPr bwMode="auto">
          <a:xfrm>
            <a:off x="2019300" y="990600"/>
            <a:ext cx="5105400" cy="400050"/>
          </a:xfrm>
          <a:prstGeom prst="rect">
            <a:avLst/>
          </a:prstGeom>
          <a:noFill/>
          <a:ln>
            <a:noFill/>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sz="2000" b="1" i="1">
                <a:solidFill>
                  <a:srgbClr val="9F0F10"/>
                </a:solidFill>
                <a:latin typeface="Calibri" panose="020F0502020204030204" pitchFamily="34" charset="0"/>
                <a:ea typeface="+mn-ea"/>
                <a:cs typeface="Calibri" panose="020F0502020204030204" pitchFamily="34" charset="0"/>
              </a:rPr>
              <a:t>Interactive Session: Organizations</a:t>
            </a:r>
          </a:p>
        </p:txBody>
      </p:sp>
      <p:sp>
        <p:nvSpPr>
          <p:cNvPr id="3" name="Content Placeholder 2"/>
          <p:cNvSpPr>
            <a:spLocks noGrp="1"/>
          </p:cNvSpPr>
          <p:nvPr>
            <p:ph idx="1"/>
          </p:nvPr>
        </p:nvSpPr>
        <p:spPr>
          <a:xfrm>
            <a:off x="457200" y="2365177"/>
            <a:ext cx="8229600" cy="3959423"/>
          </a:xfrm>
          <a:prstGeom prst="rect">
            <a:avLst/>
          </a:prstGeom>
          <a:noFill/>
          <a:ln>
            <a:noFill/>
          </a:ln>
        </p:spPr>
        <p:txBody>
          <a:bodyPr/>
          <a:lstStyle>
            <a:lvl1pPr>
              <a:spcBef>
                <a:spcPts val="600"/>
              </a:spcBef>
              <a:spcAft>
                <a:spcPts val="1200"/>
              </a:spcAft>
              <a:defRPr sz="2800" b="1">
                <a:latin typeface="Calibri" pitchFamily="34" charset="0"/>
              </a:defRPr>
            </a:lvl1pPr>
            <a:lvl2pPr>
              <a:spcBef>
                <a:spcPts val="0"/>
              </a:spcBef>
              <a:spcAft>
                <a:spcPts val="600"/>
              </a:spcAft>
              <a:defRPr sz="2400">
                <a:latin typeface="Calibri" pitchFamily="34" charset="0"/>
              </a:defRPr>
            </a:lvl2pPr>
            <a:lvl3pPr>
              <a:spcBef>
                <a:spcPts val="0"/>
              </a:spcBef>
              <a:spcAft>
                <a:spcPts val="600"/>
              </a:spcAft>
              <a:defRPr sz="2000">
                <a:latin typeface="Calibri" pitchFamily="34" charset="0"/>
              </a:defRPr>
            </a:lvl3pPr>
            <a:lvl4pPr>
              <a:spcBef>
                <a:spcPts val="0"/>
              </a:spcBef>
              <a:spcAft>
                <a:spcPts val="600"/>
              </a:spcAft>
              <a:defRPr sz="1800">
                <a:latin typeface="Calibri" pitchFamily="34" charset="0"/>
              </a:defRPr>
            </a:lvl4pPr>
            <a:lvl5pPr>
              <a:spcBef>
                <a:spcPts val="0"/>
              </a:spcBef>
              <a:spcAft>
                <a:spcPts val="600"/>
              </a:spcAft>
              <a:defRPr sz="1800">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5"/>
          </p:nvPr>
        </p:nvSpPr>
        <p:spPr>
          <a:xfrm>
            <a:off x="457200" y="1600200"/>
            <a:ext cx="8229595" cy="381000"/>
          </a:xfrm>
          <a:prstGeom prst="rect">
            <a:avLst/>
          </a:prstGeom>
        </p:spPr>
        <p:txBody>
          <a:bodyPr/>
          <a:lstStyle>
            <a:lvl1pPr algn="ctr">
              <a:buNone/>
              <a:defRPr sz="2800" b="1" baseline="0">
                <a:solidFill>
                  <a:schemeClr val="accent4">
                    <a:lumMod val="50000"/>
                  </a:schemeClr>
                </a:solidFill>
                <a:effectLst/>
                <a:latin typeface="Calibri" panose="020F0502020204030204" pitchFamily="34" charset="0"/>
                <a:cs typeface="Calibri" panose="020F0502020204030204" pitchFamily="34"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a:t>Click to edit Master text styles</a:t>
            </a:r>
          </a:p>
        </p:txBody>
      </p:sp>
    </p:spTree>
    <p:extLst>
      <p:ext uri="{BB962C8B-B14F-4D97-AF65-F5344CB8AC3E}">
        <p14:creationId xmlns:p14="http://schemas.microsoft.com/office/powerpoint/2010/main" val="4076459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8_IS - Tech">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DF590CCA-71F4-4E41-BB74-CAC8035BD8BA}"/>
              </a:ext>
            </a:extLst>
          </p:cNvPr>
          <p:cNvSpPr txBox="1">
            <a:spLocks noChangeArrowheads="1"/>
          </p:cNvSpPr>
          <p:nvPr/>
        </p:nvSpPr>
        <p:spPr bwMode="auto">
          <a:xfrm>
            <a:off x="457200" y="1981200"/>
            <a:ext cx="8229600" cy="307975"/>
          </a:xfrm>
          <a:prstGeom prst="rect">
            <a:avLst/>
          </a:prstGeom>
          <a:noFill/>
          <a:ln>
            <a:noFill/>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sz="1400" i="1" dirty="0">
                <a:latin typeface="Cambria" panose="02040503050406030204" pitchFamily="18" charset="0"/>
                <a:ea typeface="+mn-ea"/>
              </a:rPr>
              <a:t>Read the Interactive Session and discuss the following questions</a:t>
            </a:r>
            <a:endParaRPr lang="en-US" sz="1800" dirty="0">
              <a:ea typeface="+mn-ea"/>
            </a:endParaRPr>
          </a:p>
        </p:txBody>
      </p:sp>
      <p:sp>
        <p:nvSpPr>
          <p:cNvPr id="5" name="TextBox 10">
            <a:extLst>
              <a:ext uri="{FF2B5EF4-FFF2-40B4-BE49-F238E27FC236}">
                <a16:creationId xmlns:a16="http://schemas.microsoft.com/office/drawing/2014/main" id="{D8866CC5-4B67-8348-94B4-1107E17E425C}"/>
              </a:ext>
            </a:extLst>
          </p:cNvPr>
          <p:cNvSpPr txBox="1">
            <a:spLocks noChangeArrowheads="1"/>
          </p:cNvSpPr>
          <p:nvPr/>
        </p:nvSpPr>
        <p:spPr bwMode="auto">
          <a:xfrm>
            <a:off x="2019300" y="990600"/>
            <a:ext cx="5105400" cy="400050"/>
          </a:xfrm>
          <a:prstGeom prst="rect">
            <a:avLst/>
          </a:prstGeom>
          <a:noFill/>
          <a:ln>
            <a:noFill/>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sz="2000" b="1" i="1">
                <a:solidFill>
                  <a:srgbClr val="9F0F10"/>
                </a:solidFill>
                <a:latin typeface="Calibri" panose="020F0502020204030204" pitchFamily="34" charset="0"/>
                <a:ea typeface="+mn-ea"/>
                <a:cs typeface="Calibri" panose="020F0502020204030204" pitchFamily="34" charset="0"/>
              </a:rPr>
              <a:t>Interactive Session: Technology</a:t>
            </a:r>
          </a:p>
        </p:txBody>
      </p:sp>
      <p:sp>
        <p:nvSpPr>
          <p:cNvPr id="3" name="Content Placeholder 2"/>
          <p:cNvSpPr>
            <a:spLocks noGrp="1"/>
          </p:cNvSpPr>
          <p:nvPr>
            <p:ph idx="1"/>
          </p:nvPr>
        </p:nvSpPr>
        <p:spPr>
          <a:xfrm>
            <a:off x="457200" y="2365177"/>
            <a:ext cx="8229600" cy="3959423"/>
          </a:xfrm>
          <a:prstGeom prst="rect">
            <a:avLst/>
          </a:prstGeom>
          <a:noFill/>
          <a:ln>
            <a:noFill/>
          </a:ln>
        </p:spPr>
        <p:txBody>
          <a:bodyPr/>
          <a:lstStyle>
            <a:lvl1pPr>
              <a:spcBef>
                <a:spcPts val="600"/>
              </a:spcBef>
              <a:spcAft>
                <a:spcPts val="1200"/>
              </a:spcAft>
              <a:defRPr sz="2800" b="1">
                <a:latin typeface="Calibri" pitchFamily="34" charset="0"/>
              </a:defRPr>
            </a:lvl1pPr>
            <a:lvl2pPr>
              <a:spcBef>
                <a:spcPts val="0"/>
              </a:spcBef>
              <a:spcAft>
                <a:spcPts val="600"/>
              </a:spcAft>
              <a:defRPr sz="2400">
                <a:latin typeface="Calibri" pitchFamily="34" charset="0"/>
              </a:defRPr>
            </a:lvl2pPr>
            <a:lvl3pPr>
              <a:spcBef>
                <a:spcPts val="0"/>
              </a:spcBef>
              <a:spcAft>
                <a:spcPts val="600"/>
              </a:spcAft>
              <a:defRPr sz="2000">
                <a:latin typeface="Calibri" pitchFamily="34" charset="0"/>
              </a:defRPr>
            </a:lvl3pPr>
            <a:lvl4pPr>
              <a:spcBef>
                <a:spcPts val="0"/>
              </a:spcBef>
              <a:spcAft>
                <a:spcPts val="600"/>
              </a:spcAft>
              <a:defRPr sz="1800">
                <a:latin typeface="Calibri" pitchFamily="34" charset="0"/>
              </a:defRPr>
            </a:lvl4pPr>
            <a:lvl5pPr>
              <a:spcBef>
                <a:spcPts val="0"/>
              </a:spcBef>
              <a:spcAft>
                <a:spcPts val="600"/>
              </a:spcAft>
              <a:defRPr sz="1800">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5"/>
          </p:nvPr>
        </p:nvSpPr>
        <p:spPr>
          <a:xfrm>
            <a:off x="457200" y="1600200"/>
            <a:ext cx="8229595" cy="381000"/>
          </a:xfrm>
          <a:prstGeom prst="rect">
            <a:avLst/>
          </a:prstGeom>
        </p:spPr>
        <p:txBody>
          <a:bodyPr/>
          <a:lstStyle>
            <a:lvl1pPr algn="ctr">
              <a:buNone/>
              <a:defRPr sz="2800" b="1" baseline="0">
                <a:solidFill>
                  <a:schemeClr val="accent4">
                    <a:lumMod val="50000"/>
                  </a:schemeClr>
                </a:solidFill>
                <a:effectLst/>
                <a:latin typeface="Calibri" panose="020F0502020204030204" pitchFamily="34" charset="0"/>
                <a:cs typeface="Calibri" panose="020F0502020204030204" pitchFamily="34"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a:t>Click to edit Master text styles</a:t>
            </a:r>
          </a:p>
        </p:txBody>
      </p:sp>
    </p:spTree>
    <p:extLst>
      <p:ext uri="{BB962C8B-B14F-4D97-AF65-F5344CB8AC3E}">
        <p14:creationId xmlns:p14="http://schemas.microsoft.com/office/powerpoint/2010/main" val="5425277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9_IS - Mgmt">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ED167499-2B8B-E44F-A97F-8D2B4A106463}"/>
              </a:ext>
            </a:extLst>
          </p:cNvPr>
          <p:cNvSpPr txBox="1">
            <a:spLocks noChangeArrowheads="1"/>
          </p:cNvSpPr>
          <p:nvPr/>
        </p:nvSpPr>
        <p:spPr bwMode="auto">
          <a:xfrm>
            <a:off x="457200" y="1981200"/>
            <a:ext cx="8229600" cy="307975"/>
          </a:xfrm>
          <a:prstGeom prst="rect">
            <a:avLst/>
          </a:prstGeom>
          <a:noFill/>
          <a:ln>
            <a:noFill/>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sz="1400" i="1" dirty="0">
                <a:latin typeface="Cambria" panose="02040503050406030204" pitchFamily="18" charset="0"/>
                <a:ea typeface="+mn-ea"/>
              </a:rPr>
              <a:t>Read the Interactive Session and discuss the following questions</a:t>
            </a:r>
            <a:endParaRPr lang="en-US" sz="1800" dirty="0">
              <a:ea typeface="+mn-ea"/>
            </a:endParaRPr>
          </a:p>
        </p:txBody>
      </p:sp>
      <p:sp>
        <p:nvSpPr>
          <p:cNvPr id="5" name="TextBox 10">
            <a:extLst>
              <a:ext uri="{FF2B5EF4-FFF2-40B4-BE49-F238E27FC236}">
                <a16:creationId xmlns:a16="http://schemas.microsoft.com/office/drawing/2014/main" id="{21BFBB10-7A8E-C642-B344-E18547560BC1}"/>
              </a:ext>
            </a:extLst>
          </p:cNvPr>
          <p:cNvSpPr txBox="1">
            <a:spLocks noChangeArrowheads="1"/>
          </p:cNvSpPr>
          <p:nvPr/>
        </p:nvSpPr>
        <p:spPr bwMode="auto">
          <a:xfrm>
            <a:off x="2019300" y="990600"/>
            <a:ext cx="5105400" cy="400050"/>
          </a:xfrm>
          <a:prstGeom prst="rect">
            <a:avLst/>
          </a:prstGeom>
          <a:noFill/>
          <a:ln>
            <a:noFill/>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sz="2000" b="1" i="1">
                <a:solidFill>
                  <a:srgbClr val="9F0F10"/>
                </a:solidFill>
                <a:latin typeface="Calibri" panose="020F0502020204030204" pitchFamily="34" charset="0"/>
                <a:ea typeface="+mn-ea"/>
                <a:cs typeface="Calibri" panose="020F0502020204030204" pitchFamily="34" charset="0"/>
              </a:rPr>
              <a:t>Interactive Session: Management</a:t>
            </a:r>
          </a:p>
        </p:txBody>
      </p:sp>
      <p:sp>
        <p:nvSpPr>
          <p:cNvPr id="3" name="Content Placeholder 2"/>
          <p:cNvSpPr>
            <a:spLocks noGrp="1"/>
          </p:cNvSpPr>
          <p:nvPr>
            <p:ph idx="1"/>
          </p:nvPr>
        </p:nvSpPr>
        <p:spPr>
          <a:xfrm>
            <a:off x="457200" y="2365177"/>
            <a:ext cx="8229600" cy="3959423"/>
          </a:xfrm>
          <a:prstGeom prst="rect">
            <a:avLst/>
          </a:prstGeom>
          <a:noFill/>
          <a:ln>
            <a:noFill/>
          </a:ln>
        </p:spPr>
        <p:txBody>
          <a:bodyPr/>
          <a:lstStyle>
            <a:lvl1pPr>
              <a:spcBef>
                <a:spcPts val="600"/>
              </a:spcBef>
              <a:spcAft>
                <a:spcPts val="1200"/>
              </a:spcAft>
              <a:defRPr sz="2800" b="1">
                <a:latin typeface="Calibri" pitchFamily="34" charset="0"/>
              </a:defRPr>
            </a:lvl1pPr>
            <a:lvl2pPr>
              <a:spcBef>
                <a:spcPts val="0"/>
              </a:spcBef>
              <a:spcAft>
                <a:spcPts val="600"/>
              </a:spcAft>
              <a:defRPr sz="2400">
                <a:latin typeface="Calibri" pitchFamily="34" charset="0"/>
              </a:defRPr>
            </a:lvl2pPr>
            <a:lvl3pPr>
              <a:spcBef>
                <a:spcPts val="0"/>
              </a:spcBef>
              <a:spcAft>
                <a:spcPts val="600"/>
              </a:spcAft>
              <a:defRPr sz="2000">
                <a:latin typeface="Calibri" pitchFamily="34" charset="0"/>
              </a:defRPr>
            </a:lvl3pPr>
            <a:lvl4pPr>
              <a:spcBef>
                <a:spcPts val="0"/>
              </a:spcBef>
              <a:spcAft>
                <a:spcPts val="600"/>
              </a:spcAft>
              <a:defRPr sz="1800">
                <a:latin typeface="Calibri" pitchFamily="34" charset="0"/>
              </a:defRPr>
            </a:lvl4pPr>
            <a:lvl5pPr>
              <a:spcBef>
                <a:spcPts val="0"/>
              </a:spcBef>
              <a:spcAft>
                <a:spcPts val="600"/>
              </a:spcAft>
              <a:defRPr sz="1800">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5"/>
          </p:nvPr>
        </p:nvSpPr>
        <p:spPr>
          <a:xfrm>
            <a:off x="457200" y="1600200"/>
            <a:ext cx="8229595" cy="381000"/>
          </a:xfrm>
          <a:prstGeom prst="rect">
            <a:avLst/>
          </a:prstGeom>
        </p:spPr>
        <p:txBody>
          <a:bodyPr/>
          <a:lstStyle>
            <a:lvl1pPr algn="ctr">
              <a:buNone/>
              <a:defRPr sz="2800" b="1" baseline="0">
                <a:solidFill>
                  <a:schemeClr val="accent4">
                    <a:lumMod val="50000"/>
                  </a:schemeClr>
                </a:solidFill>
                <a:effectLst/>
                <a:latin typeface="Calibri" panose="020F0502020204030204" pitchFamily="34" charset="0"/>
                <a:cs typeface="Calibri" panose="020F0502020204030204" pitchFamily="34"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a:t>Click to edit Master text styles</a:t>
            </a:r>
          </a:p>
        </p:txBody>
      </p:sp>
    </p:spTree>
    <p:extLst>
      <p:ext uri="{BB962C8B-B14F-4D97-AF65-F5344CB8AC3E}">
        <p14:creationId xmlns:p14="http://schemas.microsoft.com/office/powerpoint/2010/main" val="42201161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1647443"/>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cSld name="Image with Bottom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677C1B-2DDD-9D4E-9009-2870574BA3C0}"/>
              </a:ext>
            </a:extLst>
          </p:cNvPr>
          <p:cNvSpPr>
            <a:spLocks noChangeArrowheads="1"/>
          </p:cNvSpPr>
          <p:nvPr/>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a:defRPr/>
            </a:pPr>
            <a:r>
              <a:rPr lang="en-US" b="1" dirty="0">
                <a:solidFill>
                  <a:srgbClr val="9F0F10"/>
                </a:solidFill>
                <a:effectLst>
                  <a:outerShdw blurRad="38100" dist="38100" dir="2700000" algn="tl">
                    <a:srgbClr val="C0C0C0"/>
                  </a:outerShdw>
                </a:effectLst>
                <a:latin typeface="Cambria" pitchFamily="18" charset="0"/>
                <a:ea typeface="+mn-ea"/>
              </a:rPr>
              <a:t>Management Information Systems</a:t>
            </a:r>
            <a:endParaRPr lang="en-US" sz="1800" b="1" dirty="0">
              <a:solidFill>
                <a:srgbClr val="9F0F10"/>
              </a:solidFill>
              <a:effectLst>
                <a:outerShdw blurRad="38100" dist="38100" dir="2700000" algn="tl">
                  <a:srgbClr val="C0C0C0"/>
                </a:outerShdw>
              </a:effectLst>
              <a:latin typeface="Cambria" pitchFamily="18" charset="0"/>
              <a:ea typeface="+mn-ea"/>
            </a:endParaRPr>
          </a:p>
        </p:txBody>
      </p:sp>
      <p:sp>
        <p:nvSpPr>
          <p:cNvPr id="10" name="Rectangle 9">
            <a:extLst>
              <a:ext uri="{FF2B5EF4-FFF2-40B4-BE49-F238E27FC236}">
                <a16:creationId xmlns:a16="http://schemas.microsoft.com/office/drawing/2014/main" id="{29277FBA-9379-6245-A68B-7F92C45BA5E7}"/>
              </a:ext>
            </a:extLst>
          </p:cNvPr>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a:defRPr/>
            </a:pPr>
            <a:r>
              <a:rPr lang="en-US" b="1" dirty="0">
                <a:solidFill>
                  <a:srgbClr val="9F0F10"/>
                </a:solidFill>
                <a:effectLst>
                  <a:outerShdw blurRad="38100" dist="38100" dir="2700000" algn="tl">
                    <a:srgbClr val="C0C0C0"/>
                  </a:outerShdw>
                </a:effectLst>
                <a:latin typeface="Cambria" pitchFamily="18" charset="0"/>
                <a:ea typeface="+mn-ea"/>
              </a:rPr>
              <a:t>Management Information Systems</a:t>
            </a:r>
            <a:endParaRPr lang="en-US" sz="1800" b="1" dirty="0">
              <a:solidFill>
                <a:srgbClr val="9F0F10"/>
              </a:solidFill>
              <a:effectLst>
                <a:outerShdw blurRad="38100" dist="38100" dir="2700000" algn="tl">
                  <a:srgbClr val="C0C0C0"/>
                </a:outerShdw>
              </a:effectLst>
              <a:latin typeface="Cambria" pitchFamily="18" charset="0"/>
              <a:ea typeface="+mn-ea"/>
            </a:endParaRPr>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a:t>Click to edit Master text styles</a:t>
            </a:r>
          </a:p>
        </p:txBody>
      </p:sp>
      <p:sp>
        <p:nvSpPr>
          <p:cNvPr id="9" name="Picture Placeholder 8"/>
          <p:cNvSpPr>
            <a:spLocks noGrp="1"/>
          </p:cNvSpPr>
          <p:nvPr>
            <p:ph type="pic" sz="quarter" idx="15"/>
          </p:nvPr>
        </p:nvSpPr>
        <p:spPr>
          <a:xfrm>
            <a:off x="533400" y="2209800"/>
            <a:ext cx="8153400" cy="3276600"/>
          </a:xfrm>
          <a:ln w="19050">
            <a:solidFill>
              <a:schemeClr val="accent4"/>
            </a:solidFill>
          </a:ln>
        </p:spPr>
        <p:txBody>
          <a:bodyPr rtlCol="0">
            <a:normAutofit/>
          </a:bodyPr>
          <a:lstStyle/>
          <a:p>
            <a:pPr lvl="0"/>
            <a:r>
              <a:rPr lang="en-US" noProof="0" dirty="0"/>
              <a:t>Click icon to add picture</a:t>
            </a:r>
          </a:p>
        </p:txBody>
      </p:sp>
      <p:sp>
        <p:nvSpPr>
          <p:cNvPr id="11" name="Text Placeholder 10"/>
          <p:cNvSpPr>
            <a:spLocks noGrp="1"/>
          </p:cNvSpPr>
          <p:nvPr>
            <p:ph type="body" sz="quarter" idx="16"/>
          </p:nvPr>
        </p:nvSpPr>
        <p:spPr>
          <a:xfrm>
            <a:off x="0" y="1600200"/>
            <a:ext cx="9144000" cy="381000"/>
          </a:xfrm>
        </p:spPr>
        <p:txBody>
          <a:bodyPr/>
          <a:lstStyle>
            <a:lvl1pPr marL="0" indent="0" algn="ctr">
              <a:spcBef>
                <a:spcPts val="0"/>
              </a:spcBef>
              <a:buFont typeface="Arial" pitchFamily="34" charset="0"/>
              <a:buNone/>
              <a:defRPr sz="1800" b="1"/>
            </a:lvl1pPr>
            <a:lvl2pPr>
              <a:defRPr sz="1600"/>
            </a:lvl2pPr>
            <a:lvl3pPr>
              <a:defRPr sz="1400"/>
            </a:lvl3pPr>
            <a:lvl4pPr>
              <a:defRPr sz="1200"/>
            </a:lvl4pPr>
            <a:lvl5pPr>
              <a:defRPr sz="1200"/>
            </a:lvl5pPr>
          </a:lstStyle>
          <a:p>
            <a:pPr lvl="0"/>
            <a:r>
              <a:rPr lang="en-US"/>
              <a:t>Click to edit Master text styles</a:t>
            </a:r>
          </a:p>
        </p:txBody>
      </p:sp>
      <p:sp>
        <p:nvSpPr>
          <p:cNvPr id="13" name="Text Placeholder 10"/>
          <p:cNvSpPr>
            <a:spLocks noGrp="1"/>
          </p:cNvSpPr>
          <p:nvPr>
            <p:ph type="body" sz="quarter" idx="17"/>
          </p:nvPr>
        </p:nvSpPr>
        <p:spPr>
          <a:xfrm>
            <a:off x="1828800" y="5791200"/>
            <a:ext cx="6858000" cy="533400"/>
          </a:xfr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a:t>Click to edit Master text styles</a:t>
            </a:r>
          </a:p>
        </p:txBody>
      </p:sp>
      <p:sp>
        <p:nvSpPr>
          <p:cNvPr id="14" name="Text Placeholder 10"/>
          <p:cNvSpPr>
            <a:spLocks noGrp="1"/>
          </p:cNvSpPr>
          <p:nvPr>
            <p:ph type="body" sz="quarter" idx="18"/>
          </p:nvPr>
        </p:nvSpPr>
        <p:spPr>
          <a:xfrm>
            <a:off x="533400" y="5791200"/>
            <a:ext cx="1295400" cy="228600"/>
          </a:xfr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a:t>Click to edit Master text styles</a:t>
            </a:r>
          </a:p>
        </p:txBody>
      </p:sp>
      <p:sp>
        <p:nvSpPr>
          <p:cNvPr id="18" name="Title 1"/>
          <p:cNvSpPr>
            <a:spLocks noGrp="1"/>
          </p:cNvSpPr>
          <p:nvPr>
            <p:ph type="title"/>
          </p:nvPr>
        </p:nvSpPr>
        <p:spPr>
          <a:xfrm>
            <a:off x="1524000" y="457200"/>
            <a:ext cx="6400800" cy="533400"/>
          </a:xfrm>
        </p:spPr>
        <p:txBody>
          <a:bodyPr anchor="t"/>
          <a:lstStyle>
            <a:lvl1pPr>
              <a:lnSpc>
                <a:spcPts val="2000"/>
              </a:lnSpc>
              <a:defRPr sz="1800" b="1">
                <a:solidFill>
                  <a:schemeClr val="accent5">
                    <a:lumMod val="75000"/>
                  </a:schemeClr>
                </a:solidFill>
                <a:latin typeface="+mn-lt"/>
              </a:defRPr>
            </a:lvl1pPr>
          </a:lstStyle>
          <a:p>
            <a:r>
              <a:rPr lang="en-US"/>
              <a:t>Click to edit Master title style</a:t>
            </a:r>
            <a:endParaRPr lang="en-US" dirty="0"/>
          </a:p>
        </p:txBody>
      </p:sp>
      <p:sp>
        <p:nvSpPr>
          <p:cNvPr id="15" name="Footer Placeholder 4">
            <a:extLst>
              <a:ext uri="{FF2B5EF4-FFF2-40B4-BE49-F238E27FC236}">
                <a16:creationId xmlns:a16="http://schemas.microsoft.com/office/drawing/2014/main" id="{73A28357-59F1-DF40-B27F-1EB748486DFD}"/>
              </a:ext>
            </a:extLst>
          </p:cNvPr>
          <p:cNvSpPr>
            <a:spLocks noGrp="1"/>
          </p:cNvSpPr>
          <p:nvPr>
            <p:ph type="ftr" sz="quarter" idx="19"/>
          </p:nvPr>
        </p:nvSpPr>
        <p:spPr>
          <a:xfrm>
            <a:off x="5791200" y="6569075"/>
            <a:ext cx="2895600" cy="288925"/>
          </a:xfrm>
        </p:spPr>
        <p:txBody>
          <a:bodyPr/>
          <a:lstStyle>
            <a:lvl1pPr algn="r">
              <a:defRPr sz="1400" b="1">
                <a:solidFill>
                  <a:schemeClr val="bg1"/>
                </a:solidFill>
                <a:latin typeface="Arial" charset="0"/>
              </a:defRPr>
            </a:lvl1pPr>
          </a:lstStyle>
          <a:p>
            <a:pPr>
              <a:defRPr/>
            </a:pPr>
            <a:endParaRPr lang="en-US"/>
          </a:p>
        </p:txBody>
      </p:sp>
      <p:sp>
        <p:nvSpPr>
          <p:cNvPr id="16" name="Slide Number Placeholder 5">
            <a:extLst>
              <a:ext uri="{FF2B5EF4-FFF2-40B4-BE49-F238E27FC236}">
                <a16:creationId xmlns:a16="http://schemas.microsoft.com/office/drawing/2014/main" id="{7D746D3F-C94B-954F-A6BB-FF20D832A8B2}"/>
              </a:ext>
            </a:extLst>
          </p:cNvPr>
          <p:cNvSpPr>
            <a:spLocks noGrp="1"/>
          </p:cNvSpPr>
          <p:nvPr>
            <p:ph type="sldNum" sz="quarter" idx="20"/>
          </p:nvPr>
        </p:nvSpPr>
        <p:spPr>
          <a:xfrm>
            <a:off x="457200" y="6569075"/>
            <a:ext cx="2133600" cy="288925"/>
          </a:xfrm>
        </p:spPr>
        <p:txBody>
          <a:bodyPr anchor="t"/>
          <a:lstStyle>
            <a:lvl1pPr>
              <a:defRPr sz="1400" b="1" smtClean="0">
                <a:solidFill>
                  <a:schemeClr val="bg1"/>
                </a:solidFill>
              </a:defRPr>
            </a:lvl1pPr>
          </a:lstStyle>
          <a:p>
            <a:pPr>
              <a:defRPr/>
            </a:pPr>
            <a:fld id="{3973A04E-5A13-4A4E-BD5C-A561969190D8}" type="slidenum">
              <a:rPr lang="en-US" altLang="en-US"/>
              <a:pPr>
                <a:defRPr/>
              </a:pPr>
              <a:t>‹#›</a:t>
            </a:fld>
            <a:endParaRPr lang="en-US" altLang="en-US"/>
          </a:p>
        </p:txBody>
      </p:sp>
    </p:spTree>
    <p:extLst>
      <p:ext uri="{BB962C8B-B14F-4D97-AF65-F5344CB8AC3E}">
        <p14:creationId xmlns:p14="http://schemas.microsoft.com/office/powerpoint/2010/main" val="2816282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14879215"/>
      </p:ext>
    </p:extLst>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0032381"/>
      </p:ext>
    </p:extLst>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306520"/>
      </p:ext>
    </p:extLst>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712757102"/>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0206942"/>
      </p:ext>
    </p:extLst>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71230172"/>
      </p:ext>
    </p:extLst>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95025530"/>
      </p:ext>
    </p:extLst>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9641124"/>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6303534"/>
      </p:ext>
    </p:extLst>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tandard page - wi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D6769CC-316D-1042-A40E-0BD5004CB0E5}"/>
              </a:ext>
            </a:extLst>
          </p:cNvPr>
          <p:cNvSpPr>
            <a:spLocks noChangeArrowheads="1"/>
          </p:cNvSpPr>
          <p:nvPr/>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1" hangingPunct="1">
              <a:defRPr/>
            </a:pPr>
            <a:r>
              <a:rPr lang="en-US" b="1" dirty="0">
                <a:solidFill>
                  <a:srgbClr val="9F0F10"/>
                </a:solidFill>
                <a:effectLst>
                  <a:outerShdw blurRad="38100" dist="38100" dir="2700000" algn="tl">
                    <a:srgbClr val="C0C0C0"/>
                  </a:outerShdw>
                </a:effectLst>
                <a:latin typeface="Cambria" pitchFamily="18" charset="0"/>
                <a:ea typeface="+mn-ea"/>
              </a:rPr>
              <a:t>Management Information Systems</a:t>
            </a:r>
            <a:endParaRPr lang="en-US" sz="1800" b="1" dirty="0">
              <a:solidFill>
                <a:srgbClr val="9F0F10"/>
              </a:solidFill>
              <a:effectLst>
                <a:outerShdw blurRad="38100" dist="38100" dir="2700000" algn="tl">
                  <a:srgbClr val="C0C0C0"/>
                </a:outerShdw>
              </a:effectLst>
              <a:latin typeface="Cambria" pitchFamily="18" charset="0"/>
              <a:ea typeface="+mn-ea"/>
            </a:endParaRPr>
          </a:p>
        </p:txBody>
      </p:sp>
      <p:sp>
        <p:nvSpPr>
          <p:cNvPr id="2" name="Title 1"/>
          <p:cNvSpPr>
            <a:spLocks noGrp="1"/>
          </p:cNvSpPr>
          <p:nvPr>
            <p:ph type="title"/>
          </p:nvPr>
        </p:nvSpPr>
        <p:spPr>
          <a:xfrm>
            <a:off x="0" y="457200"/>
            <a:ext cx="9144000" cy="304800"/>
          </a:xfrm>
          <a:prstGeom prst="rect">
            <a:avLst/>
          </a:prstGeom>
        </p:spPr>
        <p:txBody>
          <a:bodyPr/>
          <a:lstStyle>
            <a:lvl1pPr>
              <a:defRPr sz="1800" b="1">
                <a:solidFill>
                  <a:schemeClr val="accent5">
                    <a:lumMod val="75000"/>
                  </a:schemeClr>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0" y="1828800"/>
            <a:ext cx="9144000" cy="4724400"/>
          </a:xfrm>
          <a:prstGeom prst="rect">
            <a:avLst/>
          </a:prstGeom>
        </p:spPr>
        <p:txBody>
          <a:bodyPr/>
          <a:lstStyle>
            <a:lvl1pPr>
              <a:spcBef>
                <a:spcPts val="0"/>
              </a:spcBef>
              <a:spcAft>
                <a:spcPts val="600"/>
              </a:spcAft>
              <a:defRPr sz="2800" b="1">
                <a:latin typeface="Calibri" pitchFamily="34" charset="0"/>
              </a:defRPr>
            </a:lvl1pPr>
            <a:lvl2pPr>
              <a:spcBef>
                <a:spcPts val="0"/>
              </a:spcBef>
              <a:spcAft>
                <a:spcPts val="600"/>
              </a:spcAft>
              <a:defRPr sz="2400">
                <a:latin typeface="Calibri" pitchFamily="34" charset="0"/>
              </a:defRPr>
            </a:lvl2pPr>
            <a:lvl3pPr>
              <a:spcBef>
                <a:spcPts val="0"/>
              </a:spcBef>
              <a:spcAft>
                <a:spcPts val="600"/>
              </a:spcAft>
              <a:defRPr sz="2000">
                <a:latin typeface="Calibri" pitchFamily="34" charset="0"/>
              </a:defRPr>
            </a:lvl3pPr>
            <a:lvl4pPr>
              <a:spcBef>
                <a:spcPts val="0"/>
              </a:spcBef>
              <a:spcAft>
                <a:spcPts val="600"/>
              </a:spcAft>
              <a:defRPr sz="1800">
                <a:latin typeface="Calibri" pitchFamily="34" charset="0"/>
              </a:defRPr>
            </a:lvl4pPr>
            <a:lvl5pPr>
              <a:spcBef>
                <a:spcPts val="0"/>
              </a:spcBef>
              <a:spcAft>
                <a:spcPts val="600"/>
              </a:spcAft>
              <a:defRPr sz="1800">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2"/>
          </p:nvPr>
        </p:nvSpPr>
        <p:spPr>
          <a:xfrm>
            <a:off x="457200" y="1066800"/>
            <a:ext cx="8229595" cy="381000"/>
          </a:xfrm>
          <a:prstGeom prst="rect">
            <a:avLst/>
          </a:prstGeom>
        </p:spPr>
        <p:txBody>
          <a:bodyPr/>
          <a:lstStyle>
            <a:lvl1pPr algn="ctr">
              <a:buNone/>
              <a:defRPr sz="2000" b="1">
                <a:solidFill>
                  <a:srgbClr val="9F0F10"/>
                </a:solidFill>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a:t>Click to edit Master text styles</a:t>
            </a:r>
          </a:p>
        </p:txBody>
      </p:sp>
    </p:spTree>
    <p:extLst>
      <p:ext uri="{BB962C8B-B14F-4D97-AF65-F5344CB8AC3E}">
        <p14:creationId xmlns:p14="http://schemas.microsoft.com/office/powerpoint/2010/main" val="2714250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061428"/>
      </p:ext>
    </p:extLst>
  </p:cSld>
  <p:clrMapOvr>
    <a:masterClrMapping/>
  </p:clrMapOvr>
  <p:transition>
    <p:fade thruBlk="1"/>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pyright Notice">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D2440CCA-2D85-6144-BB40-E956978CD46F}"/>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9375" y="1671638"/>
            <a:ext cx="8423275" cy="2747962"/>
          </a:xfrm>
          <a:prstGeom prst="rect">
            <a:avLst/>
          </a:prstGeom>
          <a:solidFill>
            <a:schemeClr val="hlink"/>
          </a:solidFill>
          <a:ln w="9525">
            <a:solidFill>
              <a:schemeClr val="bg1"/>
            </a:solidFill>
            <a:miter lim="800000"/>
            <a:headEnd/>
            <a:tailEnd/>
          </a:ln>
        </p:spPr>
      </p:pic>
    </p:spTree>
    <p:extLst>
      <p:ext uri="{BB962C8B-B14F-4D97-AF65-F5344CB8AC3E}">
        <p14:creationId xmlns:p14="http://schemas.microsoft.com/office/powerpoint/2010/main" val="21382685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HAPTER TITLE -NEW">
    <p:spTree>
      <p:nvGrpSpPr>
        <p:cNvPr id="1" name=""/>
        <p:cNvGrpSpPr/>
        <p:nvPr/>
      </p:nvGrpSpPr>
      <p:grpSpPr>
        <a:xfrm>
          <a:off x="0" y="0"/>
          <a:ext cx="0" cy="0"/>
          <a:chOff x="0" y="0"/>
          <a:chExt cx="0" cy="0"/>
        </a:xfrm>
      </p:grpSpPr>
      <p:sp>
        <p:nvSpPr>
          <p:cNvPr id="5" name="Rectangle 42">
            <a:extLst>
              <a:ext uri="{FF2B5EF4-FFF2-40B4-BE49-F238E27FC236}">
                <a16:creationId xmlns:a16="http://schemas.microsoft.com/office/drawing/2014/main" id="{92ECF75E-C47A-294D-A245-A672E634A293}"/>
              </a:ext>
            </a:extLst>
          </p:cNvPr>
          <p:cNvSpPr>
            <a:spLocks noChangeArrowheads="1"/>
          </p:cNvSpPr>
          <p:nvPr/>
        </p:nvSpPr>
        <p:spPr bwMode="auto">
          <a:xfrm>
            <a:off x="0" y="6477000"/>
            <a:ext cx="9144000" cy="381000"/>
          </a:xfrm>
          <a:prstGeom prst="rect">
            <a:avLst/>
          </a:prstGeom>
          <a:solidFill>
            <a:srgbClr val="9F0F1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dirty="0"/>
          </a:p>
        </p:txBody>
      </p:sp>
      <p:sp>
        <p:nvSpPr>
          <p:cNvPr id="6" name="Title 1"/>
          <p:cNvSpPr>
            <a:spLocks noGrp="1"/>
          </p:cNvSpPr>
          <p:nvPr>
            <p:ph type="ctrTitle"/>
          </p:nvPr>
        </p:nvSpPr>
        <p:spPr>
          <a:xfrm>
            <a:off x="685800" y="2130425"/>
            <a:ext cx="7772400" cy="1470025"/>
          </a:xfrm>
          <a:prstGeom prst="rect">
            <a:avLst/>
          </a:prstGeom>
        </p:spPr>
        <p:txBody>
          <a:bodyPr/>
          <a:lstStyle>
            <a:lvl1pPr>
              <a:defRPr sz="5400" b="1">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7" name="Subtitle 2"/>
          <p:cNvSpPr>
            <a:spLocks noGrp="1"/>
          </p:cNvSpPr>
          <p:nvPr>
            <p:ph type="subTitle" idx="1"/>
          </p:nvPr>
        </p:nvSpPr>
        <p:spPr>
          <a:xfrm>
            <a:off x="1371600" y="533400"/>
            <a:ext cx="6400800" cy="1752600"/>
          </a:xfrm>
          <a:prstGeom prst="rect">
            <a:avLst/>
          </a:prstGeom>
        </p:spPr>
        <p:txBody>
          <a:bodyPr/>
          <a:lstStyle>
            <a:lvl1pPr marL="0" indent="0" algn="ctr">
              <a:buNone/>
              <a:defRPr sz="4000" b="1">
                <a:latin typeface="Cambria" panose="020405030504060302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8" name="Text Placeholder 4"/>
          <p:cNvSpPr>
            <a:spLocks noGrp="1"/>
          </p:cNvSpPr>
          <p:nvPr>
            <p:ph type="body" sz="quarter" idx="13"/>
          </p:nvPr>
        </p:nvSpPr>
        <p:spPr>
          <a:xfrm>
            <a:off x="838200" y="5257800"/>
            <a:ext cx="6477000" cy="1066800"/>
          </a:xfrm>
          <a:prstGeom prst="rect">
            <a:avLst/>
          </a:prstGeom>
        </p:spPr>
        <p:txBody>
          <a:bodyPr anchor="b"/>
          <a:lstStyle>
            <a:lvl1pPr marL="0" indent="0">
              <a:buNone/>
              <a:defRPr sz="2000" b="1">
                <a:latin typeface="Cambria" panose="02040503050406030204" pitchFamily="18" charset="0"/>
              </a:defRPr>
            </a:lvl1pPr>
            <a:lvl2pPr marL="457200" indent="0">
              <a:buNone/>
              <a:defRPr sz="1800" i="1">
                <a:latin typeface="Cambria" panose="02040503050406030204" pitchFamily="18" charset="0"/>
              </a:defRPr>
            </a:lvl2pPr>
            <a:lvl3pPr marL="914400" indent="0">
              <a:buNone/>
              <a:defRPr sz="1600">
                <a:latin typeface="Cambria" panose="02040503050406030204" pitchFamily="18" charset="0"/>
              </a:defRPr>
            </a:lvl3pPr>
            <a:lvl4pPr marL="1371600" indent="0">
              <a:buNone/>
              <a:defRPr sz="1400">
                <a:latin typeface="Cambria" panose="02040503050406030204" pitchFamily="18" charset="0"/>
              </a:defRPr>
            </a:lvl4pPr>
            <a:lvl5pPr marL="1828800" indent="0">
              <a:buNone/>
              <a:defRPr sz="1400">
                <a:latin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89233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Chapter 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sz="5400" b="1" baseline="0">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71600" y="533400"/>
            <a:ext cx="6400800" cy="1752600"/>
          </a:xfrm>
          <a:prstGeom prst="rect">
            <a:avLst/>
          </a:prstGeom>
        </p:spPr>
        <p:txBody>
          <a:bodyPr/>
          <a:lstStyle>
            <a:lvl1pPr marL="0" indent="0" algn="ctr">
              <a:buNone/>
              <a:defRPr sz="4000" b="1">
                <a:latin typeface="Cambria" panose="020405030504060302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5" name="Text Placeholder 4"/>
          <p:cNvSpPr>
            <a:spLocks noGrp="1"/>
          </p:cNvSpPr>
          <p:nvPr>
            <p:ph type="body" sz="quarter" idx="10"/>
          </p:nvPr>
        </p:nvSpPr>
        <p:spPr>
          <a:xfrm>
            <a:off x="838200" y="5257800"/>
            <a:ext cx="6477000" cy="1066800"/>
          </a:xfrm>
          <a:prstGeom prst="rect">
            <a:avLst/>
          </a:prstGeom>
        </p:spPr>
        <p:txBody>
          <a:bodyPr anchor="b"/>
          <a:lstStyle>
            <a:lvl1pPr marL="0" indent="0">
              <a:buNone/>
              <a:defRPr sz="2000" b="1">
                <a:latin typeface="Cambria" panose="02040503050406030204" pitchFamily="18" charset="0"/>
              </a:defRPr>
            </a:lvl1pPr>
            <a:lvl2pPr marL="457200" indent="0">
              <a:buNone/>
              <a:defRPr sz="1800" i="1">
                <a:latin typeface="Cambria" panose="02040503050406030204" pitchFamily="18" charset="0"/>
              </a:defRPr>
            </a:lvl2pPr>
            <a:lvl3pPr marL="914400" indent="0">
              <a:buNone/>
              <a:defRPr sz="1600">
                <a:latin typeface="Cambria" panose="02040503050406030204" pitchFamily="18" charset="0"/>
              </a:defRPr>
            </a:lvl3pPr>
            <a:lvl4pPr marL="1371600" indent="0">
              <a:buNone/>
              <a:defRPr sz="1400">
                <a:latin typeface="Cambria" panose="02040503050406030204" pitchFamily="18" charset="0"/>
              </a:defRPr>
            </a:lvl4pPr>
            <a:lvl5pPr marL="1828800" indent="0">
              <a:buNone/>
              <a:defRPr sz="1400">
                <a:latin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016867"/>
      </p:ext>
    </p:extLst>
  </p:cSld>
  <p:clrMapOvr>
    <a:masterClrMapping/>
  </p:clrMapOvr>
  <p:transition>
    <p:fade thruBlk="1"/>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Standard Page">
    <p:spTree>
      <p:nvGrpSpPr>
        <p:cNvPr id="1" name=""/>
        <p:cNvGrpSpPr/>
        <p:nvPr/>
      </p:nvGrpSpPr>
      <p:grpSpPr>
        <a:xfrm>
          <a:off x="0" y="0"/>
          <a:ext cx="0" cy="0"/>
          <a:chOff x="0" y="0"/>
          <a:chExt cx="0" cy="0"/>
        </a:xfrm>
      </p:grpSpPr>
      <p:sp>
        <p:nvSpPr>
          <p:cNvPr id="4" name="TextBox 9">
            <a:extLst>
              <a:ext uri="{FF2B5EF4-FFF2-40B4-BE49-F238E27FC236}">
                <a16:creationId xmlns:a16="http://schemas.microsoft.com/office/drawing/2014/main" id="{7F28C773-E051-654E-B0BF-8BE12A8D6C63}"/>
              </a:ext>
            </a:extLst>
          </p:cNvPr>
          <p:cNvSpPr txBox="1">
            <a:spLocks noChangeArrowheads="1"/>
          </p:cNvSpPr>
          <p:nvPr/>
        </p:nvSpPr>
        <p:spPr bwMode="auto">
          <a:xfrm>
            <a:off x="1676400" y="1828800"/>
            <a:ext cx="184150" cy="461963"/>
          </a:xfrm>
          <a:prstGeom prst="rect">
            <a:avLst/>
          </a:prstGeom>
          <a:noFill/>
          <a:ln>
            <a:noFill/>
          </a:ln>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ea typeface="+mn-ea"/>
            </a:endParaRPr>
          </a:p>
        </p:txBody>
      </p:sp>
      <p:sp>
        <p:nvSpPr>
          <p:cNvPr id="3" name="Content Placeholder 2"/>
          <p:cNvSpPr>
            <a:spLocks noGrp="1"/>
          </p:cNvSpPr>
          <p:nvPr>
            <p:ph idx="1"/>
          </p:nvPr>
        </p:nvSpPr>
        <p:spPr>
          <a:xfrm>
            <a:off x="457200" y="1828800"/>
            <a:ext cx="8229600" cy="4495800"/>
          </a:xfrm>
          <a:prstGeom prst="rect">
            <a:avLst/>
          </a:prstGeom>
        </p:spPr>
        <p:txBody>
          <a:bodyPr/>
          <a:lstStyle>
            <a:lvl1pPr>
              <a:lnSpc>
                <a:spcPct val="90000"/>
              </a:lnSpc>
              <a:spcBef>
                <a:spcPts val="800"/>
              </a:spcBef>
              <a:spcAft>
                <a:spcPts val="800"/>
              </a:spcAft>
              <a:defRPr sz="32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5"/>
          </p:nvPr>
        </p:nvSpPr>
        <p:spPr>
          <a:xfrm>
            <a:off x="1485900" y="990600"/>
            <a:ext cx="6172200" cy="381000"/>
          </a:xfrm>
          <a:prstGeom prst="rect">
            <a:avLst/>
          </a:prstGeom>
        </p:spPr>
        <p:txBody>
          <a:bodyPr/>
          <a:lstStyle>
            <a:lvl1pPr marL="0" indent="0" algn="ctr">
              <a:buNone/>
              <a:defRPr sz="2000" b="1">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68422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_Wider Standard Page">
    <p:spTree>
      <p:nvGrpSpPr>
        <p:cNvPr id="1" name=""/>
        <p:cNvGrpSpPr/>
        <p:nvPr/>
      </p:nvGrpSpPr>
      <p:grpSpPr>
        <a:xfrm>
          <a:off x="0" y="0"/>
          <a:ext cx="0" cy="0"/>
          <a:chOff x="0" y="0"/>
          <a:chExt cx="0" cy="0"/>
        </a:xfrm>
      </p:grpSpPr>
      <p:sp>
        <p:nvSpPr>
          <p:cNvPr id="4" name="TextBox 9">
            <a:extLst>
              <a:ext uri="{FF2B5EF4-FFF2-40B4-BE49-F238E27FC236}">
                <a16:creationId xmlns:a16="http://schemas.microsoft.com/office/drawing/2014/main" id="{52D88AAC-22AB-5E49-920F-A921263110E8}"/>
              </a:ext>
            </a:extLst>
          </p:cNvPr>
          <p:cNvSpPr txBox="1">
            <a:spLocks noChangeArrowheads="1"/>
          </p:cNvSpPr>
          <p:nvPr/>
        </p:nvSpPr>
        <p:spPr bwMode="auto">
          <a:xfrm>
            <a:off x="1676400" y="1828800"/>
            <a:ext cx="184150" cy="461963"/>
          </a:xfrm>
          <a:prstGeom prst="rect">
            <a:avLst/>
          </a:prstGeom>
          <a:noFill/>
          <a:ln>
            <a:noFill/>
          </a:ln>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ea typeface="+mn-ea"/>
            </a:endParaRPr>
          </a:p>
        </p:txBody>
      </p:sp>
      <p:sp>
        <p:nvSpPr>
          <p:cNvPr id="3" name="Content Placeholder 2"/>
          <p:cNvSpPr>
            <a:spLocks noGrp="1"/>
          </p:cNvSpPr>
          <p:nvPr>
            <p:ph idx="1"/>
          </p:nvPr>
        </p:nvSpPr>
        <p:spPr>
          <a:xfrm>
            <a:off x="152400" y="1828800"/>
            <a:ext cx="8839200" cy="4495800"/>
          </a:xfrm>
          <a:prstGeom prst="rect">
            <a:avLst/>
          </a:prstGeom>
        </p:spPr>
        <p:txBody>
          <a:bodyPr/>
          <a:lstStyle>
            <a:lvl1pPr>
              <a:lnSpc>
                <a:spcPct val="90000"/>
              </a:lnSpc>
              <a:spcBef>
                <a:spcPts val="800"/>
              </a:spcBef>
              <a:spcAft>
                <a:spcPts val="800"/>
              </a:spcAft>
              <a:defRPr sz="32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5"/>
          </p:nvPr>
        </p:nvSpPr>
        <p:spPr>
          <a:xfrm>
            <a:off x="1485900" y="990600"/>
            <a:ext cx="6172200" cy="381000"/>
          </a:xfrm>
          <a:prstGeom prst="rect">
            <a:avLst/>
          </a:prstGeom>
        </p:spPr>
        <p:txBody>
          <a:bodyPr/>
          <a:lstStyle>
            <a:lvl1pPr marL="0" indent="0" algn="ctr">
              <a:buNone/>
              <a:defRPr sz="2000" b="1">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0388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_Image with Bottom Caption">
    <p:spTree>
      <p:nvGrpSpPr>
        <p:cNvPr id="1" name=""/>
        <p:cNvGrpSpPr/>
        <p:nvPr/>
      </p:nvGrpSpPr>
      <p:grpSpPr>
        <a:xfrm>
          <a:off x="0" y="0"/>
          <a:ext cx="0" cy="0"/>
          <a:chOff x="0" y="0"/>
          <a:chExt cx="0" cy="0"/>
        </a:xfrm>
      </p:grpSpPr>
      <p:sp>
        <p:nvSpPr>
          <p:cNvPr id="13" name="Text Placeholder 10"/>
          <p:cNvSpPr>
            <a:spLocks noGrp="1"/>
          </p:cNvSpPr>
          <p:nvPr>
            <p:ph type="body" sz="quarter" idx="17"/>
          </p:nvPr>
        </p:nvSpPr>
        <p:spPr>
          <a:xfrm>
            <a:off x="1676400" y="5486400"/>
            <a:ext cx="7010400" cy="838200"/>
          </a:xfrm>
          <a:prstGeom prst="rect">
            <a:avLst/>
          </a:prstGeo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a:t>Click to edit Master text styles</a:t>
            </a:r>
          </a:p>
        </p:txBody>
      </p:sp>
      <p:sp>
        <p:nvSpPr>
          <p:cNvPr id="14" name="Text Placeholder 10"/>
          <p:cNvSpPr>
            <a:spLocks noGrp="1"/>
          </p:cNvSpPr>
          <p:nvPr>
            <p:ph type="body" sz="quarter" idx="18"/>
          </p:nvPr>
        </p:nvSpPr>
        <p:spPr>
          <a:xfrm>
            <a:off x="533400" y="5486400"/>
            <a:ext cx="1066800" cy="228600"/>
          </a:xfrm>
          <a:prstGeom prst="rect">
            <a:avLst/>
          </a:prstGeo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a:t>Click to edit Master text styles</a:t>
            </a:r>
          </a:p>
        </p:txBody>
      </p:sp>
      <p:sp>
        <p:nvSpPr>
          <p:cNvPr id="16" name="Text Placeholder 10"/>
          <p:cNvSpPr>
            <a:spLocks noGrp="1"/>
          </p:cNvSpPr>
          <p:nvPr>
            <p:ph type="body" sz="quarter" idx="19"/>
          </p:nvPr>
        </p:nvSpPr>
        <p:spPr>
          <a:xfrm>
            <a:off x="1485900" y="990600"/>
            <a:ext cx="6172200" cy="381000"/>
          </a:xfrm>
          <a:prstGeom prst="rect">
            <a:avLst/>
          </a:prstGeom>
        </p:spPr>
        <p:txBody>
          <a:bodyPr/>
          <a:lstStyle>
            <a:lvl1pPr marL="0" indent="0" algn="ctr">
              <a:buNone/>
              <a:defRPr sz="2000" b="1" i="1">
                <a:solidFill>
                  <a:srgbClr val="9F0F10"/>
                </a:solidFill>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91219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5_Image with lefthand caption">
    <p:spTree>
      <p:nvGrpSpPr>
        <p:cNvPr id="1" name=""/>
        <p:cNvGrpSpPr/>
        <p:nvPr/>
      </p:nvGrpSpPr>
      <p:grpSpPr>
        <a:xfrm>
          <a:off x="0" y="0"/>
          <a:ext cx="0" cy="0"/>
          <a:chOff x="0" y="0"/>
          <a:chExt cx="0" cy="0"/>
        </a:xfrm>
      </p:grpSpPr>
      <p:sp>
        <p:nvSpPr>
          <p:cNvPr id="13" name="Text Placeholder 10"/>
          <p:cNvSpPr>
            <a:spLocks noGrp="1"/>
          </p:cNvSpPr>
          <p:nvPr>
            <p:ph type="body" sz="quarter" idx="17"/>
          </p:nvPr>
        </p:nvSpPr>
        <p:spPr>
          <a:xfrm>
            <a:off x="457200" y="1775716"/>
            <a:ext cx="2133600" cy="3253483"/>
          </a:xfrm>
          <a:prstGeom prst="rect">
            <a:avLst/>
          </a:prstGeo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a:t>Click to edit Master text styles</a:t>
            </a:r>
          </a:p>
        </p:txBody>
      </p:sp>
      <p:sp>
        <p:nvSpPr>
          <p:cNvPr id="14" name="Text Placeholder 10"/>
          <p:cNvSpPr>
            <a:spLocks noGrp="1"/>
          </p:cNvSpPr>
          <p:nvPr>
            <p:ph type="body" sz="quarter" idx="18"/>
          </p:nvPr>
        </p:nvSpPr>
        <p:spPr>
          <a:xfrm>
            <a:off x="457200" y="5257800"/>
            <a:ext cx="2133600" cy="228600"/>
          </a:xfrm>
          <a:prstGeom prst="rect">
            <a:avLst/>
          </a:prstGeo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a:t>Click to edit Master text styles</a:t>
            </a:r>
          </a:p>
        </p:txBody>
      </p:sp>
      <p:sp>
        <p:nvSpPr>
          <p:cNvPr id="16" name="Text Placeholder 10"/>
          <p:cNvSpPr>
            <a:spLocks noGrp="1"/>
          </p:cNvSpPr>
          <p:nvPr>
            <p:ph type="body" sz="quarter" idx="21"/>
          </p:nvPr>
        </p:nvSpPr>
        <p:spPr>
          <a:xfrm>
            <a:off x="1485900" y="990600"/>
            <a:ext cx="6172200" cy="381000"/>
          </a:xfrm>
          <a:prstGeom prst="rect">
            <a:avLst/>
          </a:prstGeom>
        </p:spPr>
        <p:txBody>
          <a:bodyPr/>
          <a:lstStyle>
            <a:lvl1pPr marL="0" indent="0" algn="ctr">
              <a:buNone/>
              <a:defRPr sz="2000" b="1" i="1">
                <a:solidFill>
                  <a:srgbClr val="9F0F10"/>
                </a:solidFill>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a:t>Click to edit Master text styles</a:t>
            </a:r>
          </a:p>
        </p:txBody>
      </p:sp>
    </p:spTree>
    <p:extLst>
      <p:ext uri="{BB962C8B-B14F-4D97-AF65-F5344CB8AC3E}">
        <p14:creationId xmlns:p14="http://schemas.microsoft.com/office/powerpoint/2010/main" val="864245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_IS - Orgs">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4F171F2F-3470-D447-9A87-2442B6FC5C43}"/>
              </a:ext>
            </a:extLst>
          </p:cNvPr>
          <p:cNvSpPr txBox="1">
            <a:spLocks noChangeArrowheads="1"/>
          </p:cNvSpPr>
          <p:nvPr/>
        </p:nvSpPr>
        <p:spPr bwMode="auto">
          <a:xfrm>
            <a:off x="457200" y="1981200"/>
            <a:ext cx="8229600" cy="307975"/>
          </a:xfrm>
          <a:prstGeom prst="rect">
            <a:avLst/>
          </a:prstGeom>
          <a:noFill/>
          <a:ln>
            <a:noFill/>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sz="1400" i="1" dirty="0">
                <a:latin typeface="Cambria" panose="02040503050406030204" pitchFamily="18" charset="0"/>
                <a:ea typeface="+mn-ea"/>
              </a:rPr>
              <a:t>Read the Interactive Session and discuss the following questions</a:t>
            </a:r>
            <a:endParaRPr lang="en-US" sz="1800" dirty="0">
              <a:ea typeface="+mn-ea"/>
            </a:endParaRPr>
          </a:p>
        </p:txBody>
      </p:sp>
      <p:sp>
        <p:nvSpPr>
          <p:cNvPr id="5" name="TextBox 10">
            <a:extLst>
              <a:ext uri="{FF2B5EF4-FFF2-40B4-BE49-F238E27FC236}">
                <a16:creationId xmlns:a16="http://schemas.microsoft.com/office/drawing/2014/main" id="{F40CE3D6-9307-6949-857B-D1C944B6DCEF}"/>
              </a:ext>
            </a:extLst>
          </p:cNvPr>
          <p:cNvSpPr txBox="1">
            <a:spLocks noChangeArrowheads="1"/>
          </p:cNvSpPr>
          <p:nvPr/>
        </p:nvSpPr>
        <p:spPr bwMode="auto">
          <a:xfrm>
            <a:off x="2019300" y="990600"/>
            <a:ext cx="5105400" cy="400050"/>
          </a:xfrm>
          <a:prstGeom prst="rect">
            <a:avLst/>
          </a:prstGeom>
          <a:noFill/>
          <a:ln>
            <a:noFill/>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sz="2000" b="1" i="1">
                <a:solidFill>
                  <a:srgbClr val="9F0F10"/>
                </a:solidFill>
                <a:latin typeface="Calibri" panose="020F0502020204030204" pitchFamily="34" charset="0"/>
                <a:ea typeface="+mn-ea"/>
                <a:cs typeface="Calibri" panose="020F0502020204030204" pitchFamily="34" charset="0"/>
              </a:rPr>
              <a:t>Interactive Session: Organizations</a:t>
            </a:r>
          </a:p>
        </p:txBody>
      </p:sp>
      <p:sp>
        <p:nvSpPr>
          <p:cNvPr id="3" name="Content Placeholder 2"/>
          <p:cNvSpPr>
            <a:spLocks noGrp="1"/>
          </p:cNvSpPr>
          <p:nvPr>
            <p:ph idx="1"/>
          </p:nvPr>
        </p:nvSpPr>
        <p:spPr>
          <a:xfrm>
            <a:off x="457200" y="2365177"/>
            <a:ext cx="8229600" cy="3959423"/>
          </a:xfrm>
          <a:prstGeom prst="rect">
            <a:avLst/>
          </a:prstGeom>
          <a:noFill/>
          <a:ln>
            <a:noFill/>
          </a:ln>
        </p:spPr>
        <p:txBody>
          <a:bodyPr/>
          <a:lstStyle>
            <a:lvl1pPr>
              <a:spcBef>
                <a:spcPts val="600"/>
              </a:spcBef>
              <a:spcAft>
                <a:spcPts val="1200"/>
              </a:spcAft>
              <a:defRPr sz="2800" b="1">
                <a:latin typeface="Calibri" pitchFamily="34" charset="0"/>
              </a:defRPr>
            </a:lvl1pPr>
            <a:lvl2pPr>
              <a:spcBef>
                <a:spcPts val="0"/>
              </a:spcBef>
              <a:spcAft>
                <a:spcPts val="600"/>
              </a:spcAft>
              <a:defRPr sz="2400">
                <a:latin typeface="Calibri" pitchFamily="34" charset="0"/>
              </a:defRPr>
            </a:lvl2pPr>
            <a:lvl3pPr>
              <a:spcBef>
                <a:spcPts val="0"/>
              </a:spcBef>
              <a:spcAft>
                <a:spcPts val="600"/>
              </a:spcAft>
              <a:defRPr sz="2000">
                <a:latin typeface="Calibri" pitchFamily="34" charset="0"/>
              </a:defRPr>
            </a:lvl3pPr>
            <a:lvl4pPr>
              <a:spcBef>
                <a:spcPts val="0"/>
              </a:spcBef>
              <a:spcAft>
                <a:spcPts val="600"/>
              </a:spcAft>
              <a:defRPr sz="1800">
                <a:latin typeface="Calibri" pitchFamily="34" charset="0"/>
              </a:defRPr>
            </a:lvl4pPr>
            <a:lvl5pPr>
              <a:spcBef>
                <a:spcPts val="0"/>
              </a:spcBef>
              <a:spcAft>
                <a:spcPts val="600"/>
              </a:spcAft>
              <a:defRPr sz="1800">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5"/>
          </p:nvPr>
        </p:nvSpPr>
        <p:spPr>
          <a:xfrm>
            <a:off x="457200" y="1600200"/>
            <a:ext cx="8229595" cy="381000"/>
          </a:xfrm>
          <a:prstGeom prst="rect">
            <a:avLst/>
          </a:prstGeom>
        </p:spPr>
        <p:txBody>
          <a:bodyPr/>
          <a:lstStyle>
            <a:lvl1pPr algn="ctr">
              <a:buNone/>
              <a:defRPr sz="2800" b="1" baseline="0">
                <a:solidFill>
                  <a:schemeClr val="accent4">
                    <a:lumMod val="50000"/>
                  </a:schemeClr>
                </a:solidFill>
                <a:effectLst/>
                <a:latin typeface="Calibri" panose="020F0502020204030204" pitchFamily="34" charset="0"/>
                <a:cs typeface="Calibri" panose="020F0502020204030204" pitchFamily="34"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a:t>Click to edit Master text styles</a:t>
            </a:r>
          </a:p>
        </p:txBody>
      </p:sp>
    </p:spTree>
    <p:extLst>
      <p:ext uri="{BB962C8B-B14F-4D97-AF65-F5344CB8AC3E}">
        <p14:creationId xmlns:p14="http://schemas.microsoft.com/office/powerpoint/2010/main" val="37240600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8_IS - Tech">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C50A55EB-7857-0D46-AB75-3BE5B72E1F2F}"/>
              </a:ext>
            </a:extLst>
          </p:cNvPr>
          <p:cNvSpPr txBox="1">
            <a:spLocks noChangeArrowheads="1"/>
          </p:cNvSpPr>
          <p:nvPr/>
        </p:nvSpPr>
        <p:spPr bwMode="auto">
          <a:xfrm>
            <a:off x="457200" y="1981200"/>
            <a:ext cx="8229600" cy="307975"/>
          </a:xfrm>
          <a:prstGeom prst="rect">
            <a:avLst/>
          </a:prstGeom>
          <a:noFill/>
          <a:ln>
            <a:noFill/>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sz="1400" i="1" dirty="0">
                <a:latin typeface="Cambria" panose="02040503050406030204" pitchFamily="18" charset="0"/>
                <a:ea typeface="+mn-ea"/>
              </a:rPr>
              <a:t>Read the Interactive Session and discuss the following questions</a:t>
            </a:r>
            <a:endParaRPr lang="en-US" sz="1800" dirty="0">
              <a:ea typeface="+mn-ea"/>
            </a:endParaRPr>
          </a:p>
        </p:txBody>
      </p:sp>
      <p:sp>
        <p:nvSpPr>
          <p:cNvPr id="5" name="TextBox 10">
            <a:extLst>
              <a:ext uri="{FF2B5EF4-FFF2-40B4-BE49-F238E27FC236}">
                <a16:creationId xmlns:a16="http://schemas.microsoft.com/office/drawing/2014/main" id="{41A48C6F-8785-0444-AFE1-5CEB1D0C3C69}"/>
              </a:ext>
            </a:extLst>
          </p:cNvPr>
          <p:cNvSpPr txBox="1">
            <a:spLocks noChangeArrowheads="1"/>
          </p:cNvSpPr>
          <p:nvPr/>
        </p:nvSpPr>
        <p:spPr bwMode="auto">
          <a:xfrm>
            <a:off x="2019300" y="990600"/>
            <a:ext cx="5105400" cy="400050"/>
          </a:xfrm>
          <a:prstGeom prst="rect">
            <a:avLst/>
          </a:prstGeom>
          <a:noFill/>
          <a:ln>
            <a:noFill/>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sz="2000" b="1" i="1">
                <a:solidFill>
                  <a:srgbClr val="9F0F10"/>
                </a:solidFill>
                <a:latin typeface="Calibri" panose="020F0502020204030204" pitchFamily="34" charset="0"/>
                <a:ea typeface="+mn-ea"/>
                <a:cs typeface="Calibri" panose="020F0502020204030204" pitchFamily="34" charset="0"/>
              </a:rPr>
              <a:t>Interactive Session: Technology</a:t>
            </a:r>
          </a:p>
        </p:txBody>
      </p:sp>
      <p:sp>
        <p:nvSpPr>
          <p:cNvPr id="3" name="Content Placeholder 2"/>
          <p:cNvSpPr>
            <a:spLocks noGrp="1"/>
          </p:cNvSpPr>
          <p:nvPr>
            <p:ph idx="1"/>
          </p:nvPr>
        </p:nvSpPr>
        <p:spPr>
          <a:xfrm>
            <a:off x="457200" y="2365177"/>
            <a:ext cx="8229600" cy="3959423"/>
          </a:xfrm>
          <a:prstGeom prst="rect">
            <a:avLst/>
          </a:prstGeom>
          <a:noFill/>
          <a:ln>
            <a:noFill/>
          </a:ln>
        </p:spPr>
        <p:txBody>
          <a:bodyPr/>
          <a:lstStyle>
            <a:lvl1pPr>
              <a:spcBef>
                <a:spcPts val="600"/>
              </a:spcBef>
              <a:spcAft>
                <a:spcPts val="1200"/>
              </a:spcAft>
              <a:defRPr sz="2800" b="1">
                <a:latin typeface="Calibri" pitchFamily="34" charset="0"/>
              </a:defRPr>
            </a:lvl1pPr>
            <a:lvl2pPr>
              <a:spcBef>
                <a:spcPts val="0"/>
              </a:spcBef>
              <a:spcAft>
                <a:spcPts val="600"/>
              </a:spcAft>
              <a:defRPr sz="2400">
                <a:latin typeface="Calibri" pitchFamily="34" charset="0"/>
              </a:defRPr>
            </a:lvl2pPr>
            <a:lvl3pPr>
              <a:spcBef>
                <a:spcPts val="0"/>
              </a:spcBef>
              <a:spcAft>
                <a:spcPts val="600"/>
              </a:spcAft>
              <a:defRPr sz="2000">
                <a:latin typeface="Calibri" pitchFamily="34" charset="0"/>
              </a:defRPr>
            </a:lvl3pPr>
            <a:lvl4pPr>
              <a:spcBef>
                <a:spcPts val="0"/>
              </a:spcBef>
              <a:spcAft>
                <a:spcPts val="600"/>
              </a:spcAft>
              <a:defRPr sz="1800">
                <a:latin typeface="Calibri" pitchFamily="34" charset="0"/>
              </a:defRPr>
            </a:lvl4pPr>
            <a:lvl5pPr>
              <a:spcBef>
                <a:spcPts val="0"/>
              </a:spcBef>
              <a:spcAft>
                <a:spcPts val="600"/>
              </a:spcAft>
              <a:defRPr sz="1800">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5"/>
          </p:nvPr>
        </p:nvSpPr>
        <p:spPr>
          <a:xfrm>
            <a:off x="457200" y="1600200"/>
            <a:ext cx="8229595" cy="381000"/>
          </a:xfrm>
          <a:prstGeom prst="rect">
            <a:avLst/>
          </a:prstGeom>
        </p:spPr>
        <p:txBody>
          <a:bodyPr/>
          <a:lstStyle>
            <a:lvl1pPr algn="ctr">
              <a:buNone/>
              <a:defRPr sz="2800" b="1" baseline="0">
                <a:solidFill>
                  <a:schemeClr val="accent4">
                    <a:lumMod val="50000"/>
                  </a:schemeClr>
                </a:solidFill>
                <a:effectLst/>
                <a:latin typeface="Calibri" panose="020F0502020204030204" pitchFamily="34" charset="0"/>
                <a:cs typeface="Calibri" panose="020F0502020204030204" pitchFamily="34"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a:t>Click to edit Master text styles</a:t>
            </a:r>
          </a:p>
        </p:txBody>
      </p:sp>
    </p:spTree>
    <p:extLst>
      <p:ext uri="{BB962C8B-B14F-4D97-AF65-F5344CB8AC3E}">
        <p14:creationId xmlns:p14="http://schemas.microsoft.com/office/powerpoint/2010/main" val="107557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9_IS - Mgmt">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081CEE56-C4BF-F64E-8A64-1DCE2C306642}"/>
              </a:ext>
            </a:extLst>
          </p:cNvPr>
          <p:cNvSpPr txBox="1">
            <a:spLocks noChangeArrowheads="1"/>
          </p:cNvSpPr>
          <p:nvPr/>
        </p:nvSpPr>
        <p:spPr bwMode="auto">
          <a:xfrm>
            <a:off x="457200" y="1981200"/>
            <a:ext cx="8229600" cy="307975"/>
          </a:xfrm>
          <a:prstGeom prst="rect">
            <a:avLst/>
          </a:prstGeom>
          <a:noFill/>
          <a:ln>
            <a:noFill/>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sz="1400" i="1" dirty="0">
                <a:latin typeface="Cambria" panose="02040503050406030204" pitchFamily="18" charset="0"/>
                <a:ea typeface="+mn-ea"/>
              </a:rPr>
              <a:t>Read the Interactive Session and discuss the following questions</a:t>
            </a:r>
            <a:endParaRPr lang="en-US" sz="1800" dirty="0">
              <a:ea typeface="+mn-ea"/>
            </a:endParaRPr>
          </a:p>
        </p:txBody>
      </p:sp>
      <p:sp>
        <p:nvSpPr>
          <p:cNvPr id="5" name="TextBox 10">
            <a:extLst>
              <a:ext uri="{FF2B5EF4-FFF2-40B4-BE49-F238E27FC236}">
                <a16:creationId xmlns:a16="http://schemas.microsoft.com/office/drawing/2014/main" id="{A0FDE147-6DB1-354C-A80C-DC4B80643DF5}"/>
              </a:ext>
            </a:extLst>
          </p:cNvPr>
          <p:cNvSpPr txBox="1">
            <a:spLocks noChangeArrowheads="1"/>
          </p:cNvSpPr>
          <p:nvPr/>
        </p:nvSpPr>
        <p:spPr bwMode="auto">
          <a:xfrm>
            <a:off x="2019300" y="990600"/>
            <a:ext cx="5105400" cy="400050"/>
          </a:xfrm>
          <a:prstGeom prst="rect">
            <a:avLst/>
          </a:prstGeom>
          <a:noFill/>
          <a:ln>
            <a:noFill/>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sz="2000" b="1" i="1">
                <a:solidFill>
                  <a:srgbClr val="9F0F10"/>
                </a:solidFill>
                <a:latin typeface="Calibri" panose="020F0502020204030204" pitchFamily="34" charset="0"/>
                <a:ea typeface="+mn-ea"/>
                <a:cs typeface="Calibri" panose="020F0502020204030204" pitchFamily="34" charset="0"/>
              </a:rPr>
              <a:t>Interactive Session: Management</a:t>
            </a:r>
          </a:p>
        </p:txBody>
      </p:sp>
      <p:sp>
        <p:nvSpPr>
          <p:cNvPr id="3" name="Content Placeholder 2"/>
          <p:cNvSpPr>
            <a:spLocks noGrp="1"/>
          </p:cNvSpPr>
          <p:nvPr>
            <p:ph idx="1"/>
          </p:nvPr>
        </p:nvSpPr>
        <p:spPr>
          <a:xfrm>
            <a:off x="457200" y="2365177"/>
            <a:ext cx="8229600" cy="3959423"/>
          </a:xfrm>
          <a:prstGeom prst="rect">
            <a:avLst/>
          </a:prstGeom>
          <a:noFill/>
          <a:ln>
            <a:noFill/>
          </a:ln>
        </p:spPr>
        <p:txBody>
          <a:bodyPr/>
          <a:lstStyle>
            <a:lvl1pPr>
              <a:spcBef>
                <a:spcPts val="600"/>
              </a:spcBef>
              <a:spcAft>
                <a:spcPts val="1200"/>
              </a:spcAft>
              <a:defRPr sz="2800" b="1">
                <a:latin typeface="Calibri" pitchFamily="34" charset="0"/>
              </a:defRPr>
            </a:lvl1pPr>
            <a:lvl2pPr>
              <a:spcBef>
                <a:spcPts val="0"/>
              </a:spcBef>
              <a:spcAft>
                <a:spcPts val="600"/>
              </a:spcAft>
              <a:defRPr sz="2400">
                <a:latin typeface="Calibri" pitchFamily="34" charset="0"/>
              </a:defRPr>
            </a:lvl2pPr>
            <a:lvl3pPr>
              <a:spcBef>
                <a:spcPts val="0"/>
              </a:spcBef>
              <a:spcAft>
                <a:spcPts val="600"/>
              </a:spcAft>
              <a:defRPr sz="2000">
                <a:latin typeface="Calibri" pitchFamily="34" charset="0"/>
              </a:defRPr>
            </a:lvl3pPr>
            <a:lvl4pPr>
              <a:spcBef>
                <a:spcPts val="0"/>
              </a:spcBef>
              <a:spcAft>
                <a:spcPts val="600"/>
              </a:spcAft>
              <a:defRPr sz="1800">
                <a:latin typeface="Calibri" pitchFamily="34" charset="0"/>
              </a:defRPr>
            </a:lvl4pPr>
            <a:lvl5pPr>
              <a:spcBef>
                <a:spcPts val="0"/>
              </a:spcBef>
              <a:spcAft>
                <a:spcPts val="600"/>
              </a:spcAft>
              <a:defRPr sz="1800">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5"/>
          </p:nvPr>
        </p:nvSpPr>
        <p:spPr>
          <a:xfrm>
            <a:off x="457200" y="1600200"/>
            <a:ext cx="8229595" cy="381000"/>
          </a:xfrm>
          <a:prstGeom prst="rect">
            <a:avLst/>
          </a:prstGeom>
        </p:spPr>
        <p:txBody>
          <a:bodyPr/>
          <a:lstStyle>
            <a:lvl1pPr algn="ctr">
              <a:buNone/>
              <a:defRPr sz="2800" b="1" baseline="0">
                <a:solidFill>
                  <a:schemeClr val="accent4">
                    <a:lumMod val="50000"/>
                  </a:schemeClr>
                </a:solidFill>
                <a:effectLst/>
                <a:latin typeface="Calibri" panose="020F0502020204030204" pitchFamily="34" charset="0"/>
                <a:cs typeface="Calibri" panose="020F0502020204030204" pitchFamily="34"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a:t>Click to edit Master text styles</a:t>
            </a:r>
          </a:p>
        </p:txBody>
      </p:sp>
    </p:spTree>
    <p:extLst>
      <p:ext uri="{BB962C8B-B14F-4D97-AF65-F5344CB8AC3E}">
        <p14:creationId xmlns:p14="http://schemas.microsoft.com/office/powerpoint/2010/main" val="1384829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94246D-3B6B-EC46-BE0E-59BF0D4FB670}"/>
              </a:ext>
            </a:extLst>
          </p:cNvPr>
          <p:cNvSpPr>
            <a:spLocks noChangeArrowheads="1"/>
          </p:cNvSpPr>
          <p:nvPr userDrawn="1"/>
        </p:nvSpPr>
        <p:spPr bwMode="auto">
          <a:xfrm>
            <a:off x="0" y="9525"/>
            <a:ext cx="9144000" cy="523875"/>
          </a:xfrm>
          <a:prstGeom prst="rect">
            <a:avLst/>
          </a:prstGeom>
          <a:noFill/>
          <a:ln w="12700">
            <a:noFill/>
            <a:miter lim="800000"/>
            <a:headEnd/>
            <a:tailEnd/>
          </a:ln>
          <a:effectLst/>
        </p:spPr>
        <p:txBody>
          <a:bodyPr lIns="90488" tIns="44450" rIns="90488" bIns="44450" anchor="ctr"/>
          <a:lstStyle/>
          <a:p>
            <a:pPr algn="ctr">
              <a:defRPr/>
            </a:pPr>
            <a:r>
              <a:rPr lang="en-US" b="1" dirty="0">
                <a:solidFill>
                  <a:srgbClr val="9F0F10"/>
                </a:solidFill>
                <a:effectLst>
                  <a:outerShdw blurRad="38100" dist="38100" dir="2700000" algn="tl">
                    <a:srgbClr val="C0C0C0"/>
                  </a:outerShdw>
                </a:effectLst>
                <a:latin typeface="Cambria" pitchFamily="18" charset="0"/>
                <a:ea typeface="+mn-ea"/>
              </a:rPr>
              <a:t>Management Information Systems</a:t>
            </a:r>
            <a:endParaRPr lang="en-US" sz="1800" b="1" dirty="0">
              <a:solidFill>
                <a:srgbClr val="9F0F10"/>
              </a:solidFill>
              <a:effectLst>
                <a:outerShdw blurRad="38100" dist="38100" dir="2700000" algn="tl">
                  <a:srgbClr val="C0C0C0"/>
                </a:outerShdw>
              </a:effectLst>
              <a:latin typeface="Cambria" pitchFamily="18" charset="0"/>
              <a:ea typeface="+mn-ea"/>
            </a:endParaRPr>
          </a:p>
        </p:txBody>
      </p:sp>
      <p:sp>
        <p:nvSpPr>
          <p:cNvPr id="6" name="Title 1">
            <a:extLst>
              <a:ext uri="{FF2B5EF4-FFF2-40B4-BE49-F238E27FC236}">
                <a16:creationId xmlns:a16="http://schemas.microsoft.com/office/drawing/2014/main" id="{D5F887F9-5195-494C-898A-80067D0B76EB}"/>
              </a:ext>
            </a:extLst>
          </p:cNvPr>
          <p:cNvSpPr txBox="1">
            <a:spLocks/>
          </p:cNvSpPr>
          <p:nvPr userDrawn="1"/>
        </p:nvSpPr>
        <p:spPr bwMode="auto">
          <a:xfrm>
            <a:off x="0" y="457200"/>
            <a:ext cx="9144000" cy="304800"/>
          </a:xfrm>
          <a:prstGeom prst="rect">
            <a:avLst/>
          </a:prstGeom>
          <a:noFill/>
          <a:ln w="9525">
            <a:noFill/>
            <a:miter lim="800000"/>
            <a:headEnd/>
            <a:tailEnd/>
          </a:ln>
        </p:spPr>
        <p:txBody>
          <a:bodyPr anchor="ctr"/>
          <a:lstStyle>
            <a:lvl1pPr>
              <a:defRPr sz="2000" b="1">
                <a:solidFill>
                  <a:schemeClr val="accent3">
                    <a:lumMod val="50000"/>
                  </a:schemeClr>
                </a:solidFill>
              </a:defRPr>
            </a:lvl1pPr>
          </a:lstStyle>
          <a:p>
            <a:pPr algn="ctr" eaLnBrk="1" hangingPunct="1">
              <a:defRPr/>
            </a:pPr>
            <a:r>
              <a:rPr lang="en-US" sz="1800" dirty="0">
                <a:solidFill>
                  <a:schemeClr val="accent4">
                    <a:lumMod val="50000"/>
                  </a:schemeClr>
                </a:solidFill>
                <a:latin typeface="+mj-lt"/>
                <a:ea typeface="+mj-ea"/>
                <a:cs typeface="+mj-cs"/>
              </a:rPr>
              <a:t>MANAGING THE DIGITAL FIRM, 12</a:t>
            </a:r>
            <a:r>
              <a:rPr lang="en-US" sz="1800" baseline="30000" dirty="0">
                <a:solidFill>
                  <a:schemeClr val="accent4">
                    <a:lumMod val="50000"/>
                  </a:schemeClr>
                </a:solidFill>
                <a:latin typeface="+mj-lt"/>
                <a:ea typeface="+mj-ea"/>
                <a:cs typeface="+mj-cs"/>
              </a:rPr>
              <a:t>TH</a:t>
            </a:r>
            <a:r>
              <a:rPr lang="en-US" sz="1800" dirty="0">
                <a:solidFill>
                  <a:schemeClr val="accent4">
                    <a:lumMod val="50000"/>
                  </a:schemeClr>
                </a:solidFill>
                <a:latin typeface="+mj-lt"/>
                <a:ea typeface="+mj-ea"/>
                <a:cs typeface="+mj-cs"/>
              </a:rPr>
              <a:t> EDITION</a:t>
            </a:r>
          </a:p>
        </p:txBody>
      </p:sp>
      <p:sp>
        <p:nvSpPr>
          <p:cNvPr id="2" name="Title 1"/>
          <p:cNvSpPr>
            <a:spLocks noGrp="1"/>
          </p:cNvSpPr>
          <p:nvPr>
            <p:ph type="title"/>
          </p:nvPr>
        </p:nvSpPr>
        <p:spPr>
          <a:xfrm>
            <a:off x="722313" y="3352800"/>
            <a:ext cx="7772400" cy="1828800"/>
          </a:xfrm>
        </p:spPr>
        <p:txBody>
          <a:bodyPr anchor="t"/>
          <a:lstStyle>
            <a:lvl1pPr algn="l">
              <a:defRPr sz="4000" b="1" cap="all">
                <a:latin typeface="+mn-lt"/>
              </a:defRPr>
            </a:lvl1pPr>
          </a:lstStyle>
          <a:p>
            <a:r>
              <a:rPr lang="en-US" dirty="0"/>
              <a:t>Click to edit Master title style</a:t>
            </a:r>
          </a:p>
        </p:txBody>
      </p:sp>
      <p:sp>
        <p:nvSpPr>
          <p:cNvPr id="3" name="Text Placeholder 2"/>
          <p:cNvSpPr>
            <a:spLocks noGrp="1"/>
          </p:cNvSpPr>
          <p:nvPr>
            <p:ph type="body" idx="1"/>
          </p:nvPr>
        </p:nvSpPr>
        <p:spPr>
          <a:xfrm>
            <a:off x="722313" y="1600200"/>
            <a:ext cx="7772400" cy="1500187"/>
          </a:xfrm>
        </p:spPr>
        <p:txBody>
          <a:bodyPr anchor="b"/>
          <a:lstStyle>
            <a:lvl1pPr marL="0" indent="0">
              <a:buNone/>
              <a:defRPr sz="4400" b="1" i="0">
                <a:solidFill>
                  <a:srgbClr val="9F0F10"/>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Text Placeholder 6"/>
          <p:cNvSpPr>
            <a:spLocks noGrp="1"/>
          </p:cNvSpPr>
          <p:nvPr>
            <p:ph type="body" sz="quarter" idx="10"/>
          </p:nvPr>
        </p:nvSpPr>
        <p:spPr>
          <a:xfrm>
            <a:off x="685800" y="5334000"/>
            <a:ext cx="5486400" cy="990600"/>
          </a:xfrm>
        </p:spPr>
        <p:txBody>
          <a:bodyPr/>
          <a:lstStyle>
            <a:lvl1pPr>
              <a:spcBef>
                <a:spcPts val="0"/>
              </a:spcBef>
              <a:spcAft>
                <a:spcPts val="0"/>
              </a:spcAft>
              <a:buFont typeface="Arial" pitchFamily="34" charset="0"/>
              <a:buNone/>
              <a:defRPr sz="2000" b="1" baseline="0"/>
            </a:lvl1pPr>
            <a:lvl2pPr>
              <a:spcBef>
                <a:spcPts val="0"/>
              </a:spcBef>
              <a:buFont typeface="Arial" pitchFamily="34" charset="0"/>
              <a:buChar char="•"/>
              <a:defRPr sz="1800" i="1"/>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62124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1400360"/>
      </p:ext>
    </p:extLst>
  </p:cSld>
  <p:clrMapOvr>
    <a:masterClrMapping/>
  </p:clrMapOvr>
  <p:transition>
    <p:fade thruBlk="1"/>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45564095"/>
      </p:ext>
    </p:extLst>
  </p:cSld>
  <p:clrMapOvr>
    <a:masterClrMapping/>
  </p:clrMapOvr>
  <p:transition>
    <p:fade thruBlk="1"/>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1984841"/>
      </p:ext>
    </p:extLst>
  </p:cSld>
  <p:clrMapOvr>
    <a:masterClrMapping/>
  </p:clrMapOvr>
  <p:transition>
    <p:fade thruBlk="1"/>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530604"/>
      </p:ext>
    </p:extLst>
  </p:cSld>
  <p:clrMapOvr>
    <a:masterClrMapping/>
  </p:clrMapOvr>
  <p:transition>
    <p:fade thruBlk="1"/>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80062979"/>
      </p:ext>
    </p:extLst>
  </p:cSld>
  <p:clrMapOvr>
    <a:masterClrMapping/>
  </p:clrMapOvr>
  <p:transition>
    <p:fade thruBlk="1"/>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146517"/>
      </p:ext>
    </p:extLst>
  </p:cSld>
  <p:clrMapOvr>
    <a:masterClrMapping/>
  </p:clrMapOvr>
  <p:transition>
    <p:fade thruBlk="1"/>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30501654"/>
      </p:ext>
    </p:extLst>
  </p:cSld>
  <p:clrMapOvr>
    <a:masterClrMapping/>
  </p:clrMapOvr>
  <p:transition>
    <p:fade thruBlk="1"/>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53280455"/>
      </p:ext>
    </p:extLst>
  </p:cSld>
  <p:clrMapOvr>
    <a:masterClrMapping/>
  </p:clrMapOvr>
  <p:transition>
    <p:fade thruBlk="1"/>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6046031"/>
      </p:ext>
    </p:extLst>
  </p:cSld>
  <p:clrMapOvr>
    <a:masterClrMapping/>
  </p:clrMapOvr>
  <p:transition>
    <p:fade thruBlk="1"/>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014686"/>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pyright Notic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87B9C0-0752-5440-8306-13045E609CB5}"/>
              </a:ext>
            </a:extLst>
          </p:cNvPr>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a:defRPr/>
            </a:pPr>
            <a:r>
              <a:rPr lang="en-US" b="1" dirty="0">
                <a:solidFill>
                  <a:srgbClr val="9F0F10"/>
                </a:solidFill>
                <a:effectLst>
                  <a:outerShdw blurRad="38100" dist="38100" dir="2700000" algn="tl">
                    <a:srgbClr val="C0C0C0"/>
                  </a:outerShdw>
                </a:effectLst>
                <a:latin typeface="Cambria" pitchFamily="18" charset="0"/>
                <a:ea typeface="+mn-ea"/>
              </a:rPr>
              <a:t>Management Information Systems</a:t>
            </a:r>
            <a:endParaRPr lang="en-US" sz="1800" b="1" dirty="0">
              <a:solidFill>
                <a:srgbClr val="9F0F10"/>
              </a:solidFill>
              <a:effectLst>
                <a:outerShdw blurRad="38100" dist="38100" dir="2700000" algn="tl">
                  <a:srgbClr val="C0C0C0"/>
                </a:outerShdw>
              </a:effectLst>
              <a:latin typeface="Cambria" pitchFamily="18" charset="0"/>
              <a:ea typeface="+mn-ea"/>
            </a:endParaRPr>
          </a:p>
        </p:txBody>
      </p:sp>
      <p:pic>
        <p:nvPicPr>
          <p:cNvPr id="4" name="Picture 4">
            <a:extLst>
              <a:ext uri="{FF2B5EF4-FFF2-40B4-BE49-F238E27FC236}">
                <a16:creationId xmlns:a16="http://schemas.microsoft.com/office/drawing/2014/main" id="{DE549ACE-C562-9B4F-B917-6F7A80912112}"/>
              </a:ext>
            </a:extLst>
          </p:cNvPr>
          <p:cNvPicPr>
            <a:picLocks noChangeAspect="1" noChangeArrowheads="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304800" y="1143000"/>
            <a:ext cx="8423275" cy="2747963"/>
          </a:xfrm>
          <a:prstGeom prst="rect">
            <a:avLst/>
          </a:prstGeom>
          <a:solidFill>
            <a:schemeClr val="hlink"/>
          </a:solidFill>
          <a:ln w="9525">
            <a:solidFill>
              <a:schemeClr val="bg1"/>
            </a:solidFill>
            <a:miter lim="800000"/>
            <a:headEnd/>
            <a:tailEnd/>
          </a:ln>
        </p:spPr>
      </p:pic>
      <p:sp>
        <p:nvSpPr>
          <p:cNvPr id="8" name="Title 1"/>
          <p:cNvSpPr>
            <a:spLocks noGrp="1"/>
          </p:cNvSpPr>
          <p:nvPr>
            <p:ph type="title"/>
          </p:nvPr>
        </p:nvSpPr>
        <p:spPr>
          <a:xfrm>
            <a:off x="1524000" y="457200"/>
            <a:ext cx="6400800" cy="533400"/>
          </a:xfrm>
        </p:spPr>
        <p:txBody>
          <a:bodyPr anchor="t"/>
          <a:lstStyle>
            <a:lvl1pPr>
              <a:lnSpc>
                <a:spcPts val="2000"/>
              </a:lnSpc>
              <a:defRPr sz="1800" b="1">
                <a:solidFill>
                  <a:schemeClr val="accent5">
                    <a:lumMod val="75000"/>
                  </a:schemeClr>
                </a:solidFill>
                <a:latin typeface="+mn-lt"/>
              </a:defRPr>
            </a:lvl1pPr>
          </a:lstStyle>
          <a:p>
            <a:r>
              <a:rPr lang="en-US" dirty="0"/>
              <a:t>Click to edit Master title style</a:t>
            </a:r>
          </a:p>
        </p:txBody>
      </p:sp>
      <p:sp>
        <p:nvSpPr>
          <p:cNvPr id="5" name="Footer Placeholder 4">
            <a:extLst>
              <a:ext uri="{FF2B5EF4-FFF2-40B4-BE49-F238E27FC236}">
                <a16:creationId xmlns:a16="http://schemas.microsoft.com/office/drawing/2014/main" id="{90CCE673-3A03-AF44-B3D4-94EDE12D7581}"/>
              </a:ext>
            </a:extLst>
          </p:cNvPr>
          <p:cNvSpPr>
            <a:spLocks noGrp="1"/>
          </p:cNvSpPr>
          <p:nvPr>
            <p:ph type="ftr" sz="quarter" idx="10"/>
          </p:nvPr>
        </p:nvSpPr>
        <p:spPr>
          <a:xfrm>
            <a:off x="5791200" y="6569075"/>
            <a:ext cx="2895600" cy="288925"/>
          </a:xfrm>
        </p:spPr>
        <p:txBody>
          <a:bodyPr/>
          <a:lstStyle>
            <a:lvl1pPr algn="r">
              <a:defRPr sz="1400" b="1">
                <a:solidFill>
                  <a:schemeClr val="bg1"/>
                </a:solidFill>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E99D770C-088B-494A-B320-1CADC8A5E412}"/>
              </a:ext>
            </a:extLst>
          </p:cNvPr>
          <p:cNvSpPr>
            <a:spLocks noGrp="1"/>
          </p:cNvSpPr>
          <p:nvPr>
            <p:ph type="sldNum" sz="quarter" idx="11"/>
          </p:nvPr>
        </p:nvSpPr>
        <p:spPr>
          <a:xfrm>
            <a:off x="457200" y="6569075"/>
            <a:ext cx="2133600" cy="288925"/>
          </a:xfrm>
        </p:spPr>
        <p:txBody>
          <a:bodyPr anchor="t"/>
          <a:lstStyle>
            <a:lvl1pPr>
              <a:defRPr sz="1400" b="1" smtClean="0">
                <a:solidFill>
                  <a:schemeClr val="bg1"/>
                </a:solidFill>
              </a:defRPr>
            </a:lvl1pPr>
          </a:lstStyle>
          <a:p>
            <a:pPr>
              <a:defRPr/>
            </a:pPr>
            <a:fld id="{F40FF4CB-76FD-0847-BECF-9F433B4466BB}" type="slidenum">
              <a:rPr lang="en-US" altLang="en-US"/>
              <a:pPr>
                <a:defRPr/>
              </a:pPr>
              <a:t>‹#›</a:t>
            </a:fld>
            <a:endParaRPr lang="en-US" altLang="en-US"/>
          </a:p>
        </p:txBody>
      </p:sp>
    </p:spTree>
    <p:extLst>
      <p:ext uri="{BB962C8B-B14F-4D97-AF65-F5344CB8AC3E}">
        <p14:creationId xmlns:p14="http://schemas.microsoft.com/office/powerpoint/2010/main" val="318516346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tandard page - wi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3FCAE-31BB-4447-B4C8-EB77CBE298FB}"/>
              </a:ext>
            </a:extLst>
          </p:cNvPr>
          <p:cNvSpPr>
            <a:spLocks noChangeArrowheads="1"/>
          </p:cNvSpPr>
          <p:nvPr/>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1" hangingPunct="1">
              <a:defRPr/>
            </a:pPr>
            <a:r>
              <a:rPr lang="en-US" b="1" dirty="0">
                <a:solidFill>
                  <a:srgbClr val="9F0F10"/>
                </a:solidFill>
                <a:effectLst>
                  <a:outerShdw blurRad="38100" dist="38100" dir="2700000" algn="tl">
                    <a:srgbClr val="C0C0C0"/>
                  </a:outerShdw>
                </a:effectLst>
                <a:latin typeface="Cambria" pitchFamily="18" charset="0"/>
                <a:ea typeface="+mn-ea"/>
              </a:rPr>
              <a:t>Management Information Systems</a:t>
            </a:r>
            <a:endParaRPr lang="en-US" sz="1800" b="1" dirty="0">
              <a:solidFill>
                <a:srgbClr val="9F0F10"/>
              </a:solidFill>
              <a:effectLst>
                <a:outerShdw blurRad="38100" dist="38100" dir="2700000" algn="tl">
                  <a:srgbClr val="C0C0C0"/>
                </a:outerShdw>
              </a:effectLst>
              <a:latin typeface="Cambria" pitchFamily="18" charset="0"/>
              <a:ea typeface="+mn-ea"/>
            </a:endParaRPr>
          </a:p>
        </p:txBody>
      </p:sp>
      <p:sp>
        <p:nvSpPr>
          <p:cNvPr id="2" name="Title 1"/>
          <p:cNvSpPr>
            <a:spLocks noGrp="1"/>
          </p:cNvSpPr>
          <p:nvPr>
            <p:ph type="title"/>
          </p:nvPr>
        </p:nvSpPr>
        <p:spPr>
          <a:xfrm>
            <a:off x="0" y="457200"/>
            <a:ext cx="9144000" cy="304800"/>
          </a:xfrm>
          <a:prstGeom prst="rect">
            <a:avLst/>
          </a:prstGeom>
        </p:spPr>
        <p:txBody>
          <a:bodyPr/>
          <a:lstStyle>
            <a:lvl1pPr>
              <a:defRPr sz="1800" b="1">
                <a:solidFill>
                  <a:schemeClr val="accent5">
                    <a:lumMod val="75000"/>
                  </a:schemeClr>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0" y="1828800"/>
            <a:ext cx="9144000" cy="4724400"/>
          </a:xfrm>
          <a:prstGeom prst="rect">
            <a:avLst/>
          </a:prstGeom>
        </p:spPr>
        <p:txBody>
          <a:bodyPr/>
          <a:lstStyle>
            <a:lvl1pPr>
              <a:spcBef>
                <a:spcPts val="0"/>
              </a:spcBef>
              <a:spcAft>
                <a:spcPts val="600"/>
              </a:spcAft>
              <a:defRPr sz="2800" b="1">
                <a:latin typeface="Calibri" pitchFamily="34" charset="0"/>
              </a:defRPr>
            </a:lvl1pPr>
            <a:lvl2pPr>
              <a:spcBef>
                <a:spcPts val="0"/>
              </a:spcBef>
              <a:spcAft>
                <a:spcPts val="600"/>
              </a:spcAft>
              <a:defRPr sz="2400">
                <a:latin typeface="Calibri" pitchFamily="34" charset="0"/>
              </a:defRPr>
            </a:lvl2pPr>
            <a:lvl3pPr>
              <a:spcBef>
                <a:spcPts val="0"/>
              </a:spcBef>
              <a:spcAft>
                <a:spcPts val="600"/>
              </a:spcAft>
              <a:defRPr sz="2000">
                <a:latin typeface="Calibri" pitchFamily="34" charset="0"/>
              </a:defRPr>
            </a:lvl3pPr>
            <a:lvl4pPr>
              <a:spcBef>
                <a:spcPts val="0"/>
              </a:spcBef>
              <a:spcAft>
                <a:spcPts val="600"/>
              </a:spcAft>
              <a:defRPr sz="1800">
                <a:latin typeface="Calibri" pitchFamily="34" charset="0"/>
              </a:defRPr>
            </a:lvl4pPr>
            <a:lvl5pPr>
              <a:spcBef>
                <a:spcPts val="0"/>
              </a:spcBef>
              <a:spcAft>
                <a:spcPts val="600"/>
              </a:spcAft>
              <a:defRPr sz="1800">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2"/>
          </p:nvPr>
        </p:nvSpPr>
        <p:spPr>
          <a:xfrm>
            <a:off x="457200" y="1066800"/>
            <a:ext cx="8229595" cy="381000"/>
          </a:xfrm>
          <a:prstGeom prst="rect">
            <a:avLst/>
          </a:prstGeom>
        </p:spPr>
        <p:txBody>
          <a:bodyPr/>
          <a:lstStyle>
            <a:lvl1pPr algn="ctr">
              <a:buNone/>
              <a:defRPr sz="2000" b="1">
                <a:solidFill>
                  <a:srgbClr val="9F0F10"/>
                </a:solidFill>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a:t>Click to edit Master text styles</a:t>
            </a:r>
          </a:p>
        </p:txBody>
      </p:sp>
      <p:sp>
        <p:nvSpPr>
          <p:cNvPr id="6" name="Footer Placeholder 4">
            <a:extLst>
              <a:ext uri="{FF2B5EF4-FFF2-40B4-BE49-F238E27FC236}">
                <a16:creationId xmlns:a16="http://schemas.microsoft.com/office/drawing/2014/main" id="{E5897A30-56E0-5249-AC59-BCCB1D1CF54D}"/>
              </a:ext>
            </a:extLst>
          </p:cNvPr>
          <p:cNvSpPr>
            <a:spLocks noGrp="1"/>
          </p:cNvSpPr>
          <p:nvPr>
            <p:ph type="ftr" sz="quarter" idx="13"/>
          </p:nvPr>
        </p:nvSpPr>
        <p:spPr>
          <a:xfrm>
            <a:off x="5791200" y="6569075"/>
            <a:ext cx="2895600" cy="288925"/>
          </a:xfrm>
          <a:prstGeom prst="rect">
            <a:avLst/>
          </a:prstGeom>
        </p:spPr>
        <p:txBody>
          <a:bodyPr/>
          <a:lstStyle>
            <a:lvl1pPr algn="r" eaLnBrk="1" hangingPunct="1">
              <a:defRPr sz="1400" b="1">
                <a:solidFill>
                  <a:schemeClr val="bg1"/>
                </a:solidFill>
                <a:latin typeface="Arial" charset="0"/>
                <a:ea typeface="+mn-ea"/>
                <a:cs typeface="+mn-cs"/>
              </a:defRPr>
            </a:lvl1pPr>
          </a:lstStyle>
          <a:p>
            <a:pPr>
              <a:defRPr/>
            </a:pPr>
            <a:endParaRPr lang="en-US"/>
          </a:p>
        </p:txBody>
      </p:sp>
      <p:sp>
        <p:nvSpPr>
          <p:cNvPr id="7" name="Slide Number Placeholder 5">
            <a:extLst>
              <a:ext uri="{FF2B5EF4-FFF2-40B4-BE49-F238E27FC236}">
                <a16:creationId xmlns:a16="http://schemas.microsoft.com/office/drawing/2014/main" id="{4B60DB86-D9AE-4D45-96C7-CAFDE05D9590}"/>
              </a:ext>
            </a:extLst>
          </p:cNvPr>
          <p:cNvSpPr>
            <a:spLocks noGrp="1"/>
          </p:cNvSpPr>
          <p:nvPr>
            <p:ph type="sldNum" sz="quarter" idx="14"/>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eaLnBrk="1" hangingPunct="1">
              <a:defRPr sz="1400" b="1" smtClean="0">
                <a:solidFill>
                  <a:schemeClr val="bg1"/>
                </a:solidFill>
              </a:defRPr>
            </a:lvl1pPr>
          </a:lstStyle>
          <a:p>
            <a:pPr>
              <a:defRPr/>
            </a:pPr>
            <a:fld id="{E178D01D-228E-0E4A-843D-5015214629DE}" type="slidenum">
              <a:rPr lang="en-US" altLang="en-US"/>
              <a:pPr>
                <a:defRPr/>
              </a:pPr>
              <a:t>‹#›</a:t>
            </a:fld>
            <a:endParaRPr lang="en-US" altLang="en-US"/>
          </a:p>
        </p:txBody>
      </p:sp>
    </p:spTree>
    <p:extLst>
      <p:ext uri="{BB962C8B-B14F-4D97-AF65-F5344CB8AC3E}">
        <p14:creationId xmlns:p14="http://schemas.microsoft.com/office/powerpoint/2010/main" val="33042831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pyright Notice">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BDDD657F-23A4-0345-A663-E3BF7238AC62}"/>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9375" y="1671638"/>
            <a:ext cx="8423275" cy="2747962"/>
          </a:xfrm>
          <a:prstGeom prst="rect">
            <a:avLst/>
          </a:prstGeom>
          <a:solidFill>
            <a:schemeClr val="hlink"/>
          </a:solidFill>
          <a:ln w="9525">
            <a:solidFill>
              <a:schemeClr val="bg1"/>
            </a:solidFill>
            <a:miter lim="800000"/>
            <a:headEnd/>
            <a:tailEnd/>
          </a:ln>
        </p:spPr>
      </p:pic>
    </p:spTree>
    <p:extLst>
      <p:ext uri="{BB962C8B-B14F-4D97-AF65-F5344CB8AC3E}">
        <p14:creationId xmlns:p14="http://schemas.microsoft.com/office/powerpoint/2010/main" val="1938903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Standard Page">
    <p:spTree>
      <p:nvGrpSpPr>
        <p:cNvPr id="1" name=""/>
        <p:cNvGrpSpPr/>
        <p:nvPr/>
      </p:nvGrpSpPr>
      <p:grpSpPr>
        <a:xfrm>
          <a:off x="0" y="0"/>
          <a:ext cx="0" cy="0"/>
          <a:chOff x="0" y="0"/>
          <a:chExt cx="0" cy="0"/>
        </a:xfrm>
      </p:grpSpPr>
      <p:sp>
        <p:nvSpPr>
          <p:cNvPr id="4" name="TextBox 9">
            <a:extLst>
              <a:ext uri="{FF2B5EF4-FFF2-40B4-BE49-F238E27FC236}">
                <a16:creationId xmlns:a16="http://schemas.microsoft.com/office/drawing/2014/main" id="{12A361FF-1520-514B-972C-7B3F362CA982}"/>
              </a:ext>
            </a:extLst>
          </p:cNvPr>
          <p:cNvSpPr txBox="1">
            <a:spLocks noChangeArrowheads="1"/>
          </p:cNvSpPr>
          <p:nvPr/>
        </p:nvSpPr>
        <p:spPr bwMode="auto">
          <a:xfrm>
            <a:off x="1676400" y="1828800"/>
            <a:ext cx="184150" cy="461963"/>
          </a:xfrm>
          <a:prstGeom prst="rect">
            <a:avLst/>
          </a:prstGeom>
          <a:noFill/>
          <a:ln>
            <a:noFill/>
          </a:ln>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ea typeface="+mn-ea"/>
            </a:endParaRPr>
          </a:p>
        </p:txBody>
      </p:sp>
      <p:sp>
        <p:nvSpPr>
          <p:cNvPr id="3" name="Content Placeholder 2"/>
          <p:cNvSpPr>
            <a:spLocks noGrp="1"/>
          </p:cNvSpPr>
          <p:nvPr>
            <p:ph idx="1"/>
          </p:nvPr>
        </p:nvSpPr>
        <p:spPr>
          <a:xfrm>
            <a:off x="457200" y="1828800"/>
            <a:ext cx="8229600" cy="4495800"/>
          </a:xfrm>
          <a:prstGeom prst="rect">
            <a:avLst/>
          </a:prstGeom>
        </p:spPr>
        <p:txBody>
          <a:bodyPr/>
          <a:lstStyle>
            <a:lvl1pPr>
              <a:lnSpc>
                <a:spcPct val="90000"/>
              </a:lnSpc>
              <a:spcBef>
                <a:spcPts val="800"/>
              </a:spcBef>
              <a:spcAft>
                <a:spcPts val="800"/>
              </a:spcAft>
              <a:defRPr sz="32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5"/>
          </p:nvPr>
        </p:nvSpPr>
        <p:spPr>
          <a:xfrm>
            <a:off x="1485900" y="990600"/>
            <a:ext cx="6172200" cy="381000"/>
          </a:xfrm>
          <a:prstGeom prst="rect">
            <a:avLst/>
          </a:prstGeom>
        </p:spPr>
        <p:txBody>
          <a:bodyPr/>
          <a:lstStyle>
            <a:lvl1pPr marL="0" indent="0" algn="ctr">
              <a:buNone/>
              <a:defRPr sz="2000" b="1">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8701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Image with lefthand caption">
    <p:spTree>
      <p:nvGrpSpPr>
        <p:cNvPr id="1" name=""/>
        <p:cNvGrpSpPr/>
        <p:nvPr/>
      </p:nvGrpSpPr>
      <p:grpSpPr>
        <a:xfrm>
          <a:off x="0" y="0"/>
          <a:ext cx="0" cy="0"/>
          <a:chOff x="0" y="0"/>
          <a:chExt cx="0" cy="0"/>
        </a:xfrm>
      </p:grpSpPr>
      <p:sp>
        <p:nvSpPr>
          <p:cNvPr id="13" name="Text Placeholder 10"/>
          <p:cNvSpPr>
            <a:spLocks noGrp="1"/>
          </p:cNvSpPr>
          <p:nvPr>
            <p:ph type="body" sz="quarter" idx="17"/>
          </p:nvPr>
        </p:nvSpPr>
        <p:spPr>
          <a:xfrm>
            <a:off x="457200" y="1775716"/>
            <a:ext cx="2133600" cy="3253483"/>
          </a:xfrm>
          <a:prstGeom prst="rect">
            <a:avLst/>
          </a:prstGeo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a:t>Click to edit Master text styles</a:t>
            </a:r>
          </a:p>
        </p:txBody>
      </p:sp>
      <p:sp>
        <p:nvSpPr>
          <p:cNvPr id="14" name="Text Placeholder 10"/>
          <p:cNvSpPr>
            <a:spLocks noGrp="1"/>
          </p:cNvSpPr>
          <p:nvPr>
            <p:ph type="body" sz="quarter" idx="18"/>
          </p:nvPr>
        </p:nvSpPr>
        <p:spPr>
          <a:xfrm>
            <a:off x="457200" y="5257800"/>
            <a:ext cx="2133600" cy="228600"/>
          </a:xfrm>
          <a:prstGeom prst="rect">
            <a:avLst/>
          </a:prstGeo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a:t>Click to edit Master text styles</a:t>
            </a:r>
          </a:p>
        </p:txBody>
      </p:sp>
      <p:sp>
        <p:nvSpPr>
          <p:cNvPr id="16" name="Text Placeholder 10"/>
          <p:cNvSpPr>
            <a:spLocks noGrp="1"/>
          </p:cNvSpPr>
          <p:nvPr>
            <p:ph type="body" sz="quarter" idx="21"/>
          </p:nvPr>
        </p:nvSpPr>
        <p:spPr>
          <a:xfrm>
            <a:off x="1485900" y="990600"/>
            <a:ext cx="6172200" cy="381000"/>
          </a:xfrm>
          <a:prstGeom prst="rect">
            <a:avLst/>
          </a:prstGeom>
        </p:spPr>
        <p:txBody>
          <a:bodyPr/>
          <a:lstStyle>
            <a:lvl1pPr marL="0" indent="0" algn="ctr">
              <a:buNone/>
              <a:defRPr sz="2000" b="1" i="1">
                <a:solidFill>
                  <a:srgbClr val="9F0F10"/>
                </a:solidFill>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a:t>Click to edit Master text styles</a:t>
            </a:r>
          </a:p>
        </p:txBody>
      </p:sp>
    </p:spTree>
    <p:extLst>
      <p:ext uri="{BB962C8B-B14F-4D97-AF65-F5344CB8AC3E}">
        <p14:creationId xmlns:p14="http://schemas.microsoft.com/office/powerpoint/2010/main" val="1048256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4_Image with Bottom Caption">
    <p:spTree>
      <p:nvGrpSpPr>
        <p:cNvPr id="1" name=""/>
        <p:cNvGrpSpPr/>
        <p:nvPr/>
      </p:nvGrpSpPr>
      <p:grpSpPr>
        <a:xfrm>
          <a:off x="0" y="0"/>
          <a:ext cx="0" cy="0"/>
          <a:chOff x="0" y="0"/>
          <a:chExt cx="0" cy="0"/>
        </a:xfrm>
      </p:grpSpPr>
      <p:sp>
        <p:nvSpPr>
          <p:cNvPr id="13" name="Text Placeholder 10"/>
          <p:cNvSpPr>
            <a:spLocks noGrp="1"/>
          </p:cNvSpPr>
          <p:nvPr>
            <p:ph type="body" sz="quarter" idx="17"/>
          </p:nvPr>
        </p:nvSpPr>
        <p:spPr>
          <a:xfrm>
            <a:off x="1676400" y="5486400"/>
            <a:ext cx="7010400" cy="838200"/>
          </a:xfrm>
          <a:prstGeom prst="rect">
            <a:avLst/>
          </a:prstGeo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a:t>Click to edit Master text styles</a:t>
            </a:r>
          </a:p>
        </p:txBody>
      </p:sp>
      <p:sp>
        <p:nvSpPr>
          <p:cNvPr id="14" name="Text Placeholder 10"/>
          <p:cNvSpPr>
            <a:spLocks noGrp="1"/>
          </p:cNvSpPr>
          <p:nvPr>
            <p:ph type="body" sz="quarter" idx="18"/>
          </p:nvPr>
        </p:nvSpPr>
        <p:spPr>
          <a:xfrm>
            <a:off x="533400" y="5486400"/>
            <a:ext cx="1066800" cy="228600"/>
          </a:xfrm>
          <a:prstGeom prst="rect">
            <a:avLst/>
          </a:prstGeo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a:t>Click to edit Master text styles</a:t>
            </a:r>
          </a:p>
        </p:txBody>
      </p:sp>
      <p:sp>
        <p:nvSpPr>
          <p:cNvPr id="16" name="Text Placeholder 10"/>
          <p:cNvSpPr>
            <a:spLocks noGrp="1"/>
          </p:cNvSpPr>
          <p:nvPr>
            <p:ph type="body" sz="quarter" idx="19"/>
          </p:nvPr>
        </p:nvSpPr>
        <p:spPr>
          <a:xfrm>
            <a:off x="1485900" y="990600"/>
            <a:ext cx="6172200" cy="381000"/>
          </a:xfrm>
          <a:prstGeom prst="rect">
            <a:avLst/>
          </a:prstGeom>
        </p:spPr>
        <p:txBody>
          <a:bodyPr/>
          <a:lstStyle>
            <a:lvl1pPr marL="0" indent="0" algn="ctr">
              <a:buNone/>
              <a:defRPr sz="2000" b="1" i="1">
                <a:solidFill>
                  <a:srgbClr val="9F0F10"/>
                </a:solidFill>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799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9_IS - Mgm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5177"/>
            <a:ext cx="8229600" cy="3959423"/>
          </a:xfrm>
          <a:prstGeom prst="rect">
            <a:avLst/>
          </a:prstGeom>
          <a:noFill/>
          <a:ln>
            <a:noFill/>
          </a:ln>
        </p:spPr>
        <p:txBody>
          <a:bodyPr/>
          <a:lstStyle>
            <a:lvl1pPr>
              <a:spcBef>
                <a:spcPts val="600"/>
              </a:spcBef>
              <a:spcAft>
                <a:spcPts val="1200"/>
              </a:spcAft>
              <a:defRPr sz="2800" b="1">
                <a:latin typeface="Calibri" pitchFamily="34" charset="0"/>
              </a:defRPr>
            </a:lvl1pPr>
            <a:lvl2pPr>
              <a:spcBef>
                <a:spcPts val="0"/>
              </a:spcBef>
              <a:spcAft>
                <a:spcPts val="600"/>
              </a:spcAft>
              <a:defRPr sz="2400">
                <a:latin typeface="Calibri" pitchFamily="34" charset="0"/>
              </a:defRPr>
            </a:lvl2pPr>
            <a:lvl3pPr>
              <a:spcBef>
                <a:spcPts val="0"/>
              </a:spcBef>
              <a:spcAft>
                <a:spcPts val="600"/>
              </a:spcAft>
              <a:defRPr sz="2000">
                <a:latin typeface="Calibri" pitchFamily="34" charset="0"/>
              </a:defRPr>
            </a:lvl3pPr>
            <a:lvl4pPr>
              <a:spcBef>
                <a:spcPts val="0"/>
              </a:spcBef>
              <a:spcAft>
                <a:spcPts val="600"/>
              </a:spcAft>
              <a:defRPr sz="1800">
                <a:latin typeface="Calibri" pitchFamily="34" charset="0"/>
              </a:defRPr>
            </a:lvl4pPr>
            <a:lvl5pPr>
              <a:spcBef>
                <a:spcPts val="0"/>
              </a:spcBef>
              <a:spcAft>
                <a:spcPts val="600"/>
              </a:spcAft>
              <a:defRPr sz="1800">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5"/>
          </p:nvPr>
        </p:nvSpPr>
        <p:spPr>
          <a:xfrm>
            <a:off x="457200" y="1600200"/>
            <a:ext cx="8229595" cy="381000"/>
          </a:xfrm>
          <a:prstGeom prst="rect">
            <a:avLst/>
          </a:prstGeom>
        </p:spPr>
        <p:txBody>
          <a:bodyPr/>
          <a:lstStyle>
            <a:lvl1pPr algn="ctr">
              <a:buNone/>
              <a:defRPr sz="2800" b="1" baseline="0">
                <a:solidFill>
                  <a:schemeClr val="accent4">
                    <a:lumMod val="50000"/>
                  </a:schemeClr>
                </a:solidFill>
                <a:effectLst/>
                <a:latin typeface="Calibri" panose="020F0502020204030204" pitchFamily="34" charset="0"/>
                <a:cs typeface="Calibri" panose="020F0502020204030204" pitchFamily="34"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a:t>Click to edit Master text styles</a:t>
            </a:r>
          </a:p>
        </p:txBody>
      </p:sp>
    </p:spTree>
    <p:extLst>
      <p:ext uri="{BB962C8B-B14F-4D97-AF65-F5344CB8AC3E}">
        <p14:creationId xmlns:p14="http://schemas.microsoft.com/office/powerpoint/2010/main" val="1781701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image" Target="../media/image1.png"/><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image" Target="../media/image3.png"/><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21" Type="http://schemas.openxmlformats.org/officeDocument/2006/relationships/theme" Target="../theme/theme3.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image" Target="../media/image1.png"/><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5" descr="main">
            <a:extLst>
              <a:ext uri="{FF2B5EF4-FFF2-40B4-BE49-F238E27FC236}">
                <a16:creationId xmlns:a16="http://schemas.microsoft.com/office/drawing/2014/main" id="{96CAC66D-9804-9B46-8397-2EA16C7BA27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914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053C187B-08CE-FE45-8791-7C18119128E2}"/>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8827B204-5DC0-BF4B-B54B-960B15EB573F}"/>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AD085F2-E6FF-1845-B1C1-9A6248DDFF7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ea typeface="+mn-ea"/>
                <a:cs typeface="+mn-cs"/>
              </a:defRPr>
            </a:lvl1pPr>
          </a:lstStyle>
          <a:p>
            <a:pPr>
              <a:defRPr/>
            </a:pPr>
            <a:endParaRPr lang="en-US"/>
          </a:p>
        </p:txBody>
      </p:sp>
      <p:sp>
        <p:nvSpPr>
          <p:cNvPr id="5" name="Footer Placeholder 4">
            <a:extLst>
              <a:ext uri="{FF2B5EF4-FFF2-40B4-BE49-F238E27FC236}">
                <a16:creationId xmlns:a16="http://schemas.microsoft.com/office/drawing/2014/main" id="{ACCC3371-02F3-EF47-9B77-F97DEADF3E3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DB0F177F-0DB0-CB4E-BF1D-B9A85F7288ED}"/>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83B6EBD1-8FF2-B24C-AFB3-62936613104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686" r:id="rId1"/>
    <p:sldLayoutId id="2147484687" r:id="rId2"/>
    <p:sldLayoutId id="2147484688" r:id="rId3"/>
    <p:sldLayoutId id="2147484690" r:id="rId4"/>
    <p:sldLayoutId id="2147484691" r:id="rId5"/>
    <p:sldLayoutId id="2147484692" r:id="rId6"/>
    <p:sldLayoutId id="2147484708" r:id="rId7"/>
    <p:sldLayoutId id="2147484709" r:id="rId8"/>
    <p:sldLayoutId id="2147484710" r:id="rId9"/>
    <p:sldLayoutId id="2147484711" r:id="rId10"/>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ＭＳ Ｐゴシック" charset="0"/>
          <a:cs typeface="ＭＳ Ｐゴシック" charset="0"/>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cs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cs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cs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cs typeface="ＭＳ Ｐゴシック"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ＭＳ Ｐゴシック" charset="0"/>
          <a:cs typeface="ＭＳ Ｐゴシック"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3"/>
          <a:srcRect/>
          <a:stretch>
            <a:fillRect/>
          </a:stretch>
        </a:blipFill>
        <a:effectLst/>
      </p:bgPr>
    </p:bg>
    <p:spTree>
      <p:nvGrpSpPr>
        <p:cNvPr id="1" name=""/>
        <p:cNvGrpSpPr/>
        <p:nvPr/>
      </p:nvGrpSpPr>
      <p:grpSpPr>
        <a:xfrm>
          <a:off x="0" y="0"/>
          <a:ext cx="0" cy="0"/>
          <a:chOff x="0" y="0"/>
          <a:chExt cx="0" cy="0"/>
        </a:xfrm>
      </p:grpSpPr>
      <p:pic>
        <p:nvPicPr>
          <p:cNvPr id="8194" name="Picture 35" descr="main">
            <a:extLst>
              <a:ext uri="{FF2B5EF4-FFF2-40B4-BE49-F238E27FC236}">
                <a16:creationId xmlns:a16="http://schemas.microsoft.com/office/drawing/2014/main" id="{0136DB9F-9DC7-D440-8826-87F6FF9132B2}"/>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914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42">
            <a:extLst>
              <a:ext uri="{FF2B5EF4-FFF2-40B4-BE49-F238E27FC236}">
                <a16:creationId xmlns:a16="http://schemas.microsoft.com/office/drawing/2014/main" id="{42B76BC7-4F58-8E40-8020-5ED5C9567FBC}"/>
              </a:ext>
            </a:extLst>
          </p:cNvPr>
          <p:cNvSpPr>
            <a:spLocks noChangeArrowheads="1"/>
          </p:cNvSpPr>
          <p:nvPr/>
        </p:nvSpPr>
        <p:spPr bwMode="auto">
          <a:xfrm>
            <a:off x="0" y="6477000"/>
            <a:ext cx="9144000" cy="381000"/>
          </a:xfrm>
          <a:prstGeom prst="rect">
            <a:avLst/>
          </a:prstGeom>
          <a:solidFill>
            <a:srgbClr val="9F0F1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dirty="0"/>
          </a:p>
        </p:txBody>
      </p:sp>
      <p:sp>
        <p:nvSpPr>
          <p:cNvPr id="1060" name="Text Box 36">
            <a:extLst>
              <a:ext uri="{FF2B5EF4-FFF2-40B4-BE49-F238E27FC236}">
                <a16:creationId xmlns:a16="http://schemas.microsoft.com/office/drawing/2014/main" id="{F6603FE7-FEF9-3F4A-9FFE-00AE447DDBD1}"/>
              </a:ext>
            </a:extLst>
          </p:cNvPr>
          <p:cNvSpPr txBox="1">
            <a:spLocks noChangeArrowheads="1"/>
          </p:cNvSpPr>
          <p:nvPr/>
        </p:nvSpPr>
        <p:spPr bwMode="auto">
          <a:xfrm>
            <a:off x="0" y="6521450"/>
            <a:ext cx="695325" cy="336550"/>
          </a:xfrm>
          <a:prstGeom prst="rect">
            <a:avLst/>
          </a:prstGeom>
          <a:noFill/>
          <a:ln w="12700">
            <a:noFill/>
            <a:miter lim="800000"/>
            <a:headEnd/>
            <a:tailEnd/>
          </a:ln>
          <a:effec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defRPr/>
            </a:pPr>
            <a:r>
              <a:rPr lang="en-US" altLang="en-US" sz="1600" b="1">
                <a:solidFill>
                  <a:srgbClr val="FFB060"/>
                </a:solidFill>
              </a:rPr>
              <a:t>5.</a:t>
            </a:r>
            <a:fld id="{3EE177D0-70A7-084A-8B97-1BFE44CC5623}" type="slidenum">
              <a:rPr lang="en-US" altLang="en-US" sz="1600" b="1" smtClean="0">
                <a:solidFill>
                  <a:srgbClr val="FFB060"/>
                </a:solidFill>
              </a:rPr>
              <a:pPr>
                <a:spcBef>
                  <a:spcPct val="50000"/>
                </a:spcBef>
                <a:defRPr/>
              </a:pPr>
              <a:t>‹#›</a:t>
            </a:fld>
            <a:endParaRPr lang="en-US" altLang="en-US" sz="1600" b="1">
              <a:solidFill>
                <a:srgbClr val="FFB060"/>
              </a:solidFill>
            </a:endParaRPr>
          </a:p>
        </p:txBody>
      </p:sp>
      <p:sp>
        <p:nvSpPr>
          <p:cNvPr id="1061" name="Text Box 37">
            <a:extLst>
              <a:ext uri="{FF2B5EF4-FFF2-40B4-BE49-F238E27FC236}">
                <a16:creationId xmlns:a16="http://schemas.microsoft.com/office/drawing/2014/main" id="{86FD9592-EBE8-E240-82C9-C12821400E25}"/>
              </a:ext>
            </a:extLst>
          </p:cNvPr>
          <p:cNvSpPr txBox="1">
            <a:spLocks noChangeArrowheads="1"/>
          </p:cNvSpPr>
          <p:nvPr/>
        </p:nvSpPr>
        <p:spPr bwMode="auto">
          <a:xfrm>
            <a:off x="3124200" y="6553200"/>
            <a:ext cx="5867400" cy="304800"/>
          </a:xfrm>
          <a:prstGeom prst="rect">
            <a:avLst/>
          </a:prstGeom>
          <a:noFill/>
          <a:ln w="12700">
            <a:noFill/>
            <a:miter lim="800000"/>
            <a:headEnd/>
            <a:tailEnd/>
          </a:ln>
          <a:effec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spcBef>
                <a:spcPct val="50000"/>
              </a:spcBef>
              <a:defRPr/>
            </a:pPr>
            <a:r>
              <a:rPr lang="en-US" altLang="en-US" sz="1400" b="1">
                <a:solidFill>
                  <a:srgbClr val="FFB060"/>
                </a:solidFill>
              </a:rPr>
              <a:t>Copyright © 2014 Pearson Education, Inc. </a:t>
            </a:r>
            <a:endParaRPr lang="en-US" altLang="en-US" sz="1400">
              <a:solidFill>
                <a:srgbClr val="FFB060"/>
              </a:solidFill>
            </a:endParaRPr>
          </a:p>
        </p:txBody>
      </p:sp>
      <p:sp>
        <p:nvSpPr>
          <p:cNvPr id="1030" name="Text Box 39">
            <a:extLst>
              <a:ext uri="{FF2B5EF4-FFF2-40B4-BE49-F238E27FC236}">
                <a16:creationId xmlns:a16="http://schemas.microsoft.com/office/drawing/2014/main" id="{1934DEAA-38F6-0B47-A974-F1DBA3F52C8E}"/>
              </a:ext>
            </a:extLst>
          </p:cNvPr>
          <p:cNvSpPr txBox="1">
            <a:spLocks noChangeArrowheads="1"/>
          </p:cNvSpPr>
          <p:nvPr/>
        </p:nvSpPr>
        <p:spPr bwMode="auto">
          <a:xfrm>
            <a:off x="1752600" y="990600"/>
            <a:ext cx="6019800" cy="457200"/>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defRPr/>
            </a:pPr>
            <a:endParaRPr lang="en-US" dirty="0"/>
          </a:p>
        </p:txBody>
      </p:sp>
      <p:sp>
        <p:nvSpPr>
          <p:cNvPr id="2055" name="Rectangle 7">
            <a:extLst>
              <a:ext uri="{FF2B5EF4-FFF2-40B4-BE49-F238E27FC236}">
                <a16:creationId xmlns:a16="http://schemas.microsoft.com/office/drawing/2014/main" id="{7CCB8E19-FAE0-AC4F-AD1B-8F6EE9CD2DF2}"/>
              </a:ext>
            </a:extLst>
          </p:cNvPr>
          <p:cNvSpPr>
            <a:spLocks noChangeArrowheads="1"/>
          </p:cNvSpPr>
          <p:nvPr/>
        </p:nvSpPr>
        <p:spPr bwMode="auto">
          <a:xfrm>
            <a:off x="0" y="0"/>
            <a:ext cx="9144000" cy="523875"/>
          </a:xfrm>
          <a:prstGeom prst="rect">
            <a:avLst/>
          </a:prstGeom>
          <a:noFill/>
          <a:ln>
            <a:noFill/>
          </a:ln>
        </p:spPr>
        <p:txBody>
          <a:bodyPr lIns="90488" tIns="44450" rIns="90488" bIns="44450"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sz="2000" b="1">
                <a:latin typeface="Cambria" panose="02040503050406030204" pitchFamily="18" charset="0"/>
                <a:ea typeface="+mn-ea"/>
              </a:rPr>
              <a:t>Management Information Systems</a:t>
            </a:r>
            <a:endParaRPr lang="en-US" sz="1600" b="1">
              <a:latin typeface="Cambria" panose="02040503050406030204" pitchFamily="18" charset="0"/>
              <a:ea typeface="+mn-ea"/>
            </a:endParaRPr>
          </a:p>
        </p:txBody>
      </p:sp>
      <p:sp>
        <p:nvSpPr>
          <p:cNvPr id="2056" name="Title 1">
            <a:extLst>
              <a:ext uri="{FF2B5EF4-FFF2-40B4-BE49-F238E27FC236}">
                <a16:creationId xmlns:a16="http://schemas.microsoft.com/office/drawing/2014/main" id="{E8AFFFAA-6BCA-7140-91CC-84C2370E9C87}"/>
              </a:ext>
            </a:extLst>
          </p:cNvPr>
          <p:cNvSpPr txBox="1">
            <a:spLocks/>
          </p:cNvSpPr>
          <p:nvPr/>
        </p:nvSpPr>
        <p:spPr bwMode="auto">
          <a:xfrm>
            <a:off x="0" y="457200"/>
            <a:ext cx="9144000" cy="304800"/>
          </a:xfrm>
          <a:prstGeom prst="rect">
            <a:avLst/>
          </a:prstGeom>
          <a:noFill/>
          <a:ln>
            <a:noFill/>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sz="1800" b="1">
                <a:latin typeface="Calibri" panose="020F0502020204030204" pitchFamily="34" charset="0"/>
                <a:cs typeface="Calibri" panose="020F0502020204030204" pitchFamily="34" charset="0"/>
              </a:rPr>
              <a:t>Chapter 5: IT Infrastructure and Emerging Technologies</a:t>
            </a:r>
          </a:p>
        </p:txBody>
      </p:sp>
    </p:spTree>
  </p:cSld>
  <p:clrMap bg1="lt1" tx1="dk1" bg2="lt2" tx2="dk2" accent1="accent1" accent2="accent2" accent3="accent3" accent4="accent4" accent5="accent5" accent6="accent6" hlink="hlink" folHlink="folHlink"/>
  <p:sldLayoutIdLst>
    <p:sldLayoutId id="2147484660" r:id="rId1"/>
    <p:sldLayoutId id="2147484693" r:id="rId2"/>
    <p:sldLayoutId id="2147484694" r:id="rId3"/>
    <p:sldLayoutId id="2147484661" r:id="rId4"/>
    <p:sldLayoutId id="2147484662" r:id="rId5"/>
    <p:sldLayoutId id="2147484695" r:id="rId6"/>
    <p:sldLayoutId id="2147484696" r:id="rId7"/>
    <p:sldLayoutId id="2147484697" r:id="rId8"/>
    <p:sldLayoutId id="2147484663" r:id="rId9"/>
    <p:sldLayoutId id="2147484664" r:id="rId10"/>
    <p:sldLayoutId id="2147484665" r:id="rId11"/>
    <p:sldLayoutId id="2147484666" r:id="rId12"/>
    <p:sldLayoutId id="2147484667" r:id="rId13"/>
    <p:sldLayoutId id="2147484668" r:id="rId14"/>
    <p:sldLayoutId id="2147484669" r:id="rId15"/>
    <p:sldLayoutId id="2147484670" r:id="rId16"/>
    <p:sldLayoutId id="2147484671" r:id="rId17"/>
    <p:sldLayoutId id="2147484672" r:id="rId18"/>
    <p:sldLayoutId id="2147484698" r:id="rId19"/>
    <p:sldLayoutId id="2147484699" r:id="rId20"/>
    <p:sldLayoutId id="2147484700" r:id="rId21"/>
  </p:sldLayoutIdLst>
  <p:transition>
    <p:fade thruBlk="1"/>
  </p:transition>
  <p:hf sldNum="0" hdr="0" ftr="0" dt="0"/>
  <p:txStyles>
    <p:title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Times New Roman" pitchFamily="18" charset="0"/>
          <a:ea typeface="ＭＳ Ｐゴシック"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ＭＳ Ｐゴシック"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ＭＳ Ｐゴシック"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ＭＳ Ｐゴシック" panose="020B0600070205080204" pitchFamily="34" charset="-128"/>
          <a:cs typeface="ＭＳ Ｐゴシック"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2"/>
          <a:srcRect/>
          <a:stretch>
            <a:fillRect/>
          </a:stretch>
        </a:blipFill>
        <a:effectLst/>
      </p:bgPr>
    </p:bg>
    <p:spTree>
      <p:nvGrpSpPr>
        <p:cNvPr id="1" name=""/>
        <p:cNvGrpSpPr/>
        <p:nvPr/>
      </p:nvGrpSpPr>
      <p:grpSpPr>
        <a:xfrm>
          <a:off x="0" y="0"/>
          <a:ext cx="0" cy="0"/>
          <a:chOff x="0" y="0"/>
          <a:chExt cx="0" cy="0"/>
        </a:xfrm>
      </p:grpSpPr>
      <p:pic>
        <p:nvPicPr>
          <p:cNvPr id="17410" name="Picture 35" descr="main">
            <a:extLst>
              <a:ext uri="{FF2B5EF4-FFF2-40B4-BE49-F238E27FC236}">
                <a16:creationId xmlns:a16="http://schemas.microsoft.com/office/drawing/2014/main" id="{EB5DBE4D-3B03-174C-BF01-43F6EF4D3294}"/>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914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42">
            <a:extLst>
              <a:ext uri="{FF2B5EF4-FFF2-40B4-BE49-F238E27FC236}">
                <a16:creationId xmlns:a16="http://schemas.microsoft.com/office/drawing/2014/main" id="{13686608-E89B-7444-A13C-3C3F825409F2}"/>
              </a:ext>
            </a:extLst>
          </p:cNvPr>
          <p:cNvSpPr>
            <a:spLocks noChangeArrowheads="1"/>
          </p:cNvSpPr>
          <p:nvPr/>
        </p:nvSpPr>
        <p:spPr bwMode="auto">
          <a:xfrm>
            <a:off x="0" y="6477000"/>
            <a:ext cx="9144000" cy="381000"/>
          </a:xfrm>
          <a:prstGeom prst="rect">
            <a:avLst/>
          </a:prstGeom>
          <a:solidFill>
            <a:srgbClr val="9F0F1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dirty="0"/>
          </a:p>
        </p:txBody>
      </p:sp>
      <p:sp>
        <p:nvSpPr>
          <p:cNvPr id="1060" name="Text Box 36">
            <a:extLst>
              <a:ext uri="{FF2B5EF4-FFF2-40B4-BE49-F238E27FC236}">
                <a16:creationId xmlns:a16="http://schemas.microsoft.com/office/drawing/2014/main" id="{85589A1F-A5F4-2046-BBC7-DD013A17B87D}"/>
              </a:ext>
            </a:extLst>
          </p:cNvPr>
          <p:cNvSpPr txBox="1">
            <a:spLocks noChangeArrowheads="1"/>
          </p:cNvSpPr>
          <p:nvPr/>
        </p:nvSpPr>
        <p:spPr bwMode="auto">
          <a:xfrm>
            <a:off x="0" y="6521450"/>
            <a:ext cx="695325" cy="336550"/>
          </a:xfrm>
          <a:prstGeom prst="rect">
            <a:avLst/>
          </a:prstGeom>
          <a:noFill/>
          <a:ln w="12700">
            <a:noFill/>
            <a:miter lim="800000"/>
            <a:headEnd/>
            <a:tailEnd/>
          </a:ln>
          <a:effec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defRPr/>
            </a:pPr>
            <a:r>
              <a:rPr lang="en-US" altLang="en-US" sz="1600" b="1">
                <a:solidFill>
                  <a:srgbClr val="FFB060"/>
                </a:solidFill>
              </a:rPr>
              <a:t>1.</a:t>
            </a:r>
            <a:fld id="{C4AFC089-88DE-F64D-A8AA-573014297FD6}" type="slidenum">
              <a:rPr lang="en-US" altLang="en-US" sz="1600" b="1" smtClean="0">
                <a:solidFill>
                  <a:srgbClr val="FFB060"/>
                </a:solidFill>
              </a:rPr>
              <a:pPr>
                <a:spcBef>
                  <a:spcPct val="50000"/>
                </a:spcBef>
                <a:defRPr/>
              </a:pPr>
              <a:t>‹#›</a:t>
            </a:fld>
            <a:endParaRPr lang="en-US" altLang="en-US" sz="1600" b="1">
              <a:solidFill>
                <a:srgbClr val="FFB060"/>
              </a:solidFill>
            </a:endParaRPr>
          </a:p>
        </p:txBody>
      </p:sp>
      <p:sp>
        <p:nvSpPr>
          <p:cNvPr id="1061" name="Text Box 37">
            <a:extLst>
              <a:ext uri="{FF2B5EF4-FFF2-40B4-BE49-F238E27FC236}">
                <a16:creationId xmlns:a16="http://schemas.microsoft.com/office/drawing/2014/main" id="{D5D1A6EB-B0DB-B24F-8140-DB0EC3737B0E}"/>
              </a:ext>
            </a:extLst>
          </p:cNvPr>
          <p:cNvSpPr txBox="1">
            <a:spLocks noChangeArrowheads="1"/>
          </p:cNvSpPr>
          <p:nvPr/>
        </p:nvSpPr>
        <p:spPr bwMode="auto">
          <a:xfrm>
            <a:off x="3124200" y="6553200"/>
            <a:ext cx="6019800" cy="304800"/>
          </a:xfrm>
          <a:prstGeom prst="rect">
            <a:avLst/>
          </a:prstGeom>
          <a:noFill/>
          <a:ln w="12700">
            <a:noFill/>
            <a:miter lim="800000"/>
            <a:headEnd/>
            <a:tailEnd/>
          </a:ln>
          <a:effec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defRPr/>
            </a:pPr>
            <a:r>
              <a:rPr lang="en-US" altLang="en-US" sz="1400" b="1">
                <a:solidFill>
                  <a:srgbClr val="FFB060"/>
                </a:solidFill>
              </a:rPr>
              <a:t>Copyright © 2013 Pearson Education, Inc. publishing as Prentice Hall</a:t>
            </a:r>
            <a:r>
              <a:rPr lang="en-US" altLang="en-US" sz="1400">
                <a:solidFill>
                  <a:srgbClr val="FFB060"/>
                </a:solidFill>
              </a:rPr>
              <a:t> </a:t>
            </a:r>
          </a:p>
        </p:txBody>
      </p:sp>
      <p:sp>
        <p:nvSpPr>
          <p:cNvPr id="1030" name="Text Box 39">
            <a:extLst>
              <a:ext uri="{FF2B5EF4-FFF2-40B4-BE49-F238E27FC236}">
                <a16:creationId xmlns:a16="http://schemas.microsoft.com/office/drawing/2014/main" id="{25F7C074-85E6-9349-A826-27C138FC2579}"/>
              </a:ext>
            </a:extLst>
          </p:cNvPr>
          <p:cNvSpPr txBox="1">
            <a:spLocks noChangeArrowheads="1"/>
          </p:cNvSpPr>
          <p:nvPr/>
        </p:nvSpPr>
        <p:spPr bwMode="auto">
          <a:xfrm>
            <a:off x="1752600" y="990600"/>
            <a:ext cx="6019800" cy="457200"/>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defRPr/>
            </a:pPr>
            <a:endParaRPr lang="en-US" dirty="0"/>
          </a:p>
        </p:txBody>
      </p:sp>
      <p:sp>
        <p:nvSpPr>
          <p:cNvPr id="3079" name="Rectangle 7">
            <a:extLst>
              <a:ext uri="{FF2B5EF4-FFF2-40B4-BE49-F238E27FC236}">
                <a16:creationId xmlns:a16="http://schemas.microsoft.com/office/drawing/2014/main" id="{940312A6-DFE8-F94D-A68F-39423963313D}"/>
              </a:ext>
            </a:extLst>
          </p:cNvPr>
          <p:cNvSpPr>
            <a:spLocks noChangeArrowheads="1"/>
          </p:cNvSpPr>
          <p:nvPr/>
        </p:nvSpPr>
        <p:spPr bwMode="auto">
          <a:xfrm>
            <a:off x="0" y="0"/>
            <a:ext cx="9144000" cy="523875"/>
          </a:xfrm>
          <a:prstGeom prst="rect">
            <a:avLst/>
          </a:prstGeom>
          <a:noFill/>
          <a:ln>
            <a:noFill/>
          </a:ln>
        </p:spPr>
        <p:txBody>
          <a:bodyPr lIns="90488" tIns="44450" rIns="90488" bIns="44450"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sz="2000" b="1">
                <a:latin typeface="Cambria" panose="02040503050406030204" pitchFamily="18" charset="0"/>
                <a:ea typeface="+mn-ea"/>
              </a:rPr>
              <a:t>Management Information Systems</a:t>
            </a:r>
            <a:endParaRPr lang="en-US" sz="1600" b="1">
              <a:latin typeface="Cambria" panose="02040503050406030204" pitchFamily="18" charset="0"/>
              <a:ea typeface="+mn-ea"/>
            </a:endParaRPr>
          </a:p>
        </p:txBody>
      </p:sp>
      <p:sp>
        <p:nvSpPr>
          <p:cNvPr id="3080" name="Title 1">
            <a:extLst>
              <a:ext uri="{FF2B5EF4-FFF2-40B4-BE49-F238E27FC236}">
                <a16:creationId xmlns:a16="http://schemas.microsoft.com/office/drawing/2014/main" id="{6313D002-5348-1C4C-A6A0-33AF970D860A}"/>
              </a:ext>
            </a:extLst>
          </p:cNvPr>
          <p:cNvSpPr txBox="1">
            <a:spLocks/>
          </p:cNvSpPr>
          <p:nvPr/>
        </p:nvSpPr>
        <p:spPr bwMode="auto">
          <a:xfrm>
            <a:off x="0" y="457200"/>
            <a:ext cx="9144000" cy="304800"/>
          </a:xfrm>
          <a:prstGeom prst="rect">
            <a:avLst/>
          </a:prstGeom>
          <a:noFill/>
          <a:ln>
            <a:noFill/>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sz="1800" b="1">
                <a:latin typeface="Calibri" panose="020F0502020204030204" pitchFamily="34" charset="0"/>
                <a:cs typeface="Calibri" panose="020F0502020204030204" pitchFamily="34" charset="0"/>
              </a:rPr>
              <a:t>Chapter 3: Information Systems, Organizations, and Strategy</a:t>
            </a:r>
          </a:p>
        </p:txBody>
      </p:sp>
    </p:spTree>
  </p:cSld>
  <p:clrMap bg1="lt1" tx1="dk1" bg2="lt2" tx2="dk2" accent1="accent1" accent2="accent2" accent3="accent3" accent4="accent4" accent5="accent5" accent6="accent6" hlink="hlink" folHlink="folHlink"/>
  <p:sldLayoutIdLst>
    <p:sldLayoutId id="2147484673" r:id="rId1"/>
    <p:sldLayoutId id="2147484701" r:id="rId2"/>
    <p:sldLayoutId id="2147484702" r:id="rId3"/>
    <p:sldLayoutId id="2147484674" r:id="rId4"/>
    <p:sldLayoutId id="2147484675" r:id="rId5"/>
    <p:sldLayoutId id="2147484703" r:id="rId6"/>
    <p:sldLayoutId id="2147484704" r:id="rId7"/>
    <p:sldLayoutId id="2147484705" r:id="rId8"/>
    <p:sldLayoutId id="2147484676" r:id="rId9"/>
    <p:sldLayoutId id="2147484677" r:id="rId10"/>
    <p:sldLayoutId id="2147484678" r:id="rId11"/>
    <p:sldLayoutId id="2147484679" r:id="rId12"/>
    <p:sldLayoutId id="2147484680" r:id="rId13"/>
    <p:sldLayoutId id="2147484681" r:id="rId14"/>
    <p:sldLayoutId id="2147484682" r:id="rId15"/>
    <p:sldLayoutId id="2147484683" r:id="rId16"/>
    <p:sldLayoutId id="2147484684" r:id="rId17"/>
    <p:sldLayoutId id="2147484685" r:id="rId18"/>
    <p:sldLayoutId id="2147484706" r:id="rId19"/>
    <p:sldLayoutId id="2147484707" r:id="rId20"/>
  </p:sldLayoutIdLst>
  <p:transition>
    <p:fade thruBlk="1"/>
  </p:transition>
  <p:hf sldNum="0" hdr="0" ftr="0" dt="0"/>
  <p:txStyles>
    <p:title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Times New Roman" pitchFamily="18" charset="0"/>
          <a:ea typeface="ＭＳ Ｐゴシック"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ＭＳ Ｐゴシック"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ＭＳ Ｐゴシック"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ＭＳ Ｐゴシック" panose="020B0600070205080204" pitchFamily="34" charset="-128"/>
          <a:cs typeface="ＭＳ Ｐゴシック"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24.jpeg"/><Relationship Id="rId4" Type="http://schemas.openxmlformats.org/officeDocument/2006/relationships/diagramLayout" Target="../diagrams/layout4.xml"/><Relationship Id="rId9" Type="http://schemas.openxmlformats.org/officeDocument/2006/relationships/image" Target="../media/image2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8.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0ABF-DEDB-6E46-A5DE-5A305C7439A5}"/>
              </a:ext>
            </a:extLst>
          </p:cNvPr>
          <p:cNvSpPr>
            <a:spLocks noGrp="1"/>
          </p:cNvSpPr>
          <p:nvPr>
            <p:ph type="ctrTitle"/>
          </p:nvPr>
        </p:nvSpPr>
        <p:spPr>
          <a:xfrm>
            <a:off x="685800" y="2568575"/>
            <a:ext cx="7772400" cy="1470025"/>
          </a:xfrm>
        </p:spPr>
        <p:txBody>
          <a:bodyPr>
            <a:normAutofit/>
          </a:bodyPr>
          <a:lstStyle/>
          <a:p>
            <a:pPr eaLnBrk="1" hangingPunct="1">
              <a:defRPr/>
            </a:pPr>
            <a:r>
              <a:rPr lang="en-US" altLang="en-US" sz="4900">
                <a:effectLst>
                  <a:outerShdw blurRad="38100" dist="38100" dir="2700000" algn="tl">
                    <a:srgbClr val="C0C0C0"/>
                  </a:outerShdw>
                </a:effectLst>
                <a:ea typeface="ＭＳ Ｐゴシック" panose="020B0600070205080204" pitchFamily="34" charset="-128"/>
              </a:rPr>
              <a:t>IT INFRASTRUCTURE AND EMERGING TECHNOLOGIES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Placeholder 2">
            <a:extLst>
              <a:ext uri="{FF2B5EF4-FFF2-40B4-BE49-F238E27FC236}">
                <a16:creationId xmlns:a16="http://schemas.microsoft.com/office/drawing/2014/main" id="{A3AB8AA5-C01B-0747-87D6-F762D1EA6787}"/>
              </a:ext>
            </a:extLst>
          </p:cNvPr>
          <p:cNvSpPr>
            <a:spLocks noGrp="1"/>
          </p:cNvSpPr>
          <p:nvPr>
            <p:ph type="title"/>
          </p:nvPr>
        </p:nvSpPr>
        <p:spPr bwMode="auto">
          <a:xfrm>
            <a:off x="457200" y="274638"/>
            <a:ext cx="82296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eaLnBrk="1" hangingPunct="1"/>
            <a:r>
              <a:rPr lang="en-US" altLang="en-US" sz="3700"/>
              <a:t>Contemporary Hardware Platform Trends</a:t>
            </a:r>
          </a:p>
        </p:txBody>
      </p:sp>
      <p:graphicFrame>
        <p:nvGraphicFramePr>
          <p:cNvPr id="48132" name="Content Placeholder 1">
            <a:extLst>
              <a:ext uri="{FF2B5EF4-FFF2-40B4-BE49-F238E27FC236}">
                <a16:creationId xmlns:a16="http://schemas.microsoft.com/office/drawing/2014/main" id="{44F119D5-D1CB-4248-AB1B-FBE55EF9F469}"/>
              </a:ext>
            </a:extLst>
          </p:cNvPr>
          <p:cNvGraphicFramePr>
            <a:graphicFrameLocks noGrp="1"/>
          </p:cNvGraphicFramePr>
          <p:nvPr>
            <p:ph sz="half" idx="2"/>
            <p:extLst>
              <p:ext uri="{D42A27DB-BD31-4B8C-83A1-F6EECF244321}">
                <p14:modId xmlns:p14="http://schemas.microsoft.com/office/powerpoint/2010/main" val="3322417624"/>
              </p:ext>
            </p:extLst>
          </p:nvPr>
        </p:nvGraphicFramePr>
        <p:xfrm>
          <a:off x="4648200" y="1600200"/>
          <a:ext cx="4038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4" descr="See the source image">
            <a:extLst>
              <a:ext uri="{FF2B5EF4-FFF2-40B4-BE49-F238E27FC236}">
                <a16:creationId xmlns:a16="http://schemas.microsoft.com/office/drawing/2014/main" id="{725D3339-BC36-714D-9FF5-366FDD478E1B}"/>
              </a:ext>
            </a:extLst>
          </p:cNvPr>
          <p:cNvPicPr>
            <a:picLocks noGrp="1" noChangeAspect="1" noChangeArrowheads="1"/>
          </p:cNvPicPr>
          <p:nvPr>
            <p:ph sz="half" idx="1"/>
          </p:nvPr>
        </p:nvPicPr>
        <p:blipFill>
          <a:blip r:embed="rId8">
            <a:extLst>
              <a:ext uri="{28A0092B-C50C-407E-A947-70E740481C1C}">
                <a14:useLocalDpi xmlns:a14="http://schemas.microsoft.com/office/drawing/2010/main" val="0"/>
              </a:ext>
            </a:extLst>
          </a:blip>
          <a:srcRect/>
          <a:stretch>
            <a:fillRect/>
          </a:stretch>
        </p:blipFill>
        <p:spPr bwMode="auto">
          <a:xfrm>
            <a:off x="457199" y="2133600"/>
            <a:ext cx="4174171" cy="3581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Content Placeholder 1">
            <a:extLst>
              <a:ext uri="{FF2B5EF4-FFF2-40B4-BE49-F238E27FC236}">
                <a16:creationId xmlns:a16="http://schemas.microsoft.com/office/drawing/2014/main" id="{9606DB62-FC7B-D54F-895E-E4F987E3B988}"/>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600" b="0"/>
              <a:t>What are the advantages and disadvantages of allowing employees to use their personal smartphones for work?</a:t>
            </a:r>
          </a:p>
          <a:p>
            <a:pPr eaLnBrk="1" hangingPunct="1"/>
            <a:r>
              <a:rPr lang="en-US" altLang="en-US" sz="2600" b="0"/>
              <a:t>Allowing employees to use their own smartphones for work will save the company money. Do you agree?</a:t>
            </a:r>
            <a:endParaRPr lang="en-US" altLang="en-US" sz="2600"/>
          </a:p>
        </p:txBody>
      </p:sp>
      <p:sp>
        <p:nvSpPr>
          <p:cNvPr id="3" name="Text Placeholder 2">
            <a:extLst>
              <a:ext uri="{FF2B5EF4-FFF2-40B4-BE49-F238E27FC236}">
                <a16:creationId xmlns:a16="http://schemas.microsoft.com/office/drawing/2014/main" id="{C3D2F6D4-167C-F543-95FD-5DCFF5E81B7C}"/>
              </a:ext>
            </a:extLst>
          </p:cNvPr>
          <p:cNvSpPr>
            <a:spLocks noGrp="1"/>
          </p:cNvSpPr>
          <p:nvPr>
            <p:ph type="body" sz="quarter" idx="15"/>
          </p:nvPr>
        </p:nvSpPr>
        <p:spPr/>
        <p:txBody>
          <a:bodyPr/>
          <a:lstStyle/>
          <a:p>
            <a:pPr eaLnBrk="1" hangingPunct="1">
              <a:defRPr/>
            </a:pPr>
            <a:r>
              <a:rPr lang="en-US" dirty="0">
                <a:ea typeface="MS PGothic" panose="020B0600070205080204" pitchFamily="34" charset="-128"/>
              </a:rPr>
              <a:t>SHOULD YOU USE YOUR IPHONE FOR WORK?</a:t>
            </a: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Placeholder 7">
            <a:extLst>
              <a:ext uri="{FF2B5EF4-FFF2-40B4-BE49-F238E27FC236}">
                <a16:creationId xmlns:a16="http://schemas.microsoft.com/office/drawing/2014/main" id="{48A42C11-CD38-C341-9083-847034B7A4CA}"/>
              </a:ext>
            </a:extLst>
          </p:cNvPr>
          <p:cNvSpPr>
            <a:spLocks noGrp="1"/>
          </p:cNvSpPr>
          <p:nvPr>
            <p:ph type="title"/>
          </p:nvPr>
        </p:nvSpPr>
        <p:spPr bwMode="auto">
          <a:xfrm>
            <a:off x="457200" y="274638"/>
            <a:ext cx="82296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eaLnBrk="1" hangingPunct="1"/>
            <a:r>
              <a:rPr lang="en-US" altLang="en-US" sz="3700"/>
              <a:t>Contemporary Hardware Platform Trends</a:t>
            </a:r>
          </a:p>
        </p:txBody>
      </p:sp>
      <p:graphicFrame>
        <p:nvGraphicFramePr>
          <p:cNvPr id="51205" name="Content Placeholder 6">
            <a:extLst>
              <a:ext uri="{FF2B5EF4-FFF2-40B4-BE49-F238E27FC236}">
                <a16:creationId xmlns:a16="http://schemas.microsoft.com/office/drawing/2014/main" id="{FF4D698F-E851-4383-872A-7B2282069390}"/>
              </a:ext>
            </a:extLst>
          </p:cNvPr>
          <p:cNvGraphicFramePr>
            <a:graphicFrameLocks noGrp="1"/>
          </p:cNvGraphicFramePr>
          <p:nvPr>
            <p:ph sz="half" idx="2"/>
            <p:extLst>
              <p:ext uri="{D42A27DB-BD31-4B8C-83A1-F6EECF244321}">
                <p14:modId xmlns:p14="http://schemas.microsoft.com/office/powerpoint/2010/main" val="2583797950"/>
              </p:ext>
            </p:extLst>
          </p:nvPr>
        </p:nvGraphicFramePr>
        <p:xfrm>
          <a:off x="4648200" y="1600200"/>
          <a:ext cx="4038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1206" name="Picture 6" descr="Image result for grid computing">
            <a:extLst>
              <a:ext uri="{FF2B5EF4-FFF2-40B4-BE49-F238E27FC236}">
                <a16:creationId xmlns:a16="http://schemas.microsoft.com/office/drawing/2014/main" id="{86C90AC6-9F00-094A-BB1F-7EDB42E0A72E}"/>
              </a:ext>
            </a:extLst>
          </p:cNvPr>
          <p:cNvPicPr>
            <a:picLocks noGrp="1" noChangeAspect="1" noChangeArrowheads="1"/>
          </p:cNvPicPr>
          <p:nvPr>
            <p:ph sz="half" idx="1"/>
          </p:nvPr>
        </p:nvPicPr>
        <p:blipFill>
          <a:blip r:embed="rId8">
            <a:extLst>
              <a:ext uri="{28A0092B-C50C-407E-A947-70E740481C1C}">
                <a14:useLocalDpi xmlns:a14="http://schemas.microsoft.com/office/drawing/2010/main" val="0"/>
              </a:ext>
            </a:extLst>
          </a:blip>
          <a:srcRect/>
          <a:stretch>
            <a:fillRect/>
          </a:stretch>
        </p:blipFill>
        <p:spPr bwMode="auto">
          <a:xfrm>
            <a:off x="381000" y="1524000"/>
            <a:ext cx="35814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51208" name="Picture 8" descr="See the source image">
            <a:extLst>
              <a:ext uri="{FF2B5EF4-FFF2-40B4-BE49-F238E27FC236}">
                <a16:creationId xmlns:a16="http://schemas.microsoft.com/office/drawing/2014/main" id="{3304C270-31B8-FB4A-B84B-2337284A15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3810000"/>
            <a:ext cx="3505200" cy="233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Placeholder 7">
            <a:extLst>
              <a:ext uri="{FF2B5EF4-FFF2-40B4-BE49-F238E27FC236}">
                <a16:creationId xmlns:a16="http://schemas.microsoft.com/office/drawing/2014/main" id="{6C1DA9FD-7DFB-6146-959B-E5149D33AFD3}"/>
              </a:ext>
            </a:extLst>
          </p:cNvPr>
          <p:cNvSpPr>
            <a:spLocks noGrp="1"/>
          </p:cNvSpPr>
          <p:nvPr>
            <p:ph type="title"/>
          </p:nvPr>
        </p:nvSpPr>
        <p:spPr bwMode="auto">
          <a:xfrm>
            <a:off x="457200" y="274638"/>
            <a:ext cx="82296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eaLnBrk="1" hangingPunct="1"/>
            <a:r>
              <a:rPr lang="en-US" altLang="en-US" sz="3700"/>
              <a:t>Contemporary Hardware Platform Trends</a:t>
            </a:r>
          </a:p>
        </p:txBody>
      </p:sp>
      <p:sp>
        <p:nvSpPr>
          <p:cNvPr id="7" name="Content Placeholder 6">
            <a:extLst>
              <a:ext uri="{FF2B5EF4-FFF2-40B4-BE49-F238E27FC236}">
                <a16:creationId xmlns:a16="http://schemas.microsoft.com/office/drawing/2014/main" id="{0B2AD331-357A-9849-9A9D-1E02A617AE1F}"/>
              </a:ext>
            </a:extLst>
          </p:cNvPr>
          <p:cNvSpPr>
            <a:spLocks noGrp="1"/>
          </p:cNvSpPr>
          <p:nvPr>
            <p:ph sz="half" idx="1"/>
          </p:nvPr>
        </p:nvSpPr>
        <p:spPr>
          <a:xfrm>
            <a:off x="457200" y="1600200"/>
            <a:ext cx="3810000" cy="4525963"/>
          </a:xfrm>
        </p:spPr>
        <p:txBody>
          <a:bodyPr wrap="square" anchor="t">
            <a:normAutofit lnSpcReduction="10000"/>
          </a:bodyPr>
          <a:lstStyle/>
          <a:p>
            <a:pPr eaLnBrk="1" hangingPunct="1">
              <a:buFont typeface="Arial" charset="0"/>
              <a:buChar char="•"/>
              <a:defRPr/>
            </a:pPr>
            <a:r>
              <a:rPr lang="en-US" sz="2000" dirty="0"/>
              <a:t>Cloud computing</a:t>
            </a:r>
          </a:p>
          <a:p>
            <a:pPr lvl="1" eaLnBrk="1" hangingPunct="1">
              <a:buFont typeface="Arial" charset="0"/>
              <a:buChar char="–"/>
              <a:defRPr/>
            </a:pPr>
            <a:r>
              <a:rPr lang="en-US" sz="2000" dirty="0"/>
              <a:t>On-demand (utility) computing  services obtained over network </a:t>
            </a:r>
          </a:p>
          <a:p>
            <a:pPr lvl="2" eaLnBrk="1" hangingPunct="1">
              <a:buFont typeface="Arial" charset="0"/>
              <a:buChar char="•"/>
              <a:defRPr/>
            </a:pPr>
            <a:r>
              <a:rPr lang="en-US" dirty="0"/>
              <a:t>Infrastructure as a service</a:t>
            </a:r>
          </a:p>
          <a:p>
            <a:pPr lvl="2" eaLnBrk="1" hangingPunct="1">
              <a:buFont typeface="Arial" charset="0"/>
              <a:buChar char="•"/>
              <a:defRPr/>
            </a:pPr>
            <a:r>
              <a:rPr lang="en-US" dirty="0"/>
              <a:t>Platform as a service</a:t>
            </a:r>
          </a:p>
          <a:p>
            <a:pPr lvl="2" eaLnBrk="1" hangingPunct="1">
              <a:buFont typeface="Arial" charset="0"/>
              <a:buChar char="•"/>
              <a:defRPr/>
            </a:pPr>
            <a:r>
              <a:rPr lang="en-US" dirty="0"/>
              <a:t>Software as a service</a:t>
            </a:r>
          </a:p>
          <a:p>
            <a:pPr lvl="1" eaLnBrk="1" hangingPunct="1">
              <a:buFont typeface="Arial" charset="0"/>
              <a:buChar char="–"/>
              <a:defRPr/>
            </a:pPr>
            <a:r>
              <a:rPr lang="en-US" sz="2000" dirty="0"/>
              <a:t>Cloud can be public or private</a:t>
            </a:r>
          </a:p>
          <a:p>
            <a:pPr lvl="1" eaLnBrk="1" hangingPunct="1">
              <a:buFont typeface="Arial" charset="0"/>
              <a:buChar char="–"/>
              <a:defRPr/>
            </a:pPr>
            <a:r>
              <a:rPr lang="en-US" sz="2000" dirty="0"/>
              <a:t>Allows companies to minimize IT investments</a:t>
            </a:r>
          </a:p>
          <a:p>
            <a:pPr lvl="1" eaLnBrk="1" hangingPunct="1">
              <a:buFont typeface="Arial" charset="0"/>
              <a:buChar char="–"/>
              <a:defRPr/>
            </a:pPr>
            <a:r>
              <a:rPr lang="en-US" sz="2000" dirty="0"/>
              <a:t>Drawbacks:  Concerns of security, reliability</a:t>
            </a:r>
          </a:p>
          <a:p>
            <a:pPr lvl="1" eaLnBrk="1" hangingPunct="1">
              <a:buFont typeface="Arial" charset="0"/>
              <a:buChar char="–"/>
              <a:defRPr/>
            </a:pPr>
            <a:r>
              <a:rPr lang="en-US" sz="2000" dirty="0"/>
              <a:t>Hybrid cloud computing model</a:t>
            </a:r>
          </a:p>
        </p:txBody>
      </p:sp>
      <p:pic>
        <p:nvPicPr>
          <p:cNvPr id="6" name="Picture 4">
            <a:extLst>
              <a:ext uri="{FF2B5EF4-FFF2-40B4-BE49-F238E27FC236}">
                <a16:creationId xmlns:a16="http://schemas.microsoft.com/office/drawing/2014/main" id="{440D6977-A23C-0345-B6ED-2265769530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133600"/>
            <a:ext cx="4948082"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Placeholder 7">
            <a:extLst>
              <a:ext uri="{FF2B5EF4-FFF2-40B4-BE49-F238E27FC236}">
                <a16:creationId xmlns:a16="http://schemas.microsoft.com/office/drawing/2014/main" id="{219F554B-19DD-D847-A47D-1E8FE9864F9D}"/>
              </a:ext>
            </a:extLst>
          </p:cNvPr>
          <p:cNvSpPr>
            <a:spLocks noGrp="1"/>
          </p:cNvSpPr>
          <p:nvPr>
            <p:ph type="title"/>
          </p:nvPr>
        </p:nvSpPr>
        <p:spPr bwMode="auto">
          <a:xfrm>
            <a:off x="457200" y="274638"/>
            <a:ext cx="82296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eaLnBrk="1" hangingPunct="1"/>
            <a:r>
              <a:rPr lang="en-US" altLang="en-US" sz="3700"/>
              <a:t>Contemporary Hardware Platform Trends</a:t>
            </a:r>
          </a:p>
        </p:txBody>
      </p:sp>
      <p:graphicFrame>
        <p:nvGraphicFramePr>
          <p:cNvPr id="56324" name="Content Placeholder 6">
            <a:extLst>
              <a:ext uri="{FF2B5EF4-FFF2-40B4-BE49-F238E27FC236}">
                <a16:creationId xmlns:a16="http://schemas.microsoft.com/office/drawing/2014/main" id="{42AA2F0A-C631-4E3B-88C7-9A6697934CE9}"/>
              </a:ext>
            </a:extLst>
          </p:cNvPr>
          <p:cNvGraphicFramePr>
            <a:graphicFrameLocks noGrp="1"/>
          </p:cNvGraphicFramePr>
          <p:nvPr>
            <p:ph sz="half" idx="2"/>
            <p:extLst>
              <p:ext uri="{D42A27DB-BD31-4B8C-83A1-F6EECF244321}">
                <p14:modId xmlns:p14="http://schemas.microsoft.com/office/powerpoint/2010/main" val="3275845862"/>
              </p:ext>
            </p:extLst>
          </p:nvPr>
        </p:nvGraphicFramePr>
        <p:xfrm>
          <a:off x="4648200" y="1752601"/>
          <a:ext cx="4038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4" descr="Image result for green computing">
            <a:extLst>
              <a:ext uri="{FF2B5EF4-FFF2-40B4-BE49-F238E27FC236}">
                <a16:creationId xmlns:a16="http://schemas.microsoft.com/office/drawing/2014/main" id="{07B803EA-BC85-8A45-B45F-FD15D0B242A2}"/>
              </a:ext>
            </a:extLst>
          </p:cNvPr>
          <p:cNvPicPr>
            <a:picLocks noGrp="1" noChangeAspect="1" noChangeArrowheads="1"/>
          </p:cNvPicPr>
          <p:nvPr>
            <p:ph sz="half" idx="1"/>
          </p:nvPr>
        </p:nvPicPr>
        <p:blipFill>
          <a:blip r:embed="rId8">
            <a:extLst>
              <a:ext uri="{28A0092B-C50C-407E-A947-70E740481C1C}">
                <a14:useLocalDpi xmlns:a14="http://schemas.microsoft.com/office/drawing/2010/main" val="0"/>
              </a:ext>
            </a:extLst>
          </a:blip>
          <a:srcRect/>
          <a:stretch>
            <a:fillRect/>
          </a:stretch>
        </p:blipFill>
        <p:spPr bwMode="auto">
          <a:xfrm>
            <a:off x="1066800" y="1524000"/>
            <a:ext cx="2438400" cy="1870364"/>
          </a:xfrm>
          <a:prstGeom prst="rect">
            <a:avLst/>
          </a:prstGeom>
          <a:noFill/>
          <a:extLst>
            <a:ext uri="{909E8E84-426E-40DD-AFC4-6F175D3DCCD1}">
              <a14:hiddenFill xmlns:a14="http://schemas.microsoft.com/office/drawing/2010/main">
                <a:solidFill>
                  <a:srgbClr val="FFFFFF"/>
                </a:solidFill>
              </a14:hiddenFill>
            </a:ext>
          </a:extLst>
        </p:spPr>
      </p:pic>
      <p:pic>
        <p:nvPicPr>
          <p:cNvPr id="56326" name="Picture 6" descr="Image result for multicore processros">
            <a:extLst>
              <a:ext uri="{FF2B5EF4-FFF2-40B4-BE49-F238E27FC236}">
                <a16:creationId xmlns:a16="http://schemas.microsoft.com/office/drawing/2014/main" id="{48F737A4-F3A7-C24C-8616-394284A7188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3352800"/>
            <a:ext cx="3124200" cy="1733550"/>
          </a:xfrm>
          <a:prstGeom prst="rect">
            <a:avLst/>
          </a:prstGeom>
          <a:noFill/>
          <a:extLst>
            <a:ext uri="{909E8E84-426E-40DD-AFC4-6F175D3DCCD1}">
              <a14:hiddenFill xmlns:a14="http://schemas.microsoft.com/office/drawing/2010/main">
                <a:solidFill>
                  <a:srgbClr val="FFFFFF"/>
                </a:solidFill>
              </a14:hiddenFill>
            </a:ext>
          </a:extLst>
        </p:spPr>
      </p:pic>
      <p:pic>
        <p:nvPicPr>
          <p:cNvPr id="56328" name="Picture 8" descr="See the source image">
            <a:extLst>
              <a:ext uri="{FF2B5EF4-FFF2-40B4-BE49-F238E27FC236}">
                <a16:creationId xmlns:a16="http://schemas.microsoft.com/office/drawing/2014/main" id="{BAF15CFD-E0D3-6041-BE55-E8C0C3ED980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5055476"/>
            <a:ext cx="2590800" cy="182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Content Placeholder 8">
            <a:extLst>
              <a:ext uri="{FF2B5EF4-FFF2-40B4-BE49-F238E27FC236}">
                <a16:creationId xmlns:a16="http://schemas.microsoft.com/office/drawing/2014/main" id="{3CFF8698-5EBF-DF47-8B2B-0FB98D00164C}"/>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Aft>
                <a:spcPts val="600"/>
              </a:spcAft>
            </a:pPr>
            <a:r>
              <a:rPr lang="en-US" altLang="en-US"/>
              <a:t>What business and social problems does data center power consumption cause?</a:t>
            </a:r>
          </a:p>
          <a:p>
            <a:pPr eaLnBrk="1" hangingPunct="1">
              <a:spcAft>
                <a:spcPts val="600"/>
              </a:spcAft>
            </a:pPr>
            <a:r>
              <a:rPr lang="en-US" altLang="en-US"/>
              <a:t>What solutions are available for these problems?</a:t>
            </a:r>
          </a:p>
          <a:p>
            <a:pPr eaLnBrk="1" hangingPunct="1">
              <a:spcAft>
                <a:spcPts val="600"/>
              </a:spcAft>
            </a:pPr>
            <a:r>
              <a:rPr lang="en-US" altLang="en-US"/>
              <a:t>What are the business benefits and costs of these solutions?</a:t>
            </a:r>
          </a:p>
          <a:p>
            <a:pPr eaLnBrk="1" hangingPunct="1"/>
            <a:r>
              <a:rPr lang="en-US" altLang="en-US"/>
              <a:t>Should all firms move toward green computing? </a:t>
            </a:r>
          </a:p>
        </p:txBody>
      </p:sp>
      <p:sp>
        <p:nvSpPr>
          <p:cNvPr id="3" name="Text Placeholder 2">
            <a:extLst>
              <a:ext uri="{FF2B5EF4-FFF2-40B4-BE49-F238E27FC236}">
                <a16:creationId xmlns:a16="http://schemas.microsoft.com/office/drawing/2014/main" id="{C212921B-E151-E249-BA06-4B003CE28DB8}"/>
              </a:ext>
            </a:extLst>
          </p:cNvPr>
          <p:cNvSpPr>
            <a:spLocks noGrp="1"/>
          </p:cNvSpPr>
          <p:nvPr>
            <p:ph type="body" sz="quarter" idx="15"/>
          </p:nvPr>
        </p:nvSpPr>
        <p:spPr/>
        <p:txBody>
          <a:bodyPr/>
          <a:lstStyle/>
          <a:p>
            <a:pPr eaLnBrk="1" hangingPunct="1">
              <a:defRPr/>
            </a:pPr>
            <a:r>
              <a:rPr lang="en-US" dirty="0">
                <a:ea typeface="MS PGothic" panose="020B0600070205080204" pitchFamily="34" charset="-128"/>
              </a:rPr>
              <a:t>GREEN DATA CENTERS: GOOD FOR BUSINESS?</a:t>
            </a:r>
          </a:p>
          <a:p>
            <a:pPr eaLnBrk="1" hangingPunct="1">
              <a:defRPr/>
            </a:pPr>
            <a:endParaRPr lang="en-US" dirty="0">
              <a:ea typeface="MS PGothic" panose="020B0600070205080204" pitchFamily="34" charset="-128"/>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Placeholder 7">
            <a:extLst>
              <a:ext uri="{FF2B5EF4-FFF2-40B4-BE49-F238E27FC236}">
                <a16:creationId xmlns:a16="http://schemas.microsoft.com/office/drawing/2014/main" id="{32B795AF-9319-874A-88FC-75782F692B59}"/>
              </a:ext>
            </a:extLst>
          </p:cNvPr>
          <p:cNvSpPr>
            <a:spLocks noGrp="1"/>
          </p:cNvSpPr>
          <p:nvPr>
            <p:ph type="title"/>
          </p:nvPr>
        </p:nvSpPr>
        <p:spPr bwMode="auto">
          <a:xfrm>
            <a:off x="457200" y="274638"/>
            <a:ext cx="82296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eaLnBrk="1" hangingPunct="1"/>
            <a:r>
              <a:rPr lang="en-US" altLang="en-US" sz="3700"/>
              <a:t>Contemporary Software Platform Trends</a:t>
            </a:r>
          </a:p>
        </p:txBody>
      </p:sp>
      <p:sp>
        <p:nvSpPr>
          <p:cNvPr id="7" name="Content Placeholder 6">
            <a:extLst>
              <a:ext uri="{FF2B5EF4-FFF2-40B4-BE49-F238E27FC236}">
                <a16:creationId xmlns:a16="http://schemas.microsoft.com/office/drawing/2014/main" id="{BD97848A-BE73-E84C-857D-357873CE3554}"/>
              </a:ext>
            </a:extLst>
          </p:cNvPr>
          <p:cNvSpPr>
            <a:spLocks noGrp="1"/>
          </p:cNvSpPr>
          <p:nvPr>
            <p:ph sz="half" idx="1"/>
          </p:nvPr>
        </p:nvSpPr>
        <p:spPr>
          <a:xfrm>
            <a:off x="457200" y="1600200"/>
            <a:ext cx="4038600" cy="4525963"/>
          </a:xfrm>
        </p:spPr>
        <p:txBody>
          <a:bodyPr wrap="square" anchor="t">
            <a:normAutofit/>
          </a:bodyPr>
          <a:lstStyle/>
          <a:p>
            <a:pPr eaLnBrk="1" hangingPunct="1">
              <a:defRPr/>
            </a:pPr>
            <a:r>
              <a:rPr lang="en-US" sz="2200" dirty="0"/>
              <a:t>Open-source software: </a:t>
            </a:r>
          </a:p>
          <a:p>
            <a:pPr lvl="1" eaLnBrk="1" hangingPunct="1">
              <a:defRPr/>
            </a:pPr>
            <a:r>
              <a:rPr lang="en-US" sz="2200" dirty="0"/>
              <a:t>Produced by community of programmers</a:t>
            </a:r>
          </a:p>
          <a:p>
            <a:pPr lvl="1" eaLnBrk="1" hangingPunct="1">
              <a:defRPr/>
            </a:pPr>
            <a:r>
              <a:rPr lang="en-US" sz="2200" dirty="0"/>
              <a:t>Free and modifiable by user</a:t>
            </a:r>
          </a:p>
          <a:p>
            <a:pPr lvl="1" eaLnBrk="1" hangingPunct="1">
              <a:defRPr/>
            </a:pPr>
            <a:r>
              <a:rPr lang="en-US" sz="2200" dirty="0"/>
              <a:t>Examples: Apache web server, Mozilla Firefox browser, OpenOffice</a:t>
            </a:r>
          </a:p>
          <a:p>
            <a:pPr eaLnBrk="1" hangingPunct="1">
              <a:defRPr/>
            </a:pPr>
            <a:r>
              <a:rPr lang="en-US" sz="2200" dirty="0"/>
              <a:t>Linux</a:t>
            </a:r>
          </a:p>
          <a:p>
            <a:pPr lvl="1" eaLnBrk="1" hangingPunct="1">
              <a:defRPr/>
            </a:pPr>
            <a:r>
              <a:rPr lang="en-US" sz="2200" dirty="0"/>
              <a:t>Open-source OS</a:t>
            </a:r>
          </a:p>
          <a:p>
            <a:pPr lvl="1" eaLnBrk="1" hangingPunct="1">
              <a:defRPr/>
            </a:pPr>
            <a:r>
              <a:rPr lang="en-US" sz="2200" dirty="0"/>
              <a:t>Used in mobile devices, local area networks, Web servers, high-performance computing</a:t>
            </a:r>
          </a:p>
        </p:txBody>
      </p:sp>
      <p:sp>
        <p:nvSpPr>
          <p:cNvPr id="71" name="Content Placeholder 3">
            <a:extLst>
              <a:ext uri="{FF2B5EF4-FFF2-40B4-BE49-F238E27FC236}">
                <a16:creationId xmlns:a16="http://schemas.microsoft.com/office/drawing/2014/main" id="{3A31E048-FE67-4D6B-9BCC-6875609EB26C}"/>
              </a:ext>
            </a:extLst>
          </p:cNvPr>
          <p:cNvSpPr>
            <a:spLocks noGrp="1"/>
          </p:cNvSpPr>
          <p:nvPr>
            <p:ph sz="half" idx="2"/>
          </p:nvPr>
        </p:nvSpPr>
        <p:spPr>
          <a:xfrm>
            <a:off x="4648200" y="1600200"/>
            <a:ext cx="4038600" cy="4525963"/>
          </a:xfrm>
        </p:spPr>
        <p:txBody>
          <a:bodyPr/>
          <a:lstStyle/>
          <a:p>
            <a:endParaRPr lang="en-US" dirty="0"/>
          </a:p>
        </p:txBody>
      </p:sp>
      <p:pic>
        <p:nvPicPr>
          <p:cNvPr id="60420" name="Picture 4" descr="See the source image">
            <a:extLst>
              <a:ext uri="{FF2B5EF4-FFF2-40B4-BE49-F238E27FC236}">
                <a16:creationId xmlns:a16="http://schemas.microsoft.com/office/drawing/2014/main" id="{12606214-E67B-B74C-B6AA-7387B9342B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600200"/>
            <a:ext cx="4267200" cy="4648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6E0D4CB-790B-DF4E-A749-E698050BDA41}"/>
              </a:ext>
            </a:extLst>
          </p:cNvPr>
          <p:cNvSpPr>
            <a:spLocks noGrp="1"/>
          </p:cNvSpPr>
          <p:nvPr>
            <p:ph idx="1"/>
          </p:nvPr>
        </p:nvSpPr>
        <p:spPr>
          <a:xfrm>
            <a:off x="457200" y="4038600"/>
            <a:ext cx="8229600" cy="2743200"/>
          </a:xfrm>
        </p:spPr>
        <p:txBody>
          <a:bodyPr wrap="square" anchor="t">
            <a:normAutofit fontScale="62500" lnSpcReduction="20000"/>
          </a:bodyPr>
          <a:lstStyle/>
          <a:p>
            <a:pPr eaLnBrk="1" hangingPunct="1">
              <a:defRPr/>
            </a:pPr>
            <a:r>
              <a:rPr lang="en-US" sz="2500" dirty="0"/>
              <a:t>Software outsourcing and cloud services</a:t>
            </a:r>
          </a:p>
          <a:p>
            <a:pPr lvl="1" eaLnBrk="1" hangingPunct="1">
              <a:defRPr/>
            </a:pPr>
            <a:r>
              <a:rPr lang="en-US" sz="2500" dirty="0">
                <a:solidFill>
                  <a:schemeClr val="tx1">
                    <a:lumMod val="95000"/>
                    <a:lumOff val="5000"/>
                  </a:schemeClr>
                </a:solidFill>
              </a:rPr>
              <a:t>Three external sources for software:</a:t>
            </a:r>
          </a:p>
          <a:p>
            <a:pPr lvl="2" eaLnBrk="1" hangingPunct="1">
              <a:defRPr/>
            </a:pPr>
            <a:r>
              <a:rPr lang="en-US" sz="2500" dirty="0">
                <a:solidFill>
                  <a:schemeClr val="tx1">
                    <a:lumMod val="95000"/>
                    <a:lumOff val="5000"/>
                  </a:schemeClr>
                </a:solidFill>
              </a:rPr>
              <a:t>Software packages and enterprise software</a:t>
            </a:r>
          </a:p>
          <a:p>
            <a:pPr lvl="2" eaLnBrk="1" hangingPunct="1">
              <a:defRPr/>
            </a:pPr>
            <a:r>
              <a:rPr lang="en-US" sz="2500" dirty="0">
                <a:solidFill>
                  <a:schemeClr val="tx1">
                    <a:lumMod val="95000"/>
                    <a:lumOff val="5000"/>
                  </a:schemeClr>
                </a:solidFill>
              </a:rPr>
              <a:t>Software outsourcing</a:t>
            </a:r>
          </a:p>
          <a:p>
            <a:pPr lvl="3" eaLnBrk="1" hangingPunct="1">
              <a:defRPr/>
            </a:pPr>
            <a:r>
              <a:rPr lang="en-US" sz="2500" dirty="0">
                <a:solidFill>
                  <a:schemeClr val="tx1">
                    <a:lumMod val="95000"/>
                    <a:lumOff val="5000"/>
                  </a:schemeClr>
                </a:solidFill>
              </a:rPr>
              <a:t>Contracting outside firms to develop software</a:t>
            </a:r>
          </a:p>
          <a:p>
            <a:pPr lvl="2" eaLnBrk="1" hangingPunct="1">
              <a:defRPr/>
            </a:pPr>
            <a:r>
              <a:rPr lang="en-US" sz="2500" dirty="0">
                <a:solidFill>
                  <a:schemeClr val="tx1">
                    <a:lumMod val="95000"/>
                    <a:lumOff val="5000"/>
                  </a:schemeClr>
                </a:solidFill>
              </a:rPr>
              <a:t>Cloud-based software services</a:t>
            </a:r>
          </a:p>
          <a:p>
            <a:pPr lvl="3" eaLnBrk="1" hangingPunct="1">
              <a:defRPr/>
            </a:pPr>
            <a:r>
              <a:rPr lang="en-US" sz="2500" dirty="0">
                <a:solidFill>
                  <a:schemeClr val="tx1">
                    <a:lumMod val="95000"/>
                    <a:lumOff val="5000"/>
                  </a:schemeClr>
                </a:solidFill>
              </a:rPr>
              <a:t>Software as a service (SaaS)</a:t>
            </a:r>
          </a:p>
          <a:p>
            <a:pPr lvl="3" eaLnBrk="1" hangingPunct="1">
              <a:defRPr/>
            </a:pPr>
            <a:r>
              <a:rPr lang="en-US" sz="2500" dirty="0">
                <a:solidFill>
                  <a:schemeClr val="tx1">
                    <a:lumMod val="95000"/>
                    <a:lumOff val="5000"/>
                  </a:schemeClr>
                </a:solidFill>
              </a:rPr>
              <a:t>Accessed with Web browser over Internet</a:t>
            </a:r>
          </a:p>
          <a:p>
            <a:pPr lvl="3" eaLnBrk="1" hangingPunct="1">
              <a:defRPr/>
            </a:pPr>
            <a:r>
              <a:rPr lang="en-US" sz="2500" dirty="0">
                <a:solidFill>
                  <a:schemeClr val="tx1">
                    <a:lumMod val="95000"/>
                    <a:lumOff val="5000"/>
                  </a:schemeClr>
                </a:solidFill>
              </a:rPr>
              <a:t>Service Level Agreements (SLAs): formal agreement with service providers</a:t>
            </a:r>
          </a:p>
          <a:p>
            <a:pPr lvl="3" eaLnBrk="1" hangingPunct="1">
              <a:defRPr/>
            </a:pPr>
            <a:endParaRPr lang="en-US" sz="2500" dirty="0">
              <a:solidFill>
                <a:schemeClr val="tx1">
                  <a:lumMod val="95000"/>
                  <a:lumOff val="5000"/>
                </a:schemeClr>
              </a:solidFill>
            </a:endParaRPr>
          </a:p>
        </p:txBody>
      </p:sp>
      <p:sp>
        <p:nvSpPr>
          <p:cNvPr id="62466" name="Text Placeholder 7">
            <a:extLst>
              <a:ext uri="{FF2B5EF4-FFF2-40B4-BE49-F238E27FC236}">
                <a16:creationId xmlns:a16="http://schemas.microsoft.com/office/drawing/2014/main" id="{008AC0CF-5585-A144-9282-6C1658049AC9}"/>
              </a:ext>
            </a:extLst>
          </p:cNvPr>
          <p:cNvSpPr>
            <a:spLocks noGrp="1"/>
          </p:cNvSpPr>
          <p:nvPr>
            <p:ph type="body" sz="quarter" idx="15"/>
          </p:nvPr>
        </p:nvSpPr>
        <p:spPr bwMode="auto">
          <a:xfrm>
            <a:off x="1485900" y="990600"/>
            <a:ext cx="6172200" cy="381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altLang="en-US"/>
              <a:t>Contemporary Software Platform Trends</a:t>
            </a:r>
          </a:p>
        </p:txBody>
      </p:sp>
      <p:pic>
        <p:nvPicPr>
          <p:cNvPr id="62470" name="Picture 6" descr="See the source image">
            <a:extLst>
              <a:ext uri="{FF2B5EF4-FFF2-40B4-BE49-F238E27FC236}">
                <a16:creationId xmlns:a16="http://schemas.microsoft.com/office/drawing/2014/main" id="{6CD3B472-6A6A-324D-A2AD-1BB72E5BF0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00200"/>
            <a:ext cx="8915400" cy="26610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Placeholder 7">
            <a:extLst>
              <a:ext uri="{FF2B5EF4-FFF2-40B4-BE49-F238E27FC236}">
                <a16:creationId xmlns:a16="http://schemas.microsoft.com/office/drawing/2014/main" id="{F5055AB4-9749-4C47-BECF-A4F36A76B53D}"/>
              </a:ext>
            </a:extLst>
          </p:cNvPr>
          <p:cNvSpPr>
            <a:spLocks noGrp="1"/>
          </p:cNvSpPr>
          <p:nvPr>
            <p:ph type="title"/>
          </p:nvPr>
        </p:nvSpPr>
        <p:spPr bwMode="auto">
          <a:xfrm>
            <a:off x="457200" y="274638"/>
            <a:ext cx="82296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eaLnBrk="1" hangingPunct="1"/>
            <a:r>
              <a:rPr lang="en-US" altLang="en-US" sz="3700"/>
              <a:t>Contemporary Software Platform Trends</a:t>
            </a:r>
          </a:p>
        </p:txBody>
      </p:sp>
      <p:sp>
        <p:nvSpPr>
          <p:cNvPr id="7" name="Content Placeholder 6">
            <a:extLst>
              <a:ext uri="{FF2B5EF4-FFF2-40B4-BE49-F238E27FC236}">
                <a16:creationId xmlns:a16="http://schemas.microsoft.com/office/drawing/2014/main" id="{51459CED-04A4-9D45-A9C1-B5AFA155A932}"/>
              </a:ext>
            </a:extLst>
          </p:cNvPr>
          <p:cNvSpPr>
            <a:spLocks noGrp="1"/>
          </p:cNvSpPr>
          <p:nvPr>
            <p:ph sz="half" idx="1"/>
          </p:nvPr>
        </p:nvSpPr>
        <p:spPr>
          <a:xfrm>
            <a:off x="457200" y="1600200"/>
            <a:ext cx="4038600" cy="4525963"/>
          </a:xfrm>
        </p:spPr>
        <p:txBody>
          <a:bodyPr wrap="square" anchor="t">
            <a:normAutofit/>
          </a:bodyPr>
          <a:lstStyle/>
          <a:p>
            <a:pPr eaLnBrk="1" hangingPunct="1">
              <a:buFont typeface="Arial" charset="0"/>
              <a:buChar char="•"/>
              <a:defRPr/>
            </a:pPr>
            <a:r>
              <a:rPr lang="en-US" sz="1800" dirty="0"/>
              <a:t>Software outsourcing and cloud services (cont.)</a:t>
            </a:r>
          </a:p>
          <a:p>
            <a:pPr lvl="1" eaLnBrk="1" hangingPunct="1">
              <a:buFont typeface="Arial" charset="0"/>
              <a:buChar char="–"/>
              <a:defRPr/>
            </a:pPr>
            <a:r>
              <a:rPr lang="en-US" sz="1800" dirty="0"/>
              <a:t>Mashups</a:t>
            </a:r>
          </a:p>
          <a:p>
            <a:pPr lvl="2" eaLnBrk="1" hangingPunct="1">
              <a:buFont typeface="Arial" charset="0"/>
              <a:buChar char="•"/>
              <a:defRPr/>
            </a:pPr>
            <a:r>
              <a:rPr lang="en-US" sz="1800" dirty="0"/>
              <a:t>Combinations of two or more online applications, such as combining mapping software (Google Maps) with local content</a:t>
            </a:r>
          </a:p>
          <a:p>
            <a:pPr lvl="1" eaLnBrk="1" hangingPunct="1">
              <a:buFont typeface="Arial" charset="0"/>
              <a:buChar char="–"/>
              <a:defRPr/>
            </a:pPr>
            <a:r>
              <a:rPr lang="en-US" sz="1800" dirty="0"/>
              <a:t>Apps</a:t>
            </a:r>
          </a:p>
          <a:p>
            <a:pPr lvl="2" eaLnBrk="1" hangingPunct="1">
              <a:buFont typeface="Arial" charset="0"/>
              <a:buChar char="•"/>
              <a:defRPr/>
            </a:pPr>
            <a:r>
              <a:rPr lang="en-US" sz="1800" dirty="0"/>
              <a:t>Small pieces of software that run on the Internet, on your computer, or on your cell phone </a:t>
            </a:r>
          </a:p>
          <a:p>
            <a:pPr lvl="3" eaLnBrk="1" hangingPunct="1">
              <a:buFont typeface="Arial" charset="0"/>
              <a:buChar char="–"/>
              <a:defRPr/>
            </a:pPr>
            <a:r>
              <a:rPr lang="en-US" dirty="0"/>
              <a:t>iPhone, Android</a:t>
            </a:r>
          </a:p>
          <a:p>
            <a:pPr lvl="2" eaLnBrk="1" hangingPunct="1">
              <a:buFont typeface="Arial" charset="0"/>
              <a:buChar char="•"/>
              <a:defRPr/>
            </a:pPr>
            <a:r>
              <a:rPr lang="en-US" sz="1800" dirty="0"/>
              <a:t>Generally delivered over the Internet</a:t>
            </a:r>
          </a:p>
          <a:p>
            <a:pPr lvl="2" eaLnBrk="1" hangingPunct="1">
              <a:buFont typeface="Arial" charset="0"/>
              <a:buChar char="•"/>
              <a:defRPr/>
            </a:pPr>
            <a:endParaRPr lang="en-US" sz="1800" dirty="0"/>
          </a:p>
        </p:txBody>
      </p:sp>
      <p:pic>
        <p:nvPicPr>
          <p:cNvPr id="64516" name="Picture 4" descr="Image result for mashups">
            <a:extLst>
              <a:ext uri="{FF2B5EF4-FFF2-40B4-BE49-F238E27FC236}">
                <a16:creationId xmlns:a16="http://schemas.microsoft.com/office/drawing/2014/main" id="{C66FC1F1-55F2-C540-9585-61351CB5C0C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334000" y="1600200"/>
            <a:ext cx="3276600" cy="2478101"/>
          </a:xfrm>
          <a:prstGeom prst="rect">
            <a:avLst/>
          </a:prstGeom>
          <a:noFill/>
          <a:extLst>
            <a:ext uri="{909E8E84-426E-40DD-AFC4-6F175D3DCCD1}">
              <a14:hiddenFill xmlns:a14="http://schemas.microsoft.com/office/drawing/2010/main">
                <a:solidFill>
                  <a:srgbClr val="FFFFFF"/>
                </a:solidFill>
              </a14:hiddenFill>
            </a:ext>
          </a:extLst>
        </p:spPr>
      </p:pic>
      <p:pic>
        <p:nvPicPr>
          <p:cNvPr id="64518" name="Picture 6" descr="See the source image">
            <a:extLst>
              <a:ext uri="{FF2B5EF4-FFF2-40B4-BE49-F238E27FC236}">
                <a16:creationId xmlns:a16="http://schemas.microsoft.com/office/drawing/2014/main" id="{E29F73C1-A90C-9342-B94F-77C11C3D6B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581400"/>
            <a:ext cx="3638626" cy="3124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E8D0-B49D-4749-BC9A-312AE10F8E4B}"/>
              </a:ext>
            </a:extLst>
          </p:cNvPr>
          <p:cNvSpPr>
            <a:spLocks noGrp="1"/>
          </p:cNvSpPr>
          <p:nvPr>
            <p:ph type="ctrTitle"/>
          </p:nvPr>
        </p:nvSpPr>
        <p:spPr>
          <a:xfrm>
            <a:off x="533400" y="3048000"/>
            <a:ext cx="7772400" cy="1470025"/>
          </a:xfrm>
        </p:spPr>
        <p:txBody>
          <a:bodyPr>
            <a:normAutofit/>
          </a:bodyPr>
          <a:lstStyle/>
          <a:p>
            <a:pPr eaLnBrk="1" hangingPunct="1">
              <a:defRPr/>
            </a:pPr>
            <a:r>
              <a:rPr lang="en-US" altLang="en-US" sz="4900" dirty="0">
                <a:effectLst>
                  <a:outerShdw blurRad="38100" dist="38100" dir="2700000" algn="tl">
                    <a:srgbClr val="C0C0C0"/>
                  </a:outerShdw>
                </a:effectLst>
              </a:rPr>
              <a:t>Thank You</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Placeholder 4">
            <a:extLst>
              <a:ext uri="{FF2B5EF4-FFF2-40B4-BE49-F238E27FC236}">
                <a16:creationId xmlns:a16="http://schemas.microsoft.com/office/drawing/2014/main" id="{F76C10CD-D3EB-2549-B3CB-0A0BA8B0B648}"/>
              </a:ext>
            </a:extLst>
          </p:cNvPr>
          <p:cNvSpPr>
            <a:spLocks noGrp="1"/>
          </p:cNvSpPr>
          <p:nvPr>
            <p:ph type="body" sz="quarter" idx="15"/>
          </p:nvPr>
        </p:nvSpPr>
        <p:spPr>
          <a:xfrm>
            <a:off x="1485900" y="990600"/>
            <a:ext cx="6172200" cy="381000"/>
          </a:xfrm>
        </p:spPr>
        <p:txBody>
          <a:bodyPr wrap="square" anchor="t">
            <a:normAutofit/>
          </a:bodyPr>
          <a:lstStyle/>
          <a:p>
            <a:pPr eaLnBrk="1" hangingPunct="1"/>
            <a:r>
              <a:rPr lang="en-US" altLang="en-US" dirty="0"/>
              <a:t>LEARNING OBJECTIVES</a:t>
            </a:r>
          </a:p>
        </p:txBody>
      </p:sp>
      <p:graphicFrame>
        <p:nvGraphicFramePr>
          <p:cNvPr id="29700" name="Content Placeholder 4">
            <a:extLst>
              <a:ext uri="{FF2B5EF4-FFF2-40B4-BE49-F238E27FC236}">
                <a16:creationId xmlns:a16="http://schemas.microsoft.com/office/drawing/2014/main" id="{7C436A61-94E9-4924-A341-83EE29C3BA15}"/>
              </a:ext>
            </a:extLst>
          </p:cNvPr>
          <p:cNvGraphicFramePr>
            <a:graphicFrameLocks noGrp="1"/>
          </p:cNvGraphicFramePr>
          <p:nvPr>
            <p:ph idx="1"/>
            <p:extLst>
              <p:ext uri="{D42A27DB-BD31-4B8C-83A1-F6EECF244321}">
                <p14:modId xmlns:p14="http://schemas.microsoft.com/office/powerpoint/2010/main" val="623590512"/>
              </p:ext>
            </p:extLst>
          </p:nvPr>
        </p:nvGraphicFramePr>
        <p:xfrm>
          <a:off x="457200" y="1828800"/>
          <a:ext cx="8229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On the left are three cells all connected to each other by arrows and labelled as:&#10;1. Business strategy&#10;2. I T strategy&#10;3. Information technology&#10;Arrows point to the right from these three cells to a cell in the center, labelled: I T services and infrastructure.&#10;Another arrow points to the right from this cell to a cell on the extreme right, labelled: &#10;• Customer services&#10;• Supplier services&#10;• Enterprise services">
            <a:extLst>
              <a:ext uri="{FF2B5EF4-FFF2-40B4-BE49-F238E27FC236}">
                <a16:creationId xmlns:a16="http://schemas.microsoft.com/office/drawing/2014/main" id="{ACB65407-E354-BB48-8DB7-12BF19BB238F}"/>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3290"/>
          <a:stretch/>
        </p:blipFill>
        <p:spPr bwMode="auto">
          <a:xfrm>
            <a:off x="914400" y="1905000"/>
            <a:ext cx="7147618" cy="4495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C7F19EBC-2611-CD43-8413-546DB7E9FB72}"/>
              </a:ext>
            </a:extLst>
          </p:cNvPr>
          <p:cNvSpPr txBox="1">
            <a:spLocks/>
          </p:cNvSpPr>
          <p:nvPr/>
        </p:nvSpPr>
        <p:spPr bwMode="auto">
          <a:xfrm>
            <a:off x="457200" y="0"/>
            <a:ext cx="8229600" cy="9144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0" fontAlgn="base" hangingPunct="0">
              <a:lnSpc>
                <a:spcPct val="90000"/>
              </a:lnSpc>
              <a:spcBef>
                <a:spcPct val="0"/>
              </a:spcBef>
              <a:spcAft>
                <a:spcPct val="0"/>
              </a:spcAft>
              <a:defRPr sz="4400" kern="1200">
                <a:solidFill>
                  <a:schemeClr val="tx1"/>
                </a:solidFill>
                <a:latin typeface="+mj-lt"/>
                <a:ea typeface="ＭＳ Ｐゴシック" charset="0"/>
                <a:cs typeface="ＭＳ Ｐゴシック" charset="0"/>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cs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cs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cs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cs typeface="ＭＳ Ｐゴシック"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hangingPunct="1"/>
            <a:r>
              <a:rPr lang="en-US" altLang="en-US" dirty="0"/>
              <a:t>IT Infrastructure</a:t>
            </a:r>
          </a:p>
        </p:txBody>
      </p:sp>
      <p:sp>
        <p:nvSpPr>
          <p:cNvPr id="4" name="Rectangle 3">
            <a:extLst>
              <a:ext uri="{FF2B5EF4-FFF2-40B4-BE49-F238E27FC236}">
                <a16:creationId xmlns:a16="http://schemas.microsoft.com/office/drawing/2014/main" id="{B59BB11C-FF4E-0B45-94D7-3262DFE39480}"/>
              </a:ext>
            </a:extLst>
          </p:cNvPr>
          <p:cNvSpPr/>
          <p:nvPr/>
        </p:nvSpPr>
        <p:spPr>
          <a:xfrm>
            <a:off x="457200" y="609600"/>
            <a:ext cx="8534400" cy="830997"/>
          </a:xfrm>
          <a:prstGeom prst="rect">
            <a:avLst/>
          </a:prstGeom>
        </p:spPr>
        <p:txBody>
          <a:bodyPr wrap="square">
            <a:spAutoFit/>
          </a:bodyPr>
          <a:lstStyle/>
          <a:p>
            <a:r>
              <a:rPr lang="en-IN" altLang="en-US" dirty="0"/>
              <a:t>Connection Between the Firm, </a:t>
            </a:r>
            <a:r>
              <a:rPr lang="en-IN" altLang="en-US" spc="-450" dirty="0"/>
              <a:t>I T</a:t>
            </a:r>
            <a:r>
              <a:rPr lang="en-IN" altLang="en-US" dirty="0"/>
              <a:t> Infrastructure, and Business Capabilities</a:t>
            </a:r>
            <a:endParaRPr lang="en-US" dirty="0"/>
          </a:p>
        </p:txBody>
      </p:sp>
    </p:spTree>
    <p:extLst>
      <p:ext uri="{BB962C8B-B14F-4D97-AF65-F5344CB8AC3E}">
        <p14:creationId xmlns:p14="http://schemas.microsoft.com/office/powerpoint/2010/main" val="1531735753"/>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Placeholder 7">
            <a:extLst>
              <a:ext uri="{FF2B5EF4-FFF2-40B4-BE49-F238E27FC236}">
                <a16:creationId xmlns:a16="http://schemas.microsoft.com/office/drawing/2014/main" id="{930DE746-2CF2-594E-B6A1-570EFA62A81A}"/>
              </a:ext>
            </a:extLst>
          </p:cNvPr>
          <p:cNvSpPr>
            <a:spLocks noGrp="1"/>
          </p:cNvSpPr>
          <p:nvPr>
            <p:ph type="title"/>
          </p:nvPr>
        </p:nvSpPr>
        <p:spPr bwMode="auto">
          <a:xfrm>
            <a:off x="457200" y="274638"/>
            <a:ext cx="82296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eaLnBrk="1" hangingPunct="1"/>
            <a:r>
              <a:rPr lang="en-US" altLang="en-US" dirty="0"/>
              <a:t>IT Infrastructure</a:t>
            </a:r>
          </a:p>
        </p:txBody>
      </p:sp>
      <p:sp>
        <p:nvSpPr>
          <p:cNvPr id="31745" name="Content Placeholder 6">
            <a:extLst>
              <a:ext uri="{FF2B5EF4-FFF2-40B4-BE49-F238E27FC236}">
                <a16:creationId xmlns:a16="http://schemas.microsoft.com/office/drawing/2014/main" id="{C347B6F4-9446-1B49-AAEF-F246287E7ED1}"/>
              </a:ext>
            </a:extLst>
          </p:cNvPr>
          <p:cNvSpPr>
            <a:spLocks noGrp="1"/>
          </p:cNvSpPr>
          <p:nvPr>
            <p:ph sz="half" idx="1"/>
          </p:nvPr>
        </p:nvSpPr>
        <p:spPr bwMode="auto">
          <a:xfrm>
            <a:off x="457200" y="1600200"/>
            <a:ext cx="4267200" cy="4876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altLang="en-US" sz="1500" dirty="0"/>
              <a:t>IT infrastructure:</a:t>
            </a:r>
          </a:p>
          <a:p>
            <a:pPr lvl="1" eaLnBrk="1" hangingPunct="1"/>
            <a:r>
              <a:rPr lang="en-US" altLang="en-US" sz="1500" dirty="0"/>
              <a:t>Set of physical devices and software required to operate enterprise</a:t>
            </a:r>
          </a:p>
          <a:p>
            <a:pPr lvl="1" eaLnBrk="1" hangingPunct="1">
              <a:spcAft>
                <a:spcPct val="0"/>
              </a:spcAft>
            </a:pPr>
            <a:r>
              <a:rPr lang="en-US" altLang="en-US" sz="1500" dirty="0"/>
              <a:t>Set of firmwide services including:</a:t>
            </a:r>
          </a:p>
          <a:p>
            <a:pPr lvl="2" eaLnBrk="1" hangingPunct="1">
              <a:spcAft>
                <a:spcPct val="0"/>
              </a:spcAft>
            </a:pPr>
            <a:r>
              <a:rPr lang="en-US" altLang="en-US" sz="1500" dirty="0"/>
              <a:t>Computing platforms providing computing services</a:t>
            </a:r>
          </a:p>
          <a:p>
            <a:pPr lvl="2" eaLnBrk="1" hangingPunct="1">
              <a:spcAft>
                <a:spcPct val="0"/>
              </a:spcAft>
            </a:pPr>
            <a:r>
              <a:rPr lang="en-US" altLang="en-US" sz="1500" dirty="0"/>
              <a:t>Telecommunications services</a:t>
            </a:r>
          </a:p>
          <a:p>
            <a:pPr lvl="2" eaLnBrk="1" hangingPunct="1">
              <a:spcAft>
                <a:spcPct val="0"/>
              </a:spcAft>
            </a:pPr>
            <a:r>
              <a:rPr lang="en-US" altLang="en-US" sz="1500" dirty="0"/>
              <a:t>Data management services</a:t>
            </a:r>
          </a:p>
          <a:p>
            <a:pPr lvl="2" eaLnBrk="1" hangingPunct="1">
              <a:spcAft>
                <a:spcPct val="0"/>
              </a:spcAft>
            </a:pPr>
            <a:r>
              <a:rPr lang="en-US" altLang="en-US" sz="1500" dirty="0"/>
              <a:t>Application software services</a:t>
            </a:r>
          </a:p>
          <a:p>
            <a:pPr lvl="2" eaLnBrk="1" hangingPunct="1">
              <a:spcAft>
                <a:spcPct val="0"/>
              </a:spcAft>
            </a:pPr>
            <a:r>
              <a:rPr lang="en-US" altLang="en-US" sz="1500" dirty="0"/>
              <a:t>Physical facilities management services</a:t>
            </a:r>
          </a:p>
          <a:p>
            <a:pPr lvl="2" eaLnBrk="1" hangingPunct="1"/>
            <a:r>
              <a:rPr lang="en-US" altLang="en-US" sz="1500" dirty="0"/>
              <a:t>IT management, education, and other services</a:t>
            </a:r>
          </a:p>
          <a:p>
            <a:pPr lvl="1" eaLnBrk="1" hangingPunct="1"/>
            <a:r>
              <a:rPr lang="ja-JP" altLang="en-US" sz="1500"/>
              <a:t>“</a:t>
            </a:r>
            <a:r>
              <a:rPr lang="en-US" altLang="ja-JP" sz="1500" dirty="0"/>
              <a:t>Service platform</a:t>
            </a:r>
            <a:r>
              <a:rPr lang="ja-JP" altLang="en-US" sz="1500"/>
              <a:t>”</a:t>
            </a:r>
            <a:r>
              <a:rPr lang="en-US" altLang="ja-JP" sz="1500" dirty="0"/>
              <a:t> perspective</a:t>
            </a:r>
          </a:p>
          <a:p>
            <a:pPr lvl="2" eaLnBrk="1" hangingPunct="1"/>
            <a:r>
              <a:rPr lang="en-US" altLang="en-US" sz="1500" dirty="0"/>
              <a:t>More accurate view of value of investments</a:t>
            </a:r>
          </a:p>
          <a:p>
            <a:pPr eaLnBrk="1" hangingPunct="1"/>
            <a:endParaRPr lang="en-US" altLang="en-US" sz="1500" dirty="0"/>
          </a:p>
        </p:txBody>
      </p:sp>
      <p:pic>
        <p:nvPicPr>
          <p:cNvPr id="31750" name="Picture 6" descr="Image result for it infrastructure">
            <a:extLst>
              <a:ext uri="{FF2B5EF4-FFF2-40B4-BE49-F238E27FC236}">
                <a16:creationId xmlns:a16="http://schemas.microsoft.com/office/drawing/2014/main" id="{BC431580-5168-BE48-A7DE-FA655FF2629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24400" y="1981200"/>
            <a:ext cx="4003036"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897086"/>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Placeholder 7">
            <a:extLst>
              <a:ext uri="{FF2B5EF4-FFF2-40B4-BE49-F238E27FC236}">
                <a16:creationId xmlns:a16="http://schemas.microsoft.com/office/drawing/2014/main" id="{64068373-2935-2242-95A2-578F25D9BFBB}"/>
              </a:ext>
            </a:extLst>
          </p:cNvPr>
          <p:cNvSpPr>
            <a:spLocks noGrp="1"/>
          </p:cNvSpPr>
          <p:nvPr>
            <p:ph type="title"/>
          </p:nvPr>
        </p:nvSpPr>
        <p:spPr bwMode="auto">
          <a:xfrm>
            <a:off x="457200" y="274638"/>
            <a:ext cx="82296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eaLnBrk="1" hangingPunct="1"/>
            <a:r>
              <a:rPr lang="en-US" altLang="en-US"/>
              <a:t>IT Infrastructure</a:t>
            </a:r>
          </a:p>
        </p:txBody>
      </p:sp>
      <p:sp>
        <p:nvSpPr>
          <p:cNvPr id="15363" name="Content Placeholder 6">
            <a:extLst>
              <a:ext uri="{FF2B5EF4-FFF2-40B4-BE49-F238E27FC236}">
                <a16:creationId xmlns:a16="http://schemas.microsoft.com/office/drawing/2014/main" id="{C3E3FBE3-FF42-BC48-80C0-D6C461631D3D}"/>
              </a:ext>
            </a:extLst>
          </p:cNvPr>
          <p:cNvSpPr>
            <a:spLocks noGrp="1"/>
          </p:cNvSpPr>
          <p:nvPr>
            <p:ph sz="half" idx="1"/>
          </p:nvPr>
        </p:nvSpPr>
        <p:spPr>
          <a:xfrm>
            <a:off x="457200" y="1600200"/>
            <a:ext cx="4038600" cy="4525963"/>
          </a:xfrm>
        </p:spPr>
        <p:txBody>
          <a:bodyPr wrap="square" anchor="t">
            <a:normAutofit/>
          </a:bodyPr>
          <a:lstStyle/>
          <a:p>
            <a:pPr eaLnBrk="1" hangingPunct="1">
              <a:defRPr/>
            </a:pPr>
            <a:r>
              <a:rPr lang="en-US" sz="1300" dirty="0"/>
              <a:t>Evolution of IT infrastructure</a:t>
            </a:r>
          </a:p>
          <a:p>
            <a:pPr lvl="1" eaLnBrk="1" hangingPunct="1">
              <a:spcAft>
                <a:spcPts val="0"/>
              </a:spcAft>
              <a:defRPr/>
            </a:pPr>
            <a:r>
              <a:rPr lang="en-US" sz="1300" dirty="0"/>
              <a:t>General-purpose mainframe and minicomputer era: 1959 to present</a:t>
            </a:r>
          </a:p>
          <a:p>
            <a:pPr lvl="2" eaLnBrk="1" hangingPunct="1">
              <a:spcAft>
                <a:spcPts val="0"/>
              </a:spcAft>
              <a:defRPr/>
            </a:pPr>
            <a:r>
              <a:rPr lang="en-US" sz="1300" dirty="0"/>
              <a:t>1958: IBM first mainframes introduced</a:t>
            </a:r>
          </a:p>
          <a:p>
            <a:pPr lvl="2" eaLnBrk="1" hangingPunct="1">
              <a:defRPr/>
            </a:pPr>
            <a:r>
              <a:rPr lang="en-US" sz="1300" dirty="0"/>
              <a:t>1965: less expensive DEC minicomputers introduced</a:t>
            </a:r>
          </a:p>
          <a:p>
            <a:pPr lvl="1" eaLnBrk="1" hangingPunct="1">
              <a:spcAft>
                <a:spcPts val="0"/>
              </a:spcAft>
              <a:defRPr/>
            </a:pPr>
            <a:r>
              <a:rPr lang="en-US" sz="1300" dirty="0"/>
              <a:t>Personal computer era: 1981 to present</a:t>
            </a:r>
          </a:p>
          <a:p>
            <a:pPr lvl="2" eaLnBrk="1" hangingPunct="1">
              <a:spcAft>
                <a:spcPts val="0"/>
              </a:spcAft>
              <a:defRPr/>
            </a:pPr>
            <a:r>
              <a:rPr lang="en-US" sz="1300" dirty="0"/>
              <a:t>1981: Introduction of IBM PC</a:t>
            </a:r>
          </a:p>
          <a:p>
            <a:pPr lvl="2" eaLnBrk="1" hangingPunct="1">
              <a:defRPr/>
            </a:pPr>
            <a:r>
              <a:rPr lang="en-US" sz="1300" dirty="0"/>
              <a:t>Proliferation in 80s, 90s resulted in growth of personal software</a:t>
            </a:r>
          </a:p>
          <a:p>
            <a:pPr lvl="1" eaLnBrk="1" hangingPunct="1">
              <a:spcAft>
                <a:spcPts val="0"/>
              </a:spcAft>
              <a:defRPr/>
            </a:pPr>
            <a:r>
              <a:rPr lang="en-US" sz="1300" dirty="0"/>
              <a:t>Client/server era: 1983 to present</a:t>
            </a:r>
          </a:p>
          <a:p>
            <a:pPr lvl="2" eaLnBrk="1" hangingPunct="1">
              <a:spcAft>
                <a:spcPts val="0"/>
              </a:spcAft>
              <a:defRPr/>
            </a:pPr>
            <a:r>
              <a:rPr lang="en-US" sz="1300" dirty="0"/>
              <a:t>Desktop clients networked to  servers, with processing work split between clients and servers</a:t>
            </a:r>
          </a:p>
          <a:p>
            <a:pPr lvl="2" eaLnBrk="1" hangingPunct="1">
              <a:spcAft>
                <a:spcPts val="0"/>
              </a:spcAft>
              <a:defRPr/>
            </a:pPr>
            <a:r>
              <a:rPr lang="en-US" sz="1300" dirty="0"/>
              <a:t>Network may be two-tiered or multitiered (N-tiered)</a:t>
            </a:r>
          </a:p>
          <a:p>
            <a:pPr lvl="2" eaLnBrk="1" hangingPunct="1">
              <a:defRPr/>
            </a:pPr>
            <a:r>
              <a:rPr lang="en-US" sz="1300" dirty="0"/>
              <a:t>Various types of servers (network, application, Web)</a:t>
            </a:r>
          </a:p>
          <a:p>
            <a:pPr lvl="2" eaLnBrk="1" hangingPunct="1">
              <a:defRPr/>
            </a:pPr>
            <a:endParaRPr lang="en-US" sz="1300" dirty="0"/>
          </a:p>
          <a:p>
            <a:pPr lvl="2" eaLnBrk="1" hangingPunct="1">
              <a:defRPr/>
            </a:pPr>
            <a:endParaRPr lang="en-US" sz="1300" dirty="0"/>
          </a:p>
          <a:p>
            <a:pPr eaLnBrk="1" hangingPunct="1">
              <a:defRPr/>
            </a:pPr>
            <a:endParaRPr lang="en-US" sz="1300" dirty="0"/>
          </a:p>
        </p:txBody>
      </p:sp>
      <p:pic>
        <p:nvPicPr>
          <p:cNvPr id="5" name="Picture Placeholder 10" descr="Fig-5-02A.png">
            <a:extLst>
              <a:ext uri="{FF2B5EF4-FFF2-40B4-BE49-F238E27FC236}">
                <a16:creationId xmlns:a16="http://schemas.microsoft.com/office/drawing/2014/main" id="{E9A43994-43E4-FF47-B972-A942F06919B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l="-2295" r="22108"/>
          <a:stretch>
            <a:fillRect/>
          </a:stretch>
        </p:blipFill>
        <p:spPr bwMode="auto">
          <a:xfrm>
            <a:off x="4648200" y="2107282"/>
            <a:ext cx="4038600" cy="351179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Placeholder 7">
            <a:extLst>
              <a:ext uri="{FF2B5EF4-FFF2-40B4-BE49-F238E27FC236}">
                <a16:creationId xmlns:a16="http://schemas.microsoft.com/office/drawing/2014/main" id="{79D5DE37-0E43-5F48-A059-BE60976D49FF}"/>
              </a:ext>
            </a:extLst>
          </p:cNvPr>
          <p:cNvSpPr>
            <a:spLocks noGrp="1"/>
          </p:cNvSpPr>
          <p:nvPr>
            <p:ph type="title"/>
          </p:nvPr>
        </p:nvSpPr>
        <p:spPr bwMode="auto">
          <a:xfrm>
            <a:off x="457200" y="274638"/>
            <a:ext cx="82296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eaLnBrk="1" hangingPunct="1"/>
            <a:r>
              <a:rPr lang="en-US" altLang="en-US"/>
              <a:t>IT Infrastructure</a:t>
            </a:r>
          </a:p>
        </p:txBody>
      </p:sp>
      <p:sp>
        <p:nvSpPr>
          <p:cNvPr id="7" name="Content Placeholder 6">
            <a:extLst>
              <a:ext uri="{FF2B5EF4-FFF2-40B4-BE49-F238E27FC236}">
                <a16:creationId xmlns:a16="http://schemas.microsoft.com/office/drawing/2014/main" id="{65C4CE97-8320-D54B-9740-B74B2FBDDADE}"/>
              </a:ext>
            </a:extLst>
          </p:cNvPr>
          <p:cNvSpPr>
            <a:spLocks noGrp="1"/>
          </p:cNvSpPr>
          <p:nvPr>
            <p:ph sz="half" idx="1"/>
          </p:nvPr>
        </p:nvSpPr>
        <p:spPr>
          <a:xfrm>
            <a:off x="457200" y="1600200"/>
            <a:ext cx="4038600" cy="4525963"/>
          </a:xfrm>
        </p:spPr>
        <p:txBody>
          <a:bodyPr wrap="square" anchor="t">
            <a:normAutofit/>
          </a:bodyPr>
          <a:lstStyle/>
          <a:p>
            <a:pPr eaLnBrk="1" hangingPunct="1">
              <a:defRPr/>
            </a:pPr>
            <a:r>
              <a:rPr lang="en-US" sz="1500"/>
              <a:t>Evolution of IT infrastructure (cont.)</a:t>
            </a:r>
          </a:p>
          <a:p>
            <a:pPr lvl="1" eaLnBrk="1" hangingPunct="1">
              <a:defRPr/>
            </a:pPr>
            <a:r>
              <a:rPr lang="en-US" sz="1500"/>
              <a:t>Enterprise computing era: 1992 to present</a:t>
            </a:r>
          </a:p>
          <a:p>
            <a:pPr lvl="2" eaLnBrk="1" hangingPunct="1">
              <a:defRPr/>
            </a:pPr>
            <a:r>
              <a:rPr lang="en-US" sz="1500"/>
              <a:t>Move toward integrating disparate networks, applications using Internet standards and enterprise applications</a:t>
            </a:r>
          </a:p>
          <a:p>
            <a:pPr lvl="1" eaLnBrk="1" hangingPunct="1">
              <a:defRPr/>
            </a:pPr>
            <a:r>
              <a:rPr lang="en-US" sz="1500"/>
              <a:t>Cloud and mobile computing: 2000 to present</a:t>
            </a:r>
          </a:p>
          <a:p>
            <a:pPr lvl="2" eaLnBrk="1" hangingPunct="1">
              <a:defRPr/>
            </a:pPr>
            <a:r>
              <a:rPr lang="en-US" sz="1500"/>
              <a:t>Cloud computing: computing power and software applications supplied over the Internet or other network</a:t>
            </a:r>
          </a:p>
          <a:p>
            <a:pPr lvl="3" eaLnBrk="1" hangingPunct="1">
              <a:defRPr/>
            </a:pPr>
            <a:r>
              <a:rPr lang="en-US" sz="1500"/>
              <a:t>Fastest growing form of computing</a:t>
            </a:r>
          </a:p>
          <a:p>
            <a:pPr eaLnBrk="1" hangingPunct="1">
              <a:defRPr/>
            </a:pPr>
            <a:endParaRPr lang="en-US" sz="1500"/>
          </a:p>
        </p:txBody>
      </p:sp>
      <p:pic>
        <p:nvPicPr>
          <p:cNvPr id="5" name="Picture Placeholder 10" descr="Fig-5-02A.png">
            <a:extLst>
              <a:ext uri="{FF2B5EF4-FFF2-40B4-BE49-F238E27FC236}">
                <a16:creationId xmlns:a16="http://schemas.microsoft.com/office/drawing/2014/main" id="{D0BA71C5-E17A-B64B-B312-6DE3539EFF6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t="-220" b="-1654"/>
          <a:stretch>
            <a:fillRect/>
          </a:stretch>
        </p:blipFill>
        <p:spPr bwMode="auto">
          <a:xfrm>
            <a:off x="4648200" y="1925728"/>
            <a:ext cx="4038600" cy="387490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Placeholder 1">
            <a:extLst>
              <a:ext uri="{FF2B5EF4-FFF2-40B4-BE49-F238E27FC236}">
                <a16:creationId xmlns:a16="http://schemas.microsoft.com/office/drawing/2014/main" id="{9EE921F8-E61D-0843-A0D8-C276BF409779}"/>
              </a:ext>
            </a:extLst>
          </p:cNvPr>
          <p:cNvSpPr>
            <a:spLocks noGrp="1"/>
          </p:cNvSpPr>
          <p:nvPr>
            <p:ph type="body" sz="quarter" idx="17"/>
          </p:nvPr>
        </p:nvSpPr>
        <p:spPr bwMode="auto">
          <a:xfrm>
            <a:off x="1676400" y="5943600"/>
            <a:ext cx="70104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a:t>In a multitiered client/server network, client requests for service are handled by different levels of servers.</a:t>
            </a:r>
          </a:p>
        </p:txBody>
      </p:sp>
      <p:sp>
        <p:nvSpPr>
          <p:cNvPr id="41986" name="Text Placeholder 3">
            <a:extLst>
              <a:ext uri="{FF2B5EF4-FFF2-40B4-BE49-F238E27FC236}">
                <a16:creationId xmlns:a16="http://schemas.microsoft.com/office/drawing/2014/main" id="{3BD9B366-1FEA-5E42-835A-622692353302}"/>
              </a:ext>
            </a:extLst>
          </p:cNvPr>
          <p:cNvSpPr>
            <a:spLocks noGrp="1"/>
          </p:cNvSpPr>
          <p:nvPr>
            <p:ph type="body" sz="quarter" idx="18"/>
          </p:nvPr>
        </p:nvSpPr>
        <p:spPr bwMode="auto">
          <a:xfrm>
            <a:off x="533400" y="5943600"/>
            <a:ext cx="1066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0"/>
              </a:spcBef>
              <a:buFontTx/>
              <a:buNone/>
            </a:pPr>
            <a:r>
              <a:rPr lang="en-US" altLang="en-US"/>
              <a:t>FIGURE 5-3</a:t>
            </a:r>
          </a:p>
          <a:p>
            <a:pPr eaLnBrk="1" hangingPunct="1">
              <a:spcBef>
                <a:spcPct val="0"/>
              </a:spcBef>
              <a:buFontTx/>
              <a:buNone/>
            </a:pPr>
            <a:endParaRPr lang="en-US" altLang="en-US"/>
          </a:p>
        </p:txBody>
      </p:sp>
      <p:sp>
        <p:nvSpPr>
          <p:cNvPr id="41987" name="Text Placeholder 4">
            <a:extLst>
              <a:ext uri="{FF2B5EF4-FFF2-40B4-BE49-F238E27FC236}">
                <a16:creationId xmlns:a16="http://schemas.microsoft.com/office/drawing/2014/main" id="{816DA4F4-2332-E04B-8C29-7E0F0B505419}"/>
              </a:ext>
            </a:extLst>
          </p:cNvPr>
          <p:cNvSpPr>
            <a:spLocks noGrp="1"/>
          </p:cNvSpPr>
          <p:nvPr>
            <p:ph type="body"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A MULTITIERED CLIENT/SERVER NETWORK (N-TIER)</a:t>
            </a:r>
          </a:p>
        </p:txBody>
      </p:sp>
      <p:pic>
        <p:nvPicPr>
          <p:cNvPr id="41988" name="Picture Placeholder 10" descr="Fig-5-01.png">
            <a:extLst>
              <a:ext uri="{FF2B5EF4-FFF2-40B4-BE49-F238E27FC236}">
                <a16:creationId xmlns:a16="http://schemas.microsoft.com/office/drawing/2014/main" id="{00962A5B-8446-774B-BF5A-03B3C2D0FA88}"/>
              </a:ext>
            </a:extLst>
          </p:cNvPr>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t="2158" b="2158"/>
          <a:stretch>
            <a:fillRect/>
          </a:stretch>
        </p:blipFill>
        <p:spPr bwMode="auto">
          <a:xfrm>
            <a:off x="0" y="2019300"/>
            <a:ext cx="8816975" cy="3543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Placeholder 1">
            <a:extLst>
              <a:ext uri="{FF2B5EF4-FFF2-40B4-BE49-F238E27FC236}">
                <a16:creationId xmlns:a16="http://schemas.microsoft.com/office/drawing/2014/main" id="{0DCCA82C-A566-5A4B-B029-9E7513BB2AC3}"/>
              </a:ext>
            </a:extLst>
          </p:cNvPr>
          <p:cNvSpPr>
            <a:spLocks noGrp="1"/>
          </p:cNvSpPr>
          <p:nvPr>
            <p:ph type="body"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a:t>Nanotubes are tiny tubes about 10,000 times thinner than a human hair. They consist of rolled up sheets of carbon hexagons and have the potential uses as minuscule wires or in ultrasmall electronic devices and are very powerful conductors of electrical current.</a:t>
            </a:r>
          </a:p>
        </p:txBody>
      </p:sp>
      <p:sp>
        <p:nvSpPr>
          <p:cNvPr id="44034" name="Text Placeholder 3">
            <a:extLst>
              <a:ext uri="{FF2B5EF4-FFF2-40B4-BE49-F238E27FC236}">
                <a16:creationId xmlns:a16="http://schemas.microsoft.com/office/drawing/2014/main" id="{8BB0DB4C-0377-5249-AE9A-0FB144C8E911}"/>
              </a:ext>
            </a:extLst>
          </p:cNvPr>
          <p:cNvSpPr>
            <a:spLocks noGrp="1"/>
          </p:cNvSpPr>
          <p:nvPr>
            <p:ph type="body" sz="quarter" idx="18"/>
          </p:nvPr>
        </p:nvSpPr>
        <p:spPr bwMode="auto">
          <a:xfrm>
            <a:off x="457200" y="3657600"/>
            <a:ext cx="2133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a:t>FIGURE 5-6</a:t>
            </a:r>
          </a:p>
        </p:txBody>
      </p:sp>
      <p:sp>
        <p:nvSpPr>
          <p:cNvPr id="44035" name="Text Placeholder 4">
            <a:extLst>
              <a:ext uri="{FF2B5EF4-FFF2-40B4-BE49-F238E27FC236}">
                <a16:creationId xmlns:a16="http://schemas.microsoft.com/office/drawing/2014/main" id="{0783B349-EC5D-A74F-B921-EF0040C0C3B1}"/>
              </a:ext>
            </a:extLst>
          </p:cNvPr>
          <p:cNvSpPr>
            <a:spLocks noGrp="1"/>
          </p:cNvSpPr>
          <p:nvPr>
            <p:ph type="body" sz="quarter" idx="2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EXAMPLES OF NANOTUBES</a:t>
            </a:r>
          </a:p>
          <a:p>
            <a:pPr eaLnBrk="1" hangingPunct="1"/>
            <a:endParaRPr lang="en-US" altLang="en-US"/>
          </a:p>
        </p:txBody>
      </p:sp>
      <p:pic>
        <p:nvPicPr>
          <p:cNvPr id="44036" name="Picture Placeholder 10">
            <a:extLst>
              <a:ext uri="{FF2B5EF4-FFF2-40B4-BE49-F238E27FC236}">
                <a16:creationId xmlns:a16="http://schemas.microsoft.com/office/drawing/2014/main" id="{08AD0C61-7F02-3B49-90AC-D6166ADFA5E8}"/>
              </a:ext>
            </a:extLst>
          </p:cNvPr>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2971800" y="1543050"/>
            <a:ext cx="6172200" cy="4629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Placeholder 7">
            <a:extLst>
              <a:ext uri="{FF2B5EF4-FFF2-40B4-BE49-F238E27FC236}">
                <a16:creationId xmlns:a16="http://schemas.microsoft.com/office/drawing/2014/main" id="{BD58C109-E909-3043-83D6-A81B5CBA0295}"/>
              </a:ext>
            </a:extLst>
          </p:cNvPr>
          <p:cNvSpPr>
            <a:spLocks noGrp="1"/>
          </p:cNvSpPr>
          <p:nvPr>
            <p:ph type="title"/>
          </p:nvPr>
        </p:nvSpPr>
        <p:spPr bwMode="auto">
          <a:xfrm>
            <a:off x="457200" y="274638"/>
            <a:ext cx="82296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eaLnBrk="1" hangingPunct="1"/>
            <a:r>
              <a:rPr lang="en-US" altLang="en-US" sz="3700"/>
              <a:t>Contemporary Hardware Platform Trends</a:t>
            </a:r>
          </a:p>
        </p:txBody>
      </p:sp>
      <p:sp>
        <p:nvSpPr>
          <p:cNvPr id="7" name="Content Placeholder 6">
            <a:extLst>
              <a:ext uri="{FF2B5EF4-FFF2-40B4-BE49-F238E27FC236}">
                <a16:creationId xmlns:a16="http://schemas.microsoft.com/office/drawing/2014/main" id="{CF7746C1-CD8F-B14E-82E3-33CCA5383269}"/>
              </a:ext>
            </a:extLst>
          </p:cNvPr>
          <p:cNvSpPr>
            <a:spLocks noGrp="1"/>
          </p:cNvSpPr>
          <p:nvPr>
            <p:ph sz="half" idx="1"/>
          </p:nvPr>
        </p:nvSpPr>
        <p:spPr>
          <a:xfrm>
            <a:off x="457200" y="1752601"/>
            <a:ext cx="4343400" cy="4495800"/>
          </a:xfrm>
        </p:spPr>
        <p:txBody>
          <a:bodyPr wrap="square" anchor="t">
            <a:normAutofit/>
          </a:bodyPr>
          <a:lstStyle/>
          <a:p>
            <a:pPr eaLnBrk="1" hangingPunct="1">
              <a:buFont typeface="Arial" charset="0"/>
              <a:buChar char="•"/>
              <a:defRPr/>
            </a:pPr>
            <a:r>
              <a:rPr lang="en-US" sz="1800" dirty="0"/>
              <a:t>The mobile digital platform</a:t>
            </a:r>
          </a:p>
          <a:p>
            <a:pPr lvl="1" eaLnBrk="1" hangingPunct="1">
              <a:buFont typeface="Arial" charset="0"/>
              <a:buChar char="–"/>
              <a:defRPr/>
            </a:pPr>
            <a:r>
              <a:rPr lang="en-US" sz="1800" dirty="0"/>
              <a:t>Cell phones, smartphones (iPhone, Android, and Blackberry) </a:t>
            </a:r>
          </a:p>
          <a:p>
            <a:pPr lvl="2" eaLnBrk="1" hangingPunct="1">
              <a:buFont typeface="Arial" charset="0"/>
              <a:buChar char="•"/>
              <a:defRPr/>
            </a:pPr>
            <a:r>
              <a:rPr lang="en-US" sz="1800" dirty="0"/>
              <a:t>Data transmission, Web surfing, e-mail, and IM duties</a:t>
            </a:r>
          </a:p>
          <a:p>
            <a:pPr lvl="1" eaLnBrk="1" hangingPunct="1">
              <a:buFont typeface="Arial" charset="0"/>
              <a:buChar char="–"/>
              <a:defRPr/>
            </a:pPr>
            <a:r>
              <a:rPr lang="en-US" sz="1800" dirty="0"/>
              <a:t>Netbooks: </a:t>
            </a:r>
          </a:p>
          <a:p>
            <a:pPr lvl="2" eaLnBrk="1" hangingPunct="1">
              <a:buFont typeface="Arial" charset="0"/>
              <a:buChar char="•"/>
              <a:defRPr/>
            </a:pPr>
            <a:r>
              <a:rPr lang="en-US" sz="1800" dirty="0"/>
              <a:t>Small lightweight notebooks optimized for wireless communication and core tasks</a:t>
            </a:r>
          </a:p>
          <a:p>
            <a:pPr lvl="1" eaLnBrk="1" hangingPunct="1">
              <a:buFont typeface="Arial" charset="0"/>
              <a:buChar char="–"/>
              <a:defRPr/>
            </a:pPr>
            <a:r>
              <a:rPr lang="en-US" sz="1800" dirty="0"/>
              <a:t>Tablets (iPad)</a:t>
            </a:r>
          </a:p>
          <a:p>
            <a:pPr lvl="1" eaLnBrk="1" hangingPunct="1">
              <a:buFont typeface="Arial" charset="0"/>
              <a:buChar char="–"/>
              <a:defRPr/>
            </a:pPr>
            <a:r>
              <a:rPr lang="en-US" sz="1800" dirty="0"/>
              <a:t>Networked e-readers (Kindle and Nook)</a:t>
            </a:r>
          </a:p>
          <a:p>
            <a:pPr eaLnBrk="1" hangingPunct="1">
              <a:buFont typeface="Arial" charset="0"/>
              <a:buChar char="•"/>
              <a:defRPr/>
            </a:pPr>
            <a:endParaRPr lang="en-US" sz="1800" dirty="0"/>
          </a:p>
        </p:txBody>
      </p:sp>
      <p:pic>
        <p:nvPicPr>
          <p:cNvPr id="46084" name="Picture 4" descr="Image result for mobile digital platform">
            <a:extLst>
              <a:ext uri="{FF2B5EF4-FFF2-40B4-BE49-F238E27FC236}">
                <a16:creationId xmlns:a16="http://schemas.microsoft.com/office/drawing/2014/main" id="{912B128B-1BBF-4640-B192-305945755C5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876800" y="1905000"/>
            <a:ext cx="3986774" cy="3733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theme/theme1.xml><?xml version="1.0" encoding="utf-8"?>
<a:theme xmlns:a="http://schemas.openxmlformats.org/drawingml/2006/main" name="mis13_ppt_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s13_ppt_theme" id="{7CA2BA00-E9EB-4BEF-AF4C-1ED584871758}" vid="{B4D374BE-FCE2-4F97-B2B4-08F201962BE9}"/>
    </a:ext>
  </a:extLst>
</a:theme>
</file>

<file path=ppt/theme/theme2.xml><?xml version="1.0" encoding="utf-8"?>
<a:theme xmlns:a="http://schemas.openxmlformats.org/drawingml/2006/main" name="ess10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ss10_ppt_theme" id="{25793F6B-B46E-47DC-87AE-38EC3E5B0D34}" vid="{BBC9376B-6A48-498C-B661-5611B8E8BC51}"/>
    </a:ext>
  </a:extLst>
</a:theme>
</file>

<file path=ppt/theme/theme3.xml><?xml version="1.0" encoding="utf-8"?>
<a:theme xmlns:a="http://schemas.openxmlformats.org/drawingml/2006/main" name="1_ess10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ss10_ppt_theme" id="{25793F6B-B46E-47DC-87AE-38EC3E5B0D34}" vid="{BBC9376B-6A48-498C-B661-5611B8E8BC51}"/>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2134</Words>
  <Application>Microsoft Macintosh PowerPoint</Application>
  <PresentationFormat>On-screen Show (4:3)</PresentationFormat>
  <Paragraphs>154</Paragraphs>
  <Slides>19</Slides>
  <Notes>18</Notes>
  <HiddenSlides>0</HiddenSlides>
  <MMClips>0</MMClips>
  <ScaleCrop>false</ScaleCrop>
  <HeadingPairs>
    <vt:vector size="8" baseType="variant">
      <vt:variant>
        <vt:lpstr>Fonts Used</vt:lpstr>
      </vt:variant>
      <vt:variant>
        <vt:i4>6</vt:i4>
      </vt:variant>
      <vt:variant>
        <vt:lpstr>Theme</vt:lpstr>
      </vt:variant>
      <vt:variant>
        <vt:i4>3</vt:i4>
      </vt:variant>
      <vt:variant>
        <vt:lpstr>Slide Titles</vt:lpstr>
      </vt:variant>
      <vt:variant>
        <vt:i4>19</vt:i4>
      </vt:variant>
      <vt:variant>
        <vt:lpstr>Custom Shows</vt:lpstr>
      </vt:variant>
      <vt:variant>
        <vt:i4>1</vt:i4>
      </vt:variant>
    </vt:vector>
  </HeadingPairs>
  <TitlesOfParts>
    <vt:vector size="29" baseType="lpstr">
      <vt:lpstr>Arial</vt:lpstr>
      <vt:lpstr>ＭＳ Ｐゴシック</vt:lpstr>
      <vt:lpstr>Calibri Light</vt:lpstr>
      <vt:lpstr>Calibri</vt:lpstr>
      <vt:lpstr>Times New Roman</vt:lpstr>
      <vt:lpstr>Cambria</vt:lpstr>
      <vt:lpstr>mis13_ppt_theme</vt:lpstr>
      <vt:lpstr>ess10_ppt_theme</vt:lpstr>
      <vt:lpstr>1_ess10_ppt_theme</vt:lpstr>
      <vt:lpstr>IT INFRASTRUCTURE AND EMERGING TECHNOLOGIES</vt:lpstr>
      <vt:lpstr>PowerPoint Presentation</vt:lpstr>
      <vt:lpstr>PowerPoint Presentation</vt:lpstr>
      <vt:lpstr>IT Infrastructure</vt:lpstr>
      <vt:lpstr>IT Infrastructure</vt:lpstr>
      <vt:lpstr>IT Infrastructure</vt:lpstr>
      <vt:lpstr>PowerPoint Presentation</vt:lpstr>
      <vt:lpstr>PowerPoint Presentation</vt:lpstr>
      <vt:lpstr>Contemporary Hardware Platform Trends</vt:lpstr>
      <vt:lpstr>Contemporary Hardware Platform Trends</vt:lpstr>
      <vt:lpstr>PowerPoint Presentation</vt:lpstr>
      <vt:lpstr>Contemporary Hardware Platform Trends</vt:lpstr>
      <vt:lpstr>Contemporary Hardware Platform Trends</vt:lpstr>
      <vt:lpstr>Contemporary Hardware Platform Trends</vt:lpstr>
      <vt:lpstr>PowerPoint Presentation</vt:lpstr>
      <vt:lpstr>Contemporary Software Platform Trends</vt:lpstr>
      <vt:lpstr>PowerPoint Presentation</vt:lpstr>
      <vt:lpstr>Contemporary Software Platform Trends</vt:lpstr>
      <vt:lpstr>Thank You</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Chandranna Rayadurg</dc:creator>
  <cp:lastModifiedBy/>
  <cp:revision>1</cp:revision>
  <dcterms:created xsi:type="dcterms:W3CDTF">2020-08-20T16:41:39Z</dcterms:created>
  <dcterms:modified xsi:type="dcterms:W3CDTF">2020-08-20T16:43:19Z</dcterms:modified>
</cp:coreProperties>
</file>