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2"/>
  </p:notesMasterIdLst>
  <p:sldIdLst>
    <p:sldId id="256" r:id="rId2"/>
    <p:sldId id="257" r:id="rId3"/>
    <p:sldId id="258" r:id="rId4"/>
    <p:sldId id="454" r:id="rId5"/>
    <p:sldId id="429" r:id="rId6"/>
    <p:sldId id="450" r:id="rId7"/>
    <p:sldId id="430" r:id="rId8"/>
    <p:sldId id="431" r:id="rId9"/>
    <p:sldId id="432" r:id="rId10"/>
    <p:sldId id="43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415"/>
  </p:normalViewPr>
  <p:slideViewPr>
    <p:cSldViewPr snapToGrid="0" snapToObjects="1">
      <p:cViewPr>
        <p:scale>
          <a:sx n="91" d="100"/>
          <a:sy n="91" d="100"/>
        </p:scale>
        <p:origin x="71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54A8F-3908-4282-BF05-83F3A1B576F4}"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EA03868D-FB68-40FB-8505-843F97448161}">
      <dgm:prSet/>
      <dgm:spPr/>
      <dgm:t>
        <a:bodyPr/>
        <a:lstStyle/>
        <a:p>
          <a:r>
            <a:rPr lang="en-US"/>
            <a:t>Web 2.0 (User is also a participant)</a:t>
          </a:r>
        </a:p>
      </dgm:t>
    </dgm:pt>
    <dgm:pt modelId="{CC64A66C-4D23-45B1-8BCE-D9BA18A9038B}" type="parTrans" cxnId="{C3BF7889-EF95-4C0F-A44A-AA44A67CE36C}">
      <dgm:prSet/>
      <dgm:spPr/>
      <dgm:t>
        <a:bodyPr/>
        <a:lstStyle/>
        <a:p>
          <a:endParaRPr lang="en-US"/>
        </a:p>
      </dgm:t>
    </dgm:pt>
    <dgm:pt modelId="{5881B729-E076-4157-9E19-2E73837B51D5}" type="sibTrans" cxnId="{C3BF7889-EF95-4C0F-A44A-AA44A67CE36C}">
      <dgm:prSet/>
      <dgm:spPr/>
      <dgm:t>
        <a:bodyPr/>
        <a:lstStyle/>
        <a:p>
          <a:endParaRPr lang="en-US"/>
        </a:p>
      </dgm:t>
    </dgm:pt>
    <dgm:pt modelId="{FD5E5E51-642B-4F1C-9C1B-2990F3C77A4F}">
      <dgm:prSet/>
      <dgm:spPr/>
      <dgm:t>
        <a:bodyPr/>
        <a:lstStyle/>
        <a:p>
          <a:r>
            <a:rPr lang="en-US"/>
            <a:t>Social Web is a collaborative, user created-web</a:t>
          </a:r>
        </a:p>
      </dgm:t>
    </dgm:pt>
    <dgm:pt modelId="{8100CBD6-4DC6-4A2B-9C3D-3F30EAA7A500}" type="parTrans" cxnId="{DBA9245A-52DB-4F04-84BC-F15A73193999}">
      <dgm:prSet/>
      <dgm:spPr/>
      <dgm:t>
        <a:bodyPr/>
        <a:lstStyle/>
        <a:p>
          <a:endParaRPr lang="en-US"/>
        </a:p>
      </dgm:t>
    </dgm:pt>
    <dgm:pt modelId="{44E211E6-B1E9-4464-95FE-B1E6D09A279D}" type="sibTrans" cxnId="{DBA9245A-52DB-4F04-84BC-F15A73193999}">
      <dgm:prSet/>
      <dgm:spPr/>
      <dgm:t>
        <a:bodyPr/>
        <a:lstStyle/>
        <a:p>
          <a:endParaRPr lang="en-US"/>
        </a:p>
      </dgm:t>
    </dgm:pt>
    <dgm:pt modelId="{496C4207-E145-4138-BA4B-C572CA36AD56}">
      <dgm:prSet/>
      <dgm:spPr/>
      <dgm:t>
        <a:bodyPr/>
        <a:lstStyle/>
        <a:p>
          <a:r>
            <a:rPr lang="en-US"/>
            <a:t>Collaboration tools, helping people to collaborate</a:t>
          </a:r>
        </a:p>
      </dgm:t>
    </dgm:pt>
    <dgm:pt modelId="{271C2402-4535-43F7-A5C4-DA4FF937779E}" type="parTrans" cxnId="{07BC8C42-4E55-4301-85E4-8A53288FEB12}">
      <dgm:prSet/>
      <dgm:spPr/>
      <dgm:t>
        <a:bodyPr/>
        <a:lstStyle/>
        <a:p>
          <a:endParaRPr lang="en-US"/>
        </a:p>
      </dgm:t>
    </dgm:pt>
    <dgm:pt modelId="{E5EF9BC3-5749-4FCA-9641-250049332A29}" type="sibTrans" cxnId="{07BC8C42-4E55-4301-85E4-8A53288FEB12}">
      <dgm:prSet/>
      <dgm:spPr/>
      <dgm:t>
        <a:bodyPr/>
        <a:lstStyle/>
        <a:p>
          <a:endParaRPr lang="en-US"/>
        </a:p>
      </dgm:t>
    </dgm:pt>
    <dgm:pt modelId="{18A96B0D-F539-4EDA-BDA3-3E89E613B485}">
      <dgm:prSet/>
      <dgm:spPr/>
      <dgm:t>
        <a:bodyPr/>
        <a:lstStyle/>
        <a:p>
          <a:r>
            <a:rPr lang="en-US"/>
            <a:t>Social media, a means of communication </a:t>
          </a:r>
        </a:p>
      </dgm:t>
    </dgm:pt>
    <dgm:pt modelId="{02305D50-2C3A-4B18-8DA8-5FBA28BD3AFC}" type="parTrans" cxnId="{C85EE2E5-9424-4563-B107-1CD8E147260F}">
      <dgm:prSet/>
      <dgm:spPr/>
      <dgm:t>
        <a:bodyPr/>
        <a:lstStyle/>
        <a:p>
          <a:endParaRPr lang="en-US"/>
        </a:p>
      </dgm:t>
    </dgm:pt>
    <dgm:pt modelId="{04FC75B8-714C-4E4A-B400-595F4B08C520}" type="sibTrans" cxnId="{C85EE2E5-9424-4563-B107-1CD8E147260F}">
      <dgm:prSet/>
      <dgm:spPr/>
      <dgm:t>
        <a:bodyPr/>
        <a:lstStyle/>
        <a:p>
          <a:endParaRPr lang="en-US"/>
        </a:p>
      </dgm:t>
    </dgm:pt>
    <dgm:pt modelId="{FB77D5B6-3D2E-4D7B-810F-12CAD92FDB68}">
      <dgm:prSet/>
      <dgm:spPr/>
      <dgm:t>
        <a:bodyPr/>
        <a:lstStyle/>
        <a:p>
          <a:r>
            <a:rPr lang="en-US"/>
            <a:t>Social networking, project collaboration, file sharing tools, blogs, podcasts, webcasts, media sharing etc.</a:t>
          </a:r>
        </a:p>
      </dgm:t>
    </dgm:pt>
    <dgm:pt modelId="{C275318C-FE60-41B5-9B76-B831C01B4AB6}" type="parTrans" cxnId="{BC823878-C27F-4098-9721-0DEB94E2FC6A}">
      <dgm:prSet/>
      <dgm:spPr/>
      <dgm:t>
        <a:bodyPr/>
        <a:lstStyle/>
        <a:p>
          <a:endParaRPr lang="en-US"/>
        </a:p>
      </dgm:t>
    </dgm:pt>
    <dgm:pt modelId="{1FD96E1C-3FAA-4125-A126-38BA9E39099C}" type="sibTrans" cxnId="{BC823878-C27F-4098-9721-0DEB94E2FC6A}">
      <dgm:prSet/>
      <dgm:spPr/>
      <dgm:t>
        <a:bodyPr/>
        <a:lstStyle/>
        <a:p>
          <a:endParaRPr lang="en-US"/>
        </a:p>
      </dgm:t>
    </dgm:pt>
    <dgm:pt modelId="{E1FF372B-84A4-4842-8CA0-8771A4298E98}">
      <dgm:prSet/>
      <dgm:spPr/>
      <dgm:t>
        <a:bodyPr/>
        <a:lstStyle/>
        <a:p>
          <a:r>
            <a:rPr lang="en-US"/>
            <a:t>Social Networking</a:t>
          </a:r>
        </a:p>
      </dgm:t>
    </dgm:pt>
    <dgm:pt modelId="{8EA0DFAD-3E20-4BC7-B621-3E439F4A9738}" type="parTrans" cxnId="{28E70738-6232-4B0F-82FC-49AD6AFFBB98}">
      <dgm:prSet/>
      <dgm:spPr/>
      <dgm:t>
        <a:bodyPr/>
        <a:lstStyle/>
        <a:p>
          <a:endParaRPr lang="en-US"/>
        </a:p>
      </dgm:t>
    </dgm:pt>
    <dgm:pt modelId="{9084F540-1FE9-4C0B-AE41-B2C145A92D4D}" type="sibTrans" cxnId="{28E70738-6232-4B0F-82FC-49AD6AFFBB98}">
      <dgm:prSet/>
      <dgm:spPr/>
      <dgm:t>
        <a:bodyPr/>
        <a:lstStyle/>
        <a:p>
          <a:endParaRPr lang="en-US"/>
        </a:p>
      </dgm:t>
    </dgm:pt>
    <dgm:pt modelId="{7B486C1B-D64F-4B20-836B-F3951A7F2F74}">
      <dgm:prSet/>
      <dgm:spPr/>
      <dgm:t>
        <a:bodyPr/>
        <a:lstStyle/>
        <a:p>
          <a:r>
            <a:rPr lang="en-US"/>
            <a:t>Refers to using the web to communicate and share information</a:t>
          </a:r>
        </a:p>
      </dgm:t>
    </dgm:pt>
    <dgm:pt modelId="{6C41CB94-5BF9-42AE-8387-467324AD71E7}" type="parTrans" cxnId="{D2A6CFEB-9149-44B3-8CB3-24B6EB16039D}">
      <dgm:prSet/>
      <dgm:spPr/>
      <dgm:t>
        <a:bodyPr/>
        <a:lstStyle/>
        <a:p>
          <a:endParaRPr lang="en-US"/>
        </a:p>
      </dgm:t>
    </dgm:pt>
    <dgm:pt modelId="{3EF18EE3-8665-4807-8D21-E8F1AC817892}" type="sibTrans" cxnId="{D2A6CFEB-9149-44B3-8CB3-24B6EB16039D}">
      <dgm:prSet/>
      <dgm:spPr/>
      <dgm:t>
        <a:bodyPr/>
        <a:lstStyle/>
        <a:p>
          <a:endParaRPr lang="en-US"/>
        </a:p>
      </dgm:t>
    </dgm:pt>
    <dgm:pt modelId="{6C3CDAA7-CF8B-467F-9529-9D6183E797D0}">
      <dgm:prSet/>
      <dgm:spPr/>
      <dgm:t>
        <a:bodyPr/>
        <a:lstStyle/>
        <a:p>
          <a:r>
            <a:rPr lang="en-US"/>
            <a:t>Facebook, Twitter, Linked-In</a:t>
          </a:r>
        </a:p>
      </dgm:t>
    </dgm:pt>
    <dgm:pt modelId="{124F7EF7-18E2-41A1-A5BC-58845D5CD263}" type="parTrans" cxnId="{01DB298D-1B80-489C-B81F-D1BEFD02739C}">
      <dgm:prSet/>
      <dgm:spPr/>
      <dgm:t>
        <a:bodyPr/>
        <a:lstStyle/>
        <a:p>
          <a:endParaRPr lang="en-US"/>
        </a:p>
      </dgm:t>
    </dgm:pt>
    <dgm:pt modelId="{24FE18B3-2A71-4C9C-9618-73E4E2030E04}" type="sibTrans" cxnId="{01DB298D-1B80-489C-B81F-D1BEFD02739C}">
      <dgm:prSet/>
      <dgm:spPr/>
      <dgm:t>
        <a:bodyPr/>
        <a:lstStyle/>
        <a:p>
          <a:endParaRPr lang="en-US"/>
        </a:p>
      </dgm:t>
    </dgm:pt>
    <dgm:pt modelId="{8A28178D-2313-420A-88CA-0BFF7AD7C1F3}">
      <dgm:prSet/>
      <dgm:spPr/>
      <dgm:t>
        <a:bodyPr/>
        <a:lstStyle/>
        <a:p>
          <a:r>
            <a:rPr lang="en-US"/>
            <a:t>Privacy precautions</a:t>
          </a:r>
        </a:p>
      </dgm:t>
    </dgm:pt>
    <dgm:pt modelId="{10A4D0B8-EFF9-42E8-B0E5-A133E9A4281C}" type="parTrans" cxnId="{1F4C9E5B-8110-4C1D-AFE4-3606942458BC}">
      <dgm:prSet/>
      <dgm:spPr/>
      <dgm:t>
        <a:bodyPr/>
        <a:lstStyle/>
        <a:p>
          <a:endParaRPr lang="en-US"/>
        </a:p>
      </dgm:t>
    </dgm:pt>
    <dgm:pt modelId="{925C8CD7-74D1-4F1B-B567-983400FFB55B}" type="sibTrans" cxnId="{1F4C9E5B-8110-4C1D-AFE4-3606942458BC}">
      <dgm:prSet/>
      <dgm:spPr/>
      <dgm:t>
        <a:bodyPr/>
        <a:lstStyle/>
        <a:p>
          <a:endParaRPr lang="en-US"/>
        </a:p>
      </dgm:t>
    </dgm:pt>
    <dgm:pt modelId="{4B403801-D082-614D-BB33-B8C6EF028F86}" type="pres">
      <dgm:prSet presAssocID="{CF554A8F-3908-4282-BF05-83F3A1B576F4}" presName="linear" presStyleCnt="0">
        <dgm:presLayoutVars>
          <dgm:dir/>
          <dgm:animLvl val="lvl"/>
          <dgm:resizeHandles val="exact"/>
        </dgm:presLayoutVars>
      </dgm:prSet>
      <dgm:spPr/>
    </dgm:pt>
    <dgm:pt modelId="{FC919915-046A-B64B-BEEA-B9AC734983B5}" type="pres">
      <dgm:prSet presAssocID="{EA03868D-FB68-40FB-8505-843F97448161}" presName="parentLin" presStyleCnt="0"/>
      <dgm:spPr/>
    </dgm:pt>
    <dgm:pt modelId="{F7EED8D8-C869-CC43-A9EF-0D5EB9034EBC}" type="pres">
      <dgm:prSet presAssocID="{EA03868D-FB68-40FB-8505-843F97448161}" presName="parentLeftMargin" presStyleLbl="node1" presStyleIdx="0" presStyleCnt="2"/>
      <dgm:spPr/>
    </dgm:pt>
    <dgm:pt modelId="{0AEDB312-2DFB-044C-BEA8-7C5771729FF2}" type="pres">
      <dgm:prSet presAssocID="{EA03868D-FB68-40FB-8505-843F97448161}" presName="parentText" presStyleLbl="node1" presStyleIdx="0" presStyleCnt="2">
        <dgm:presLayoutVars>
          <dgm:chMax val="0"/>
          <dgm:bulletEnabled val="1"/>
        </dgm:presLayoutVars>
      </dgm:prSet>
      <dgm:spPr/>
    </dgm:pt>
    <dgm:pt modelId="{BB33C4B8-E6B3-8D49-B1E9-F752C0AB24C6}" type="pres">
      <dgm:prSet presAssocID="{EA03868D-FB68-40FB-8505-843F97448161}" presName="negativeSpace" presStyleCnt="0"/>
      <dgm:spPr/>
    </dgm:pt>
    <dgm:pt modelId="{44B62ED8-32DF-FC45-BB98-D76E45102D6D}" type="pres">
      <dgm:prSet presAssocID="{EA03868D-FB68-40FB-8505-843F97448161}" presName="childText" presStyleLbl="conFgAcc1" presStyleIdx="0" presStyleCnt="2">
        <dgm:presLayoutVars>
          <dgm:bulletEnabled val="1"/>
        </dgm:presLayoutVars>
      </dgm:prSet>
      <dgm:spPr/>
    </dgm:pt>
    <dgm:pt modelId="{49D88EC6-FAF8-0749-A09B-7859142EBCFD}" type="pres">
      <dgm:prSet presAssocID="{5881B729-E076-4157-9E19-2E73837B51D5}" presName="spaceBetweenRectangles" presStyleCnt="0"/>
      <dgm:spPr/>
    </dgm:pt>
    <dgm:pt modelId="{819BE12F-D601-7846-A530-AE86EA4DEC66}" type="pres">
      <dgm:prSet presAssocID="{E1FF372B-84A4-4842-8CA0-8771A4298E98}" presName="parentLin" presStyleCnt="0"/>
      <dgm:spPr/>
    </dgm:pt>
    <dgm:pt modelId="{76ED1221-AAE4-4F48-B3E1-16E4CE8702EC}" type="pres">
      <dgm:prSet presAssocID="{E1FF372B-84A4-4842-8CA0-8771A4298E98}" presName="parentLeftMargin" presStyleLbl="node1" presStyleIdx="0" presStyleCnt="2"/>
      <dgm:spPr/>
    </dgm:pt>
    <dgm:pt modelId="{6159E6E9-CF0A-3A4B-B8BD-442E45694BDA}" type="pres">
      <dgm:prSet presAssocID="{E1FF372B-84A4-4842-8CA0-8771A4298E98}" presName="parentText" presStyleLbl="node1" presStyleIdx="1" presStyleCnt="2">
        <dgm:presLayoutVars>
          <dgm:chMax val="0"/>
          <dgm:bulletEnabled val="1"/>
        </dgm:presLayoutVars>
      </dgm:prSet>
      <dgm:spPr/>
    </dgm:pt>
    <dgm:pt modelId="{A345802C-3199-EC4E-B98F-7A584F1647A5}" type="pres">
      <dgm:prSet presAssocID="{E1FF372B-84A4-4842-8CA0-8771A4298E98}" presName="negativeSpace" presStyleCnt="0"/>
      <dgm:spPr/>
    </dgm:pt>
    <dgm:pt modelId="{B903A54B-6674-CE4B-AFB7-033986202105}" type="pres">
      <dgm:prSet presAssocID="{E1FF372B-84A4-4842-8CA0-8771A4298E98}" presName="childText" presStyleLbl="conFgAcc1" presStyleIdx="1" presStyleCnt="2">
        <dgm:presLayoutVars>
          <dgm:bulletEnabled val="1"/>
        </dgm:presLayoutVars>
      </dgm:prSet>
      <dgm:spPr/>
    </dgm:pt>
  </dgm:ptLst>
  <dgm:cxnLst>
    <dgm:cxn modelId="{7E4CD707-B7E9-8042-A923-0458DAA76D1E}" type="presOf" srcId="{E1FF372B-84A4-4842-8CA0-8771A4298E98}" destId="{76ED1221-AAE4-4F48-B3E1-16E4CE8702EC}" srcOrd="0" destOrd="0" presId="urn:microsoft.com/office/officeart/2005/8/layout/list1"/>
    <dgm:cxn modelId="{79CE6310-842F-1945-A88D-8AF6270E4D7F}" type="presOf" srcId="{E1FF372B-84A4-4842-8CA0-8771A4298E98}" destId="{6159E6E9-CF0A-3A4B-B8BD-442E45694BDA}" srcOrd="1" destOrd="0" presId="urn:microsoft.com/office/officeart/2005/8/layout/list1"/>
    <dgm:cxn modelId="{F96EF323-5373-424C-ACAB-D17B9B9BCC40}" type="presOf" srcId="{8A28178D-2313-420A-88CA-0BFF7AD7C1F3}" destId="{B903A54B-6674-CE4B-AFB7-033986202105}" srcOrd="0" destOrd="2" presId="urn:microsoft.com/office/officeart/2005/8/layout/list1"/>
    <dgm:cxn modelId="{A1647632-B40F-304F-B7DB-B7904347A056}" type="presOf" srcId="{18A96B0D-F539-4EDA-BDA3-3E89E613B485}" destId="{44B62ED8-32DF-FC45-BB98-D76E45102D6D}" srcOrd="0" destOrd="2" presId="urn:microsoft.com/office/officeart/2005/8/layout/list1"/>
    <dgm:cxn modelId="{28E70738-6232-4B0F-82FC-49AD6AFFBB98}" srcId="{CF554A8F-3908-4282-BF05-83F3A1B576F4}" destId="{E1FF372B-84A4-4842-8CA0-8771A4298E98}" srcOrd="1" destOrd="0" parTransId="{8EA0DFAD-3E20-4BC7-B621-3E439F4A9738}" sibTransId="{9084F540-1FE9-4C0B-AE41-B2C145A92D4D}"/>
    <dgm:cxn modelId="{07BC8C42-4E55-4301-85E4-8A53288FEB12}" srcId="{EA03868D-FB68-40FB-8505-843F97448161}" destId="{496C4207-E145-4138-BA4B-C572CA36AD56}" srcOrd="1" destOrd="0" parTransId="{271C2402-4535-43F7-A5C4-DA4FF937779E}" sibTransId="{E5EF9BC3-5749-4FCA-9641-250049332A29}"/>
    <dgm:cxn modelId="{DBA9245A-52DB-4F04-84BC-F15A73193999}" srcId="{EA03868D-FB68-40FB-8505-843F97448161}" destId="{FD5E5E51-642B-4F1C-9C1B-2990F3C77A4F}" srcOrd="0" destOrd="0" parTransId="{8100CBD6-4DC6-4A2B-9C3D-3F30EAA7A500}" sibTransId="{44E211E6-B1E9-4464-95FE-B1E6D09A279D}"/>
    <dgm:cxn modelId="{1F4C9E5B-8110-4C1D-AFE4-3606942458BC}" srcId="{E1FF372B-84A4-4842-8CA0-8771A4298E98}" destId="{8A28178D-2313-420A-88CA-0BFF7AD7C1F3}" srcOrd="2" destOrd="0" parTransId="{10A4D0B8-EFF9-42E8-B0E5-A133E9A4281C}" sibTransId="{925C8CD7-74D1-4F1B-B567-983400FFB55B}"/>
    <dgm:cxn modelId="{D555875E-51C0-614A-AE15-4E81ED2FDF19}" type="presOf" srcId="{496C4207-E145-4138-BA4B-C572CA36AD56}" destId="{44B62ED8-32DF-FC45-BB98-D76E45102D6D}" srcOrd="0" destOrd="1" presId="urn:microsoft.com/office/officeart/2005/8/layout/list1"/>
    <dgm:cxn modelId="{A13E2766-827D-1245-8292-674115765325}" type="presOf" srcId="{CF554A8F-3908-4282-BF05-83F3A1B576F4}" destId="{4B403801-D082-614D-BB33-B8C6EF028F86}" srcOrd="0" destOrd="0" presId="urn:microsoft.com/office/officeart/2005/8/layout/list1"/>
    <dgm:cxn modelId="{BC823878-C27F-4098-9721-0DEB94E2FC6A}" srcId="{18A96B0D-F539-4EDA-BDA3-3E89E613B485}" destId="{FB77D5B6-3D2E-4D7B-810F-12CAD92FDB68}" srcOrd="0" destOrd="0" parTransId="{C275318C-FE60-41B5-9B76-B831C01B4AB6}" sibTransId="{1FD96E1C-3FAA-4125-A126-38BA9E39099C}"/>
    <dgm:cxn modelId="{8D4B3B7D-35FF-A24E-818C-F325FBAC5B19}" type="presOf" srcId="{FD5E5E51-642B-4F1C-9C1B-2990F3C77A4F}" destId="{44B62ED8-32DF-FC45-BB98-D76E45102D6D}" srcOrd="0" destOrd="0" presId="urn:microsoft.com/office/officeart/2005/8/layout/list1"/>
    <dgm:cxn modelId="{C3BF7889-EF95-4C0F-A44A-AA44A67CE36C}" srcId="{CF554A8F-3908-4282-BF05-83F3A1B576F4}" destId="{EA03868D-FB68-40FB-8505-843F97448161}" srcOrd="0" destOrd="0" parTransId="{CC64A66C-4D23-45B1-8BCE-D9BA18A9038B}" sibTransId="{5881B729-E076-4157-9E19-2E73837B51D5}"/>
    <dgm:cxn modelId="{2F2AE68B-C9EA-1242-BEC6-9DF7B0BF07F9}" type="presOf" srcId="{7B486C1B-D64F-4B20-836B-F3951A7F2F74}" destId="{B903A54B-6674-CE4B-AFB7-033986202105}" srcOrd="0" destOrd="0" presId="urn:microsoft.com/office/officeart/2005/8/layout/list1"/>
    <dgm:cxn modelId="{01DB298D-1B80-489C-B81F-D1BEFD02739C}" srcId="{E1FF372B-84A4-4842-8CA0-8771A4298E98}" destId="{6C3CDAA7-CF8B-467F-9529-9D6183E797D0}" srcOrd="1" destOrd="0" parTransId="{124F7EF7-18E2-41A1-A5BC-58845D5CD263}" sibTransId="{24FE18B3-2A71-4C9C-9618-73E4E2030E04}"/>
    <dgm:cxn modelId="{5FC2398F-FEC4-CD41-B042-9AF873C50640}" type="presOf" srcId="{EA03868D-FB68-40FB-8505-843F97448161}" destId="{0AEDB312-2DFB-044C-BEA8-7C5771729FF2}" srcOrd="1" destOrd="0" presId="urn:microsoft.com/office/officeart/2005/8/layout/list1"/>
    <dgm:cxn modelId="{1874B597-A757-F440-A8A6-93107C3DB8EC}" type="presOf" srcId="{EA03868D-FB68-40FB-8505-843F97448161}" destId="{F7EED8D8-C869-CC43-A9EF-0D5EB9034EBC}" srcOrd="0" destOrd="0" presId="urn:microsoft.com/office/officeart/2005/8/layout/list1"/>
    <dgm:cxn modelId="{49D123C7-6F14-8B4B-9501-F22260019B97}" type="presOf" srcId="{FB77D5B6-3D2E-4D7B-810F-12CAD92FDB68}" destId="{44B62ED8-32DF-FC45-BB98-D76E45102D6D}" srcOrd="0" destOrd="3" presId="urn:microsoft.com/office/officeart/2005/8/layout/list1"/>
    <dgm:cxn modelId="{DCAF08CB-E216-794D-A1B2-DEF19F10AC48}" type="presOf" srcId="{6C3CDAA7-CF8B-467F-9529-9D6183E797D0}" destId="{B903A54B-6674-CE4B-AFB7-033986202105}" srcOrd="0" destOrd="1" presId="urn:microsoft.com/office/officeart/2005/8/layout/list1"/>
    <dgm:cxn modelId="{C85EE2E5-9424-4563-B107-1CD8E147260F}" srcId="{EA03868D-FB68-40FB-8505-843F97448161}" destId="{18A96B0D-F539-4EDA-BDA3-3E89E613B485}" srcOrd="2" destOrd="0" parTransId="{02305D50-2C3A-4B18-8DA8-5FBA28BD3AFC}" sibTransId="{04FC75B8-714C-4E4A-B400-595F4B08C520}"/>
    <dgm:cxn modelId="{D2A6CFEB-9149-44B3-8CB3-24B6EB16039D}" srcId="{E1FF372B-84A4-4842-8CA0-8771A4298E98}" destId="{7B486C1B-D64F-4B20-836B-F3951A7F2F74}" srcOrd="0" destOrd="0" parTransId="{6C41CB94-5BF9-42AE-8387-467324AD71E7}" sibTransId="{3EF18EE3-8665-4807-8D21-E8F1AC817892}"/>
    <dgm:cxn modelId="{71609534-5D65-9946-97A6-FC02B3232869}" type="presParOf" srcId="{4B403801-D082-614D-BB33-B8C6EF028F86}" destId="{FC919915-046A-B64B-BEEA-B9AC734983B5}" srcOrd="0" destOrd="0" presId="urn:microsoft.com/office/officeart/2005/8/layout/list1"/>
    <dgm:cxn modelId="{777878DE-DABD-A544-ACBE-DA8221F532B3}" type="presParOf" srcId="{FC919915-046A-B64B-BEEA-B9AC734983B5}" destId="{F7EED8D8-C869-CC43-A9EF-0D5EB9034EBC}" srcOrd="0" destOrd="0" presId="urn:microsoft.com/office/officeart/2005/8/layout/list1"/>
    <dgm:cxn modelId="{8AA5F5DE-BA82-5246-A810-27F296703824}" type="presParOf" srcId="{FC919915-046A-B64B-BEEA-B9AC734983B5}" destId="{0AEDB312-2DFB-044C-BEA8-7C5771729FF2}" srcOrd="1" destOrd="0" presId="urn:microsoft.com/office/officeart/2005/8/layout/list1"/>
    <dgm:cxn modelId="{1A8E8A85-C4E0-F242-A2BD-807197896D75}" type="presParOf" srcId="{4B403801-D082-614D-BB33-B8C6EF028F86}" destId="{BB33C4B8-E6B3-8D49-B1E9-F752C0AB24C6}" srcOrd="1" destOrd="0" presId="urn:microsoft.com/office/officeart/2005/8/layout/list1"/>
    <dgm:cxn modelId="{BAC31C80-BAA1-B04D-B0C7-ACE03C680CD8}" type="presParOf" srcId="{4B403801-D082-614D-BB33-B8C6EF028F86}" destId="{44B62ED8-32DF-FC45-BB98-D76E45102D6D}" srcOrd="2" destOrd="0" presId="urn:microsoft.com/office/officeart/2005/8/layout/list1"/>
    <dgm:cxn modelId="{8771ED7B-A70A-F647-9109-64563BFCA50B}" type="presParOf" srcId="{4B403801-D082-614D-BB33-B8C6EF028F86}" destId="{49D88EC6-FAF8-0749-A09B-7859142EBCFD}" srcOrd="3" destOrd="0" presId="urn:microsoft.com/office/officeart/2005/8/layout/list1"/>
    <dgm:cxn modelId="{F2EDCD05-FE4E-7C45-A58C-025625B5FC75}" type="presParOf" srcId="{4B403801-D082-614D-BB33-B8C6EF028F86}" destId="{819BE12F-D601-7846-A530-AE86EA4DEC66}" srcOrd="4" destOrd="0" presId="urn:microsoft.com/office/officeart/2005/8/layout/list1"/>
    <dgm:cxn modelId="{7EAE0F6D-E03B-7F40-8F12-295925F1C8C1}" type="presParOf" srcId="{819BE12F-D601-7846-A530-AE86EA4DEC66}" destId="{76ED1221-AAE4-4F48-B3E1-16E4CE8702EC}" srcOrd="0" destOrd="0" presId="urn:microsoft.com/office/officeart/2005/8/layout/list1"/>
    <dgm:cxn modelId="{F0BA310B-41EE-7243-8A89-24693298C343}" type="presParOf" srcId="{819BE12F-D601-7846-A530-AE86EA4DEC66}" destId="{6159E6E9-CF0A-3A4B-B8BD-442E45694BDA}" srcOrd="1" destOrd="0" presId="urn:microsoft.com/office/officeart/2005/8/layout/list1"/>
    <dgm:cxn modelId="{EDAE52FB-2FD0-234B-89C5-040351F4ACAF}" type="presParOf" srcId="{4B403801-D082-614D-BB33-B8C6EF028F86}" destId="{A345802C-3199-EC4E-B98F-7A584F1647A5}" srcOrd="5" destOrd="0" presId="urn:microsoft.com/office/officeart/2005/8/layout/list1"/>
    <dgm:cxn modelId="{4A3B745A-117C-E34B-B1B5-DFB690B15509}" type="presParOf" srcId="{4B403801-D082-614D-BB33-B8C6EF028F86}" destId="{B903A54B-6674-CE4B-AFB7-03398620210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F5C0C7-545D-4053-8A32-2930060EDD5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0E21AEF-16AB-4B7C-B396-977FE2A8BFDA}">
      <dgm:prSet/>
      <dgm:spPr/>
      <dgm:t>
        <a:bodyPr/>
        <a:lstStyle/>
        <a:p>
          <a:r>
            <a:rPr lang="en-US"/>
            <a:t>Project Collaboration and File Sharing Tools</a:t>
          </a:r>
        </a:p>
      </dgm:t>
    </dgm:pt>
    <dgm:pt modelId="{B3D1C3B2-73F7-400A-8D0E-EAE06C17D1DA}" type="parTrans" cxnId="{E99DBF47-B563-458C-8344-1D33F1434DE7}">
      <dgm:prSet/>
      <dgm:spPr/>
      <dgm:t>
        <a:bodyPr/>
        <a:lstStyle/>
        <a:p>
          <a:endParaRPr lang="en-US"/>
        </a:p>
      </dgm:t>
    </dgm:pt>
    <dgm:pt modelId="{0E9E95D5-2E17-4133-B694-58FBFE295E0D}" type="sibTrans" cxnId="{E99DBF47-B563-458C-8344-1D33F1434DE7}">
      <dgm:prSet/>
      <dgm:spPr/>
      <dgm:t>
        <a:bodyPr/>
        <a:lstStyle/>
        <a:p>
          <a:endParaRPr lang="en-US"/>
        </a:p>
      </dgm:t>
    </dgm:pt>
    <dgm:pt modelId="{F9DD50C1-593F-4180-82A9-BF8EB1446838}">
      <dgm:prSet/>
      <dgm:spPr/>
      <dgm:t>
        <a:bodyPr/>
        <a:lstStyle/>
        <a:p>
          <a:r>
            <a:rPr lang="en-US"/>
            <a:t>Wikis: Collaborative Web-based documents</a:t>
          </a:r>
        </a:p>
      </dgm:t>
    </dgm:pt>
    <dgm:pt modelId="{1E809927-CE2C-404A-983B-92D27BE4C5C8}" type="parTrans" cxnId="{44D51F7E-D7C4-4ED0-81D9-8AEF53347A39}">
      <dgm:prSet/>
      <dgm:spPr/>
      <dgm:t>
        <a:bodyPr/>
        <a:lstStyle/>
        <a:p>
          <a:endParaRPr lang="en-US"/>
        </a:p>
      </dgm:t>
    </dgm:pt>
    <dgm:pt modelId="{B0008513-334F-4FE9-AA9E-08C91F36BEFC}" type="sibTrans" cxnId="{44D51F7E-D7C4-4ED0-81D9-8AEF53347A39}">
      <dgm:prSet/>
      <dgm:spPr/>
      <dgm:t>
        <a:bodyPr/>
        <a:lstStyle/>
        <a:p>
          <a:endParaRPr lang="en-US"/>
        </a:p>
      </dgm:t>
    </dgm:pt>
    <dgm:pt modelId="{DE124AE0-97D3-4B8E-A1AC-CC80A77525B7}">
      <dgm:prSet/>
      <dgm:spPr/>
      <dgm:t>
        <a:bodyPr/>
        <a:lstStyle/>
        <a:p>
          <a:r>
            <a:rPr lang="en-US" dirty="0" err="1"/>
            <a:t>Wikibooks</a:t>
          </a:r>
          <a:r>
            <a:rPr lang="en-US" dirty="0"/>
            <a:t>, </a:t>
          </a:r>
          <a:r>
            <a:rPr lang="en-US" dirty="0" err="1"/>
            <a:t>wikiversity</a:t>
          </a:r>
          <a:r>
            <a:rPr lang="en-US" dirty="0"/>
            <a:t>, </a:t>
          </a:r>
          <a:r>
            <a:rPr lang="en-US" dirty="0" err="1"/>
            <a:t>wikisource</a:t>
          </a:r>
          <a:r>
            <a:rPr lang="en-US" dirty="0"/>
            <a:t>, </a:t>
          </a:r>
          <a:r>
            <a:rPr lang="en-US" dirty="0" err="1"/>
            <a:t>wikihow</a:t>
          </a:r>
          <a:r>
            <a:rPr lang="en-US" dirty="0"/>
            <a:t> etc.</a:t>
          </a:r>
        </a:p>
      </dgm:t>
    </dgm:pt>
    <dgm:pt modelId="{EEBE7916-1E95-4C79-9C15-A9977F638106}" type="parTrans" cxnId="{35FDA5A7-5785-4B8B-B62A-D51431B88600}">
      <dgm:prSet/>
      <dgm:spPr/>
      <dgm:t>
        <a:bodyPr/>
        <a:lstStyle/>
        <a:p>
          <a:endParaRPr lang="en-US"/>
        </a:p>
      </dgm:t>
    </dgm:pt>
    <dgm:pt modelId="{CB0B3C15-7841-4EA8-A101-659B6EC411B8}" type="sibTrans" cxnId="{35FDA5A7-5785-4B8B-B62A-D51431B88600}">
      <dgm:prSet/>
      <dgm:spPr/>
      <dgm:t>
        <a:bodyPr/>
        <a:lstStyle/>
        <a:p>
          <a:endParaRPr lang="en-US"/>
        </a:p>
      </dgm:t>
    </dgm:pt>
    <dgm:pt modelId="{F390C707-F685-4C84-BE9B-E209D938415C}">
      <dgm:prSet/>
      <dgm:spPr/>
      <dgm:t>
        <a:bodyPr/>
        <a:lstStyle/>
        <a:p>
          <a:r>
            <a:rPr lang="en-US"/>
            <a:t>Google Docs, MS Office Online</a:t>
          </a:r>
        </a:p>
      </dgm:t>
    </dgm:pt>
    <dgm:pt modelId="{4839EF4D-AB76-4147-A065-2B02BE25CC26}" type="parTrans" cxnId="{EC0A18DC-A192-4132-8780-1933953D410B}">
      <dgm:prSet/>
      <dgm:spPr/>
      <dgm:t>
        <a:bodyPr/>
        <a:lstStyle/>
        <a:p>
          <a:endParaRPr lang="en-US"/>
        </a:p>
      </dgm:t>
    </dgm:pt>
    <dgm:pt modelId="{88C807F4-A4E0-427E-8E26-403587234478}" type="sibTrans" cxnId="{EC0A18DC-A192-4132-8780-1933953D410B}">
      <dgm:prSet/>
      <dgm:spPr/>
      <dgm:t>
        <a:bodyPr/>
        <a:lstStyle/>
        <a:p>
          <a:endParaRPr lang="en-US"/>
        </a:p>
      </dgm:t>
    </dgm:pt>
    <dgm:pt modelId="{2C7F1F80-999F-4036-9E36-3460F4C0CB25}">
      <dgm:prSet/>
      <dgm:spPr/>
      <dgm:t>
        <a:bodyPr/>
        <a:lstStyle/>
        <a:p>
          <a:r>
            <a:rPr lang="en-US" dirty="0"/>
            <a:t>Project Management Tools</a:t>
          </a:r>
        </a:p>
      </dgm:t>
    </dgm:pt>
    <dgm:pt modelId="{ED78B015-1C64-4699-91C2-1C60016CA4E6}" type="parTrans" cxnId="{C1F4C972-6FDE-4B32-A92F-24E75E977E6D}">
      <dgm:prSet/>
      <dgm:spPr/>
      <dgm:t>
        <a:bodyPr/>
        <a:lstStyle/>
        <a:p>
          <a:endParaRPr lang="en-US"/>
        </a:p>
      </dgm:t>
    </dgm:pt>
    <dgm:pt modelId="{EB117A4B-8F6F-4013-9C78-BA86733D1E5E}" type="sibTrans" cxnId="{C1F4C972-6FDE-4B32-A92F-24E75E977E6D}">
      <dgm:prSet/>
      <dgm:spPr/>
      <dgm:t>
        <a:bodyPr/>
        <a:lstStyle/>
        <a:p>
          <a:endParaRPr lang="en-US"/>
        </a:p>
      </dgm:t>
    </dgm:pt>
    <dgm:pt modelId="{BEFDB8CD-8D42-4323-A72A-B7E6A047F03B}">
      <dgm:prSet/>
      <dgm:spPr/>
      <dgm:t>
        <a:bodyPr/>
        <a:lstStyle/>
        <a:p>
          <a:r>
            <a:rPr lang="en-US" dirty="0"/>
            <a:t>Slack, Monday, Trello, Asana, Wrike, Clarizen, Jira, Basecamp etc.</a:t>
          </a:r>
        </a:p>
      </dgm:t>
    </dgm:pt>
    <dgm:pt modelId="{64EBF898-5BAB-483F-A379-29A3E8E39C26}" type="parTrans" cxnId="{0E96E045-9F48-4950-9118-F8D952CC7DA5}">
      <dgm:prSet/>
      <dgm:spPr/>
      <dgm:t>
        <a:bodyPr/>
        <a:lstStyle/>
        <a:p>
          <a:endParaRPr lang="en-US"/>
        </a:p>
      </dgm:t>
    </dgm:pt>
    <dgm:pt modelId="{3B80CC9F-6CFF-4115-9738-09A0137FB09B}" type="sibTrans" cxnId="{0E96E045-9F48-4950-9118-F8D952CC7DA5}">
      <dgm:prSet/>
      <dgm:spPr/>
      <dgm:t>
        <a:bodyPr/>
        <a:lstStyle/>
        <a:p>
          <a:endParaRPr lang="en-US"/>
        </a:p>
      </dgm:t>
    </dgm:pt>
    <dgm:pt modelId="{8CE6AD06-CC71-408E-8A27-ED485CB6C537}">
      <dgm:prSet/>
      <dgm:spPr/>
      <dgm:t>
        <a:bodyPr/>
        <a:lstStyle/>
        <a:p>
          <a:r>
            <a:rPr lang="en-US"/>
            <a:t>Blogs</a:t>
          </a:r>
        </a:p>
      </dgm:t>
    </dgm:pt>
    <dgm:pt modelId="{56C71DF6-A8BB-49F3-AD6C-1E36B61D94AC}" type="parTrans" cxnId="{FCB4917A-5C70-4799-9EBC-0DCD669392A5}">
      <dgm:prSet/>
      <dgm:spPr/>
      <dgm:t>
        <a:bodyPr/>
        <a:lstStyle/>
        <a:p>
          <a:endParaRPr lang="en-US"/>
        </a:p>
      </dgm:t>
    </dgm:pt>
    <dgm:pt modelId="{0D903B18-895D-4DA5-910B-9F593F41400D}" type="sibTrans" cxnId="{FCB4917A-5C70-4799-9EBC-0DCD669392A5}">
      <dgm:prSet/>
      <dgm:spPr/>
      <dgm:t>
        <a:bodyPr/>
        <a:lstStyle/>
        <a:p>
          <a:endParaRPr lang="en-US"/>
        </a:p>
      </dgm:t>
    </dgm:pt>
    <dgm:pt modelId="{07988E3F-6DD6-4B0F-AABC-4F36065ED2CE}">
      <dgm:prSet/>
      <dgm:spPr/>
      <dgm:t>
        <a:bodyPr/>
        <a:lstStyle/>
        <a:p>
          <a:r>
            <a:rPr lang="en-US"/>
            <a:t>Blog (weblog), Video log (vlog)</a:t>
          </a:r>
        </a:p>
      </dgm:t>
    </dgm:pt>
    <dgm:pt modelId="{34496411-7979-4E91-8209-D31AF5A11271}" type="parTrans" cxnId="{574E1DB5-7B04-47A9-854F-68C7F7963DA7}">
      <dgm:prSet/>
      <dgm:spPr/>
      <dgm:t>
        <a:bodyPr/>
        <a:lstStyle/>
        <a:p>
          <a:endParaRPr lang="en-US"/>
        </a:p>
      </dgm:t>
    </dgm:pt>
    <dgm:pt modelId="{C64D6F46-E834-4736-B0CD-BA2F732B6685}" type="sibTrans" cxnId="{574E1DB5-7B04-47A9-854F-68C7F7963DA7}">
      <dgm:prSet/>
      <dgm:spPr/>
      <dgm:t>
        <a:bodyPr/>
        <a:lstStyle/>
        <a:p>
          <a:endParaRPr lang="en-US"/>
        </a:p>
      </dgm:t>
    </dgm:pt>
    <dgm:pt modelId="{39EDFFC6-6814-45B3-90BF-70F37363BD5F}">
      <dgm:prSet/>
      <dgm:spPr/>
      <dgm:t>
        <a:bodyPr/>
        <a:lstStyle/>
        <a:p>
          <a:r>
            <a:rPr lang="en-US"/>
            <a:t>Create your own blog</a:t>
          </a:r>
        </a:p>
      </dgm:t>
    </dgm:pt>
    <dgm:pt modelId="{6C2CA022-4523-4BC3-9475-F250AE41DE45}" type="parTrans" cxnId="{7D78304A-D0AB-4428-AE3B-BFC56F01718E}">
      <dgm:prSet/>
      <dgm:spPr/>
      <dgm:t>
        <a:bodyPr/>
        <a:lstStyle/>
        <a:p>
          <a:endParaRPr lang="en-US"/>
        </a:p>
      </dgm:t>
    </dgm:pt>
    <dgm:pt modelId="{1F88B9EB-11C8-46EC-B974-709FBA345D11}" type="sibTrans" cxnId="{7D78304A-D0AB-4428-AE3B-BFC56F01718E}">
      <dgm:prSet/>
      <dgm:spPr/>
      <dgm:t>
        <a:bodyPr/>
        <a:lstStyle/>
        <a:p>
          <a:endParaRPr lang="en-US"/>
        </a:p>
      </dgm:t>
    </dgm:pt>
    <dgm:pt modelId="{FCE21EE7-9E9A-46C4-B174-07A667A9968E}">
      <dgm:prSet/>
      <dgm:spPr/>
      <dgm:t>
        <a:bodyPr/>
        <a:lstStyle/>
        <a:p>
          <a:r>
            <a:rPr lang="en-US" dirty="0" err="1"/>
            <a:t>blogger.com,wordpress.com</a:t>
          </a:r>
          <a:endParaRPr lang="en-US" dirty="0"/>
        </a:p>
      </dgm:t>
    </dgm:pt>
    <dgm:pt modelId="{8956ADDE-1994-4487-8DD2-540EC5B274CE}" type="parTrans" cxnId="{C0DC9EE3-00B1-4769-9886-D33E1FF7AB5A}">
      <dgm:prSet/>
      <dgm:spPr/>
      <dgm:t>
        <a:bodyPr/>
        <a:lstStyle/>
        <a:p>
          <a:endParaRPr lang="en-US"/>
        </a:p>
      </dgm:t>
    </dgm:pt>
    <dgm:pt modelId="{555FFA00-E59D-42D1-B739-69C753413C78}" type="sibTrans" cxnId="{C0DC9EE3-00B1-4769-9886-D33E1FF7AB5A}">
      <dgm:prSet/>
      <dgm:spPr/>
      <dgm:t>
        <a:bodyPr/>
        <a:lstStyle/>
        <a:p>
          <a:endParaRPr lang="en-US"/>
        </a:p>
      </dgm:t>
    </dgm:pt>
    <dgm:pt modelId="{9A2645CB-1C0B-4E1E-BE52-6D75A88FA169}">
      <dgm:prSet/>
      <dgm:spPr/>
      <dgm:t>
        <a:bodyPr/>
        <a:lstStyle/>
        <a:p>
          <a:r>
            <a:rPr lang="en-US"/>
            <a:t>Microblogs</a:t>
          </a:r>
        </a:p>
      </dgm:t>
    </dgm:pt>
    <dgm:pt modelId="{97EAD9BB-347A-4300-8412-EDF4D660E370}" type="parTrans" cxnId="{BB77CFB3-AB5B-42AA-BF73-88C208C4778F}">
      <dgm:prSet/>
      <dgm:spPr/>
      <dgm:t>
        <a:bodyPr/>
        <a:lstStyle/>
        <a:p>
          <a:endParaRPr lang="en-US"/>
        </a:p>
      </dgm:t>
    </dgm:pt>
    <dgm:pt modelId="{12BA3E26-9610-4625-8FB7-A28F3ACE5854}" type="sibTrans" cxnId="{BB77CFB3-AB5B-42AA-BF73-88C208C4778F}">
      <dgm:prSet/>
      <dgm:spPr/>
      <dgm:t>
        <a:bodyPr/>
        <a:lstStyle/>
        <a:p>
          <a:endParaRPr lang="en-US"/>
        </a:p>
      </dgm:t>
    </dgm:pt>
    <dgm:pt modelId="{A83680A3-CB33-F049-B2D3-4AD3807E4185}" type="pres">
      <dgm:prSet presAssocID="{17F5C0C7-545D-4053-8A32-2930060EDD5F}" presName="linear" presStyleCnt="0">
        <dgm:presLayoutVars>
          <dgm:animLvl val="lvl"/>
          <dgm:resizeHandles val="exact"/>
        </dgm:presLayoutVars>
      </dgm:prSet>
      <dgm:spPr/>
    </dgm:pt>
    <dgm:pt modelId="{3A3C5428-389D-7947-B1EE-19A6D0A1073B}" type="pres">
      <dgm:prSet presAssocID="{50E21AEF-16AB-4B7C-B396-977FE2A8BFDA}" presName="parentText" presStyleLbl="node1" presStyleIdx="0" presStyleCnt="2">
        <dgm:presLayoutVars>
          <dgm:chMax val="0"/>
          <dgm:bulletEnabled val="1"/>
        </dgm:presLayoutVars>
      </dgm:prSet>
      <dgm:spPr/>
    </dgm:pt>
    <dgm:pt modelId="{628A5F44-F095-724F-B253-518F54B991EE}" type="pres">
      <dgm:prSet presAssocID="{50E21AEF-16AB-4B7C-B396-977FE2A8BFDA}" presName="childText" presStyleLbl="revTx" presStyleIdx="0" presStyleCnt="2">
        <dgm:presLayoutVars>
          <dgm:bulletEnabled val="1"/>
        </dgm:presLayoutVars>
      </dgm:prSet>
      <dgm:spPr/>
    </dgm:pt>
    <dgm:pt modelId="{641E857D-A061-5E4B-9B24-2CDD7992694F}" type="pres">
      <dgm:prSet presAssocID="{8CE6AD06-CC71-408E-8A27-ED485CB6C537}" presName="parentText" presStyleLbl="node1" presStyleIdx="1" presStyleCnt="2">
        <dgm:presLayoutVars>
          <dgm:chMax val="0"/>
          <dgm:bulletEnabled val="1"/>
        </dgm:presLayoutVars>
      </dgm:prSet>
      <dgm:spPr/>
    </dgm:pt>
    <dgm:pt modelId="{8D4A0229-21E0-9D41-8EDB-2AAA61F0C91C}" type="pres">
      <dgm:prSet presAssocID="{8CE6AD06-CC71-408E-8A27-ED485CB6C537}" presName="childText" presStyleLbl="revTx" presStyleIdx="1" presStyleCnt="2">
        <dgm:presLayoutVars>
          <dgm:bulletEnabled val="1"/>
        </dgm:presLayoutVars>
      </dgm:prSet>
      <dgm:spPr/>
    </dgm:pt>
  </dgm:ptLst>
  <dgm:cxnLst>
    <dgm:cxn modelId="{9DA03831-701A-2942-80D7-6BDFAC4924F2}" type="presOf" srcId="{F9DD50C1-593F-4180-82A9-BF8EB1446838}" destId="{628A5F44-F095-724F-B253-518F54B991EE}" srcOrd="0" destOrd="0" presId="urn:microsoft.com/office/officeart/2005/8/layout/vList2"/>
    <dgm:cxn modelId="{0E96E045-9F48-4950-9118-F8D952CC7DA5}" srcId="{2C7F1F80-999F-4036-9E36-3460F4C0CB25}" destId="{BEFDB8CD-8D42-4323-A72A-B7E6A047F03B}" srcOrd="0" destOrd="0" parTransId="{64EBF898-5BAB-483F-A379-29A3E8E39C26}" sibTransId="{3B80CC9F-6CFF-4115-9738-09A0137FB09B}"/>
    <dgm:cxn modelId="{AA0BD246-12E4-2E45-AA38-2FD4364DD9E0}" type="presOf" srcId="{FCE21EE7-9E9A-46C4-B174-07A667A9968E}" destId="{8D4A0229-21E0-9D41-8EDB-2AAA61F0C91C}" srcOrd="0" destOrd="2" presId="urn:microsoft.com/office/officeart/2005/8/layout/vList2"/>
    <dgm:cxn modelId="{E99DBF47-B563-458C-8344-1D33F1434DE7}" srcId="{17F5C0C7-545D-4053-8A32-2930060EDD5F}" destId="{50E21AEF-16AB-4B7C-B396-977FE2A8BFDA}" srcOrd="0" destOrd="0" parTransId="{B3D1C3B2-73F7-400A-8D0E-EAE06C17D1DA}" sibTransId="{0E9E95D5-2E17-4133-B694-58FBFE295E0D}"/>
    <dgm:cxn modelId="{7D78304A-D0AB-4428-AE3B-BFC56F01718E}" srcId="{8CE6AD06-CC71-408E-8A27-ED485CB6C537}" destId="{39EDFFC6-6814-45B3-90BF-70F37363BD5F}" srcOrd="1" destOrd="0" parTransId="{6C2CA022-4523-4BC3-9475-F250AE41DE45}" sibTransId="{1F88B9EB-11C8-46EC-B974-709FBA345D11}"/>
    <dgm:cxn modelId="{6839874A-D8EA-AD45-8DF6-FBC5BBCDFB3D}" type="presOf" srcId="{8CE6AD06-CC71-408E-8A27-ED485CB6C537}" destId="{641E857D-A061-5E4B-9B24-2CDD7992694F}" srcOrd="0" destOrd="0" presId="urn:microsoft.com/office/officeart/2005/8/layout/vList2"/>
    <dgm:cxn modelId="{5E05804C-F2BA-F446-8C91-CD7176E6CC92}" type="presOf" srcId="{07988E3F-6DD6-4B0F-AABC-4F36065ED2CE}" destId="{8D4A0229-21E0-9D41-8EDB-2AAA61F0C91C}" srcOrd="0" destOrd="0" presId="urn:microsoft.com/office/officeart/2005/8/layout/vList2"/>
    <dgm:cxn modelId="{67D24150-73FE-E841-8F09-6008F83EAB54}" type="presOf" srcId="{DE124AE0-97D3-4B8E-A1AC-CC80A77525B7}" destId="{628A5F44-F095-724F-B253-518F54B991EE}" srcOrd="0" destOrd="1" presId="urn:microsoft.com/office/officeart/2005/8/layout/vList2"/>
    <dgm:cxn modelId="{B4616451-40A2-F44D-B300-1D862DB5DE59}" type="presOf" srcId="{50E21AEF-16AB-4B7C-B396-977FE2A8BFDA}" destId="{3A3C5428-389D-7947-B1EE-19A6D0A1073B}" srcOrd="0" destOrd="0" presId="urn:microsoft.com/office/officeart/2005/8/layout/vList2"/>
    <dgm:cxn modelId="{C1F4C972-6FDE-4B32-A92F-24E75E977E6D}" srcId="{50E21AEF-16AB-4B7C-B396-977FE2A8BFDA}" destId="{2C7F1F80-999F-4036-9E36-3460F4C0CB25}" srcOrd="1" destOrd="0" parTransId="{ED78B015-1C64-4699-91C2-1C60016CA4E6}" sibTransId="{EB117A4B-8F6F-4013-9C78-BA86733D1E5E}"/>
    <dgm:cxn modelId="{FCB4917A-5C70-4799-9EBC-0DCD669392A5}" srcId="{17F5C0C7-545D-4053-8A32-2930060EDD5F}" destId="{8CE6AD06-CC71-408E-8A27-ED485CB6C537}" srcOrd="1" destOrd="0" parTransId="{56C71DF6-A8BB-49F3-AD6C-1E36B61D94AC}" sibTransId="{0D903B18-895D-4DA5-910B-9F593F41400D}"/>
    <dgm:cxn modelId="{44D51F7E-D7C4-4ED0-81D9-8AEF53347A39}" srcId="{50E21AEF-16AB-4B7C-B396-977FE2A8BFDA}" destId="{F9DD50C1-593F-4180-82A9-BF8EB1446838}" srcOrd="0" destOrd="0" parTransId="{1E809927-CE2C-404A-983B-92D27BE4C5C8}" sibTransId="{B0008513-334F-4FE9-AA9E-08C91F36BEFC}"/>
    <dgm:cxn modelId="{693ACA7E-5820-0742-9A3C-1635F9891066}" type="presOf" srcId="{BEFDB8CD-8D42-4323-A72A-B7E6A047F03B}" destId="{628A5F44-F095-724F-B253-518F54B991EE}" srcOrd="0" destOrd="4" presId="urn:microsoft.com/office/officeart/2005/8/layout/vList2"/>
    <dgm:cxn modelId="{88058489-8E1E-F94D-997B-DDB2EC880BB8}" type="presOf" srcId="{39EDFFC6-6814-45B3-90BF-70F37363BD5F}" destId="{8D4A0229-21E0-9D41-8EDB-2AAA61F0C91C}" srcOrd="0" destOrd="1" presId="urn:microsoft.com/office/officeart/2005/8/layout/vList2"/>
    <dgm:cxn modelId="{61C12697-4EAE-454D-AE94-9D814E6A8A52}" type="presOf" srcId="{F390C707-F685-4C84-BE9B-E209D938415C}" destId="{628A5F44-F095-724F-B253-518F54B991EE}" srcOrd="0" destOrd="2" presId="urn:microsoft.com/office/officeart/2005/8/layout/vList2"/>
    <dgm:cxn modelId="{35FDA5A7-5785-4B8B-B62A-D51431B88600}" srcId="{F9DD50C1-593F-4180-82A9-BF8EB1446838}" destId="{DE124AE0-97D3-4B8E-A1AC-CC80A77525B7}" srcOrd="0" destOrd="0" parTransId="{EEBE7916-1E95-4C79-9C15-A9977F638106}" sibTransId="{CB0B3C15-7841-4EA8-A101-659B6EC411B8}"/>
    <dgm:cxn modelId="{49B353AF-DBB8-4D40-A406-92399343EC4C}" type="presOf" srcId="{9A2645CB-1C0B-4E1E-BE52-6D75A88FA169}" destId="{8D4A0229-21E0-9D41-8EDB-2AAA61F0C91C}" srcOrd="0" destOrd="3" presId="urn:microsoft.com/office/officeart/2005/8/layout/vList2"/>
    <dgm:cxn modelId="{F445A6B3-C583-1043-B62F-D0FBFB1DA9CA}" type="presOf" srcId="{17F5C0C7-545D-4053-8A32-2930060EDD5F}" destId="{A83680A3-CB33-F049-B2D3-4AD3807E4185}" srcOrd="0" destOrd="0" presId="urn:microsoft.com/office/officeart/2005/8/layout/vList2"/>
    <dgm:cxn modelId="{BB77CFB3-AB5B-42AA-BF73-88C208C4778F}" srcId="{8CE6AD06-CC71-408E-8A27-ED485CB6C537}" destId="{9A2645CB-1C0B-4E1E-BE52-6D75A88FA169}" srcOrd="2" destOrd="0" parTransId="{97EAD9BB-347A-4300-8412-EDF4D660E370}" sibTransId="{12BA3E26-9610-4625-8FB7-A28F3ACE5854}"/>
    <dgm:cxn modelId="{574E1DB5-7B04-47A9-854F-68C7F7963DA7}" srcId="{8CE6AD06-CC71-408E-8A27-ED485CB6C537}" destId="{07988E3F-6DD6-4B0F-AABC-4F36065ED2CE}" srcOrd="0" destOrd="0" parTransId="{34496411-7979-4E91-8209-D31AF5A11271}" sibTransId="{C64D6F46-E834-4736-B0CD-BA2F732B6685}"/>
    <dgm:cxn modelId="{EC0A18DC-A192-4132-8780-1933953D410B}" srcId="{F9DD50C1-593F-4180-82A9-BF8EB1446838}" destId="{F390C707-F685-4C84-BE9B-E209D938415C}" srcOrd="1" destOrd="0" parTransId="{4839EF4D-AB76-4147-A065-2B02BE25CC26}" sibTransId="{88C807F4-A4E0-427E-8E26-403587234478}"/>
    <dgm:cxn modelId="{78EB8FE3-722A-D546-952F-2E1370FBEEDF}" type="presOf" srcId="{2C7F1F80-999F-4036-9E36-3460F4C0CB25}" destId="{628A5F44-F095-724F-B253-518F54B991EE}" srcOrd="0" destOrd="3" presId="urn:microsoft.com/office/officeart/2005/8/layout/vList2"/>
    <dgm:cxn modelId="{C0DC9EE3-00B1-4769-9886-D33E1FF7AB5A}" srcId="{39EDFFC6-6814-45B3-90BF-70F37363BD5F}" destId="{FCE21EE7-9E9A-46C4-B174-07A667A9968E}" srcOrd="0" destOrd="0" parTransId="{8956ADDE-1994-4487-8DD2-540EC5B274CE}" sibTransId="{555FFA00-E59D-42D1-B739-69C753413C78}"/>
    <dgm:cxn modelId="{DFF10B6A-7511-F246-96A9-11D7C895B0FC}" type="presParOf" srcId="{A83680A3-CB33-F049-B2D3-4AD3807E4185}" destId="{3A3C5428-389D-7947-B1EE-19A6D0A1073B}" srcOrd="0" destOrd="0" presId="urn:microsoft.com/office/officeart/2005/8/layout/vList2"/>
    <dgm:cxn modelId="{E88BDDB7-C464-EB4C-887C-D82AED407BF3}" type="presParOf" srcId="{A83680A3-CB33-F049-B2D3-4AD3807E4185}" destId="{628A5F44-F095-724F-B253-518F54B991EE}" srcOrd="1" destOrd="0" presId="urn:microsoft.com/office/officeart/2005/8/layout/vList2"/>
    <dgm:cxn modelId="{A295F351-0087-5046-88B7-4A9A641CC8F1}" type="presParOf" srcId="{A83680A3-CB33-F049-B2D3-4AD3807E4185}" destId="{641E857D-A061-5E4B-9B24-2CDD7992694F}" srcOrd="2" destOrd="0" presId="urn:microsoft.com/office/officeart/2005/8/layout/vList2"/>
    <dgm:cxn modelId="{E4AE10AD-8429-8947-A24D-B5E390E64B36}" type="presParOf" srcId="{A83680A3-CB33-F049-B2D3-4AD3807E4185}" destId="{8D4A0229-21E0-9D41-8EDB-2AAA61F0C91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CD9642-2ED9-4BCD-B882-CA50BF5CB05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3B85C5A-B09C-4EF1-806E-56346E4554E1}">
      <dgm:prSet/>
      <dgm:spPr/>
      <dgm:t>
        <a:bodyPr/>
        <a:lstStyle/>
        <a:p>
          <a:r>
            <a:rPr lang="en-US"/>
            <a:t>Podcasts</a:t>
          </a:r>
        </a:p>
      </dgm:t>
    </dgm:pt>
    <dgm:pt modelId="{A5277802-6862-44AC-8778-D4EB967DF2FA}" type="parTrans" cxnId="{006FBD75-3153-472B-80A0-B75D423C9501}">
      <dgm:prSet/>
      <dgm:spPr/>
      <dgm:t>
        <a:bodyPr/>
        <a:lstStyle/>
        <a:p>
          <a:endParaRPr lang="en-US"/>
        </a:p>
      </dgm:t>
    </dgm:pt>
    <dgm:pt modelId="{DFF64FA5-FBAD-4A0C-B7F8-619FF135094C}" type="sibTrans" cxnId="{006FBD75-3153-472B-80A0-B75D423C9501}">
      <dgm:prSet/>
      <dgm:spPr/>
      <dgm:t>
        <a:bodyPr/>
        <a:lstStyle/>
        <a:p>
          <a:endParaRPr lang="en-US"/>
        </a:p>
      </dgm:t>
    </dgm:pt>
    <dgm:pt modelId="{FD548C0F-7A71-4977-A43F-EE0B9F8A3BBD}">
      <dgm:prSet/>
      <dgm:spPr/>
      <dgm:t>
        <a:bodyPr/>
        <a:lstStyle/>
        <a:p>
          <a:r>
            <a:rPr lang="en-US" dirty="0"/>
            <a:t>Is a form of digital media comprising a series of audio/video files distributed over the internet automatically</a:t>
          </a:r>
        </a:p>
      </dgm:t>
    </dgm:pt>
    <dgm:pt modelId="{8DDC281D-A3AA-4770-8833-86840D3B8C2F}" type="parTrans" cxnId="{694DB145-FD19-4E85-B40A-96D13ADD4675}">
      <dgm:prSet/>
      <dgm:spPr/>
      <dgm:t>
        <a:bodyPr/>
        <a:lstStyle/>
        <a:p>
          <a:endParaRPr lang="en-US"/>
        </a:p>
      </dgm:t>
    </dgm:pt>
    <dgm:pt modelId="{64F71509-5367-4BA0-8507-4BAD0B207ECA}" type="sibTrans" cxnId="{694DB145-FD19-4E85-B40A-96D13ADD4675}">
      <dgm:prSet/>
      <dgm:spPr/>
      <dgm:t>
        <a:bodyPr/>
        <a:lstStyle/>
        <a:p>
          <a:endParaRPr lang="en-US"/>
        </a:p>
      </dgm:t>
    </dgm:pt>
    <dgm:pt modelId="{86E6B7A6-6BD6-43A0-9D9B-FB71E8F6EED5}">
      <dgm:prSet/>
      <dgm:spPr/>
      <dgm:t>
        <a:bodyPr/>
        <a:lstStyle/>
        <a:p>
          <a:r>
            <a:rPr lang="en-US" dirty="0"/>
            <a:t>Ex: podcasts for radio shows, audiobooks etc.</a:t>
          </a:r>
        </a:p>
      </dgm:t>
    </dgm:pt>
    <dgm:pt modelId="{84D8462B-2ACC-44D1-B01E-4AA9B2A3B22C}" type="parTrans" cxnId="{90BD7BA8-0869-4E15-BE9F-3B43DD68105C}">
      <dgm:prSet/>
      <dgm:spPr/>
      <dgm:t>
        <a:bodyPr/>
        <a:lstStyle/>
        <a:p>
          <a:endParaRPr lang="en-US"/>
        </a:p>
      </dgm:t>
    </dgm:pt>
    <dgm:pt modelId="{7CB1BEB0-38D7-47DF-A5C2-87A4EB610363}" type="sibTrans" cxnId="{90BD7BA8-0869-4E15-BE9F-3B43DD68105C}">
      <dgm:prSet/>
      <dgm:spPr/>
      <dgm:t>
        <a:bodyPr/>
        <a:lstStyle/>
        <a:p>
          <a:endParaRPr lang="en-US"/>
        </a:p>
      </dgm:t>
    </dgm:pt>
    <dgm:pt modelId="{1D1E6017-DFD3-4A7B-B84D-0D3CDA9D482F}">
      <dgm:prSet/>
      <dgm:spPr/>
      <dgm:t>
        <a:bodyPr/>
        <a:lstStyle/>
        <a:p>
          <a:r>
            <a:rPr lang="en-US" dirty="0" err="1"/>
            <a:t>Podsearch.com</a:t>
          </a:r>
          <a:r>
            <a:rPr lang="en-US" dirty="0"/>
            <a:t> – broad collection of podcasts</a:t>
          </a:r>
        </a:p>
      </dgm:t>
    </dgm:pt>
    <dgm:pt modelId="{46F9B4E7-F596-4690-A206-DAF9F7C96F59}" type="parTrans" cxnId="{350AD4DE-2C3B-4695-BDEC-8B3E33CD5BCA}">
      <dgm:prSet/>
      <dgm:spPr/>
      <dgm:t>
        <a:bodyPr/>
        <a:lstStyle/>
        <a:p>
          <a:endParaRPr lang="en-US"/>
        </a:p>
      </dgm:t>
    </dgm:pt>
    <dgm:pt modelId="{4DD5003F-292F-4FE5-ACEF-FFB09D7B82C1}" type="sibTrans" cxnId="{350AD4DE-2C3B-4695-BDEC-8B3E33CD5BCA}">
      <dgm:prSet/>
      <dgm:spPr/>
      <dgm:t>
        <a:bodyPr/>
        <a:lstStyle/>
        <a:p>
          <a:endParaRPr lang="en-US"/>
        </a:p>
      </dgm:t>
    </dgm:pt>
    <dgm:pt modelId="{55C34170-6FEA-44E7-B272-5BA3E9172433}">
      <dgm:prSet/>
      <dgm:spPr/>
      <dgm:t>
        <a:bodyPr/>
        <a:lstStyle/>
        <a:p>
          <a:r>
            <a:rPr lang="en-US" dirty="0" err="1"/>
            <a:t>Overcast.fm</a:t>
          </a:r>
          <a:r>
            <a:rPr lang="en-US" dirty="0"/>
            <a:t> – Podcast player for Apple mobile devices, </a:t>
          </a:r>
        </a:p>
      </dgm:t>
    </dgm:pt>
    <dgm:pt modelId="{254672E3-BC5F-42CE-A909-A556265B2B24}" type="parTrans" cxnId="{FD0D17F1-CB56-404B-B888-826371097C60}">
      <dgm:prSet/>
      <dgm:spPr/>
      <dgm:t>
        <a:bodyPr/>
        <a:lstStyle/>
        <a:p>
          <a:endParaRPr lang="en-US"/>
        </a:p>
      </dgm:t>
    </dgm:pt>
    <dgm:pt modelId="{B9E9414D-BF31-4F32-AF5E-93BC33B6780F}" type="sibTrans" cxnId="{FD0D17F1-CB56-404B-B888-826371097C60}">
      <dgm:prSet/>
      <dgm:spPr/>
      <dgm:t>
        <a:bodyPr/>
        <a:lstStyle/>
        <a:p>
          <a:endParaRPr lang="en-US"/>
        </a:p>
      </dgm:t>
    </dgm:pt>
    <dgm:pt modelId="{87709947-DDE1-4593-A02D-1803021DF53C}">
      <dgm:prSet/>
      <dgm:spPr/>
      <dgm:t>
        <a:bodyPr/>
        <a:lstStyle/>
        <a:p>
          <a:r>
            <a:rPr lang="en-US"/>
            <a:t>Webcasts</a:t>
          </a:r>
        </a:p>
      </dgm:t>
    </dgm:pt>
    <dgm:pt modelId="{DA22A67B-0DE7-4960-8005-C877FDDC2018}" type="parTrans" cxnId="{FA4292B3-695E-4D47-A64D-25ADCA70F091}">
      <dgm:prSet/>
      <dgm:spPr/>
      <dgm:t>
        <a:bodyPr/>
        <a:lstStyle/>
        <a:p>
          <a:endParaRPr lang="en-US"/>
        </a:p>
      </dgm:t>
    </dgm:pt>
    <dgm:pt modelId="{0019339F-2670-4210-A994-1B719FB34803}" type="sibTrans" cxnId="{FA4292B3-695E-4D47-A64D-25ADCA70F091}">
      <dgm:prSet/>
      <dgm:spPr/>
      <dgm:t>
        <a:bodyPr/>
        <a:lstStyle/>
        <a:p>
          <a:endParaRPr lang="en-US"/>
        </a:p>
      </dgm:t>
    </dgm:pt>
    <dgm:pt modelId="{971EF9CF-304A-49AF-9995-F40CEBC8D1B8}">
      <dgm:prSet/>
      <dgm:spPr/>
      <dgm:t>
        <a:bodyPr/>
        <a:lstStyle/>
        <a:p>
          <a:r>
            <a:rPr lang="en-US"/>
            <a:t>Broadcast of audio or video content over the Internet, usually live. Ex. Nugs.net</a:t>
          </a:r>
        </a:p>
      </dgm:t>
    </dgm:pt>
    <dgm:pt modelId="{03583411-C963-445F-8BFA-12D46ECAEADF}" type="parTrans" cxnId="{4BFB812F-C784-4B03-BC65-DA551BE1B42E}">
      <dgm:prSet/>
      <dgm:spPr/>
      <dgm:t>
        <a:bodyPr/>
        <a:lstStyle/>
        <a:p>
          <a:endParaRPr lang="en-US"/>
        </a:p>
      </dgm:t>
    </dgm:pt>
    <dgm:pt modelId="{E272B4BA-DBA9-47E0-A6FC-8811BD781DA0}" type="sibTrans" cxnId="{4BFB812F-C784-4B03-BC65-DA551BE1B42E}">
      <dgm:prSet/>
      <dgm:spPr/>
      <dgm:t>
        <a:bodyPr/>
        <a:lstStyle/>
        <a:p>
          <a:endParaRPr lang="en-US"/>
        </a:p>
      </dgm:t>
    </dgm:pt>
    <dgm:pt modelId="{A0E5DD3C-13CD-4EC5-BE0A-5A4B009CA8A5}">
      <dgm:prSet/>
      <dgm:spPr/>
      <dgm:t>
        <a:bodyPr/>
        <a:lstStyle/>
        <a:p>
          <a:r>
            <a:rPr lang="en-US"/>
            <a:t>Media Sharing Platforms</a:t>
          </a:r>
        </a:p>
      </dgm:t>
    </dgm:pt>
    <dgm:pt modelId="{9EFF5942-0D81-4F50-8930-196C5DFAF45B}" type="parTrans" cxnId="{893D7D2C-6759-42CD-A456-09FA6F74C605}">
      <dgm:prSet/>
      <dgm:spPr/>
      <dgm:t>
        <a:bodyPr/>
        <a:lstStyle/>
        <a:p>
          <a:endParaRPr lang="en-US"/>
        </a:p>
      </dgm:t>
    </dgm:pt>
    <dgm:pt modelId="{19F7E333-95D1-4CF9-849E-D7CC546AD856}" type="sibTrans" cxnId="{893D7D2C-6759-42CD-A456-09FA6F74C605}">
      <dgm:prSet/>
      <dgm:spPr/>
      <dgm:t>
        <a:bodyPr/>
        <a:lstStyle/>
        <a:p>
          <a:endParaRPr lang="en-US"/>
        </a:p>
      </dgm:t>
    </dgm:pt>
    <dgm:pt modelId="{F5A31EBB-D54C-4747-8F10-1F1845A0D69E}">
      <dgm:prSet/>
      <dgm:spPr/>
      <dgm:t>
        <a:bodyPr/>
        <a:lstStyle/>
        <a:p>
          <a:r>
            <a:rPr lang="en-US"/>
            <a:t>YouTube, Flickr, Instagram, Sound Cloud</a:t>
          </a:r>
        </a:p>
      </dgm:t>
    </dgm:pt>
    <dgm:pt modelId="{11ADE1B1-C5C9-469B-BDB9-7E23FE15ED4E}" type="parTrans" cxnId="{9624E889-6604-4DB1-A822-8EF996E43914}">
      <dgm:prSet/>
      <dgm:spPr/>
      <dgm:t>
        <a:bodyPr/>
        <a:lstStyle/>
        <a:p>
          <a:endParaRPr lang="en-US"/>
        </a:p>
      </dgm:t>
    </dgm:pt>
    <dgm:pt modelId="{361D5C7A-F29C-4EF7-9D1B-BAFC31DCE6D6}" type="sibTrans" cxnId="{9624E889-6604-4DB1-A822-8EF996E43914}">
      <dgm:prSet/>
      <dgm:spPr/>
      <dgm:t>
        <a:bodyPr/>
        <a:lstStyle/>
        <a:p>
          <a:endParaRPr lang="en-US"/>
        </a:p>
      </dgm:t>
    </dgm:pt>
    <dgm:pt modelId="{0601E5AE-B3C2-F84F-B0A4-021D155E1739}" type="pres">
      <dgm:prSet presAssocID="{0ACD9642-2ED9-4BCD-B882-CA50BF5CB051}" presName="linear" presStyleCnt="0">
        <dgm:presLayoutVars>
          <dgm:animLvl val="lvl"/>
          <dgm:resizeHandles val="exact"/>
        </dgm:presLayoutVars>
      </dgm:prSet>
      <dgm:spPr/>
    </dgm:pt>
    <dgm:pt modelId="{7DC169A1-1CE5-0746-826C-2584DD4F80A0}" type="pres">
      <dgm:prSet presAssocID="{43B85C5A-B09C-4EF1-806E-56346E4554E1}" presName="parentText" presStyleLbl="node1" presStyleIdx="0" presStyleCnt="3">
        <dgm:presLayoutVars>
          <dgm:chMax val="0"/>
          <dgm:bulletEnabled val="1"/>
        </dgm:presLayoutVars>
      </dgm:prSet>
      <dgm:spPr/>
    </dgm:pt>
    <dgm:pt modelId="{4B573A9B-A834-0243-B4BD-B15B8B5BDBB4}" type="pres">
      <dgm:prSet presAssocID="{43B85C5A-B09C-4EF1-806E-56346E4554E1}" presName="childText" presStyleLbl="revTx" presStyleIdx="0" presStyleCnt="3">
        <dgm:presLayoutVars>
          <dgm:bulletEnabled val="1"/>
        </dgm:presLayoutVars>
      </dgm:prSet>
      <dgm:spPr/>
    </dgm:pt>
    <dgm:pt modelId="{1AA70B35-C2C7-2941-993E-117D84C731D3}" type="pres">
      <dgm:prSet presAssocID="{87709947-DDE1-4593-A02D-1803021DF53C}" presName="parentText" presStyleLbl="node1" presStyleIdx="1" presStyleCnt="3">
        <dgm:presLayoutVars>
          <dgm:chMax val="0"/>
          <dgm:bulletEnabled val="1"/>
        </dgm:presLayoutVars>
      </dgm:prSet>
      <dgm:spPr/>
    </dgm:pt>
    <dgm:pt modelId="{6AEED5C9-2F2D-CD45-BA9F-23A08B7B993A}" type="pres">
      <dgm:prSet presAssocID="{87709947-DDE1-4593-A02D-1803021DF53C}" presName="childText" presStyleLbl="revTx" presStyleIdx="1" presStyleCnt="3">
        <dgm:presLayoutVars>
          <dgm:bulletEnabled val="1"/>
        </dgm:presLayoutVars>
      </dgm:prSet>
      <dgm:spPr/>
    </dgm:pt>
    <dgm:pt modelId="{168926D5-AA54-B249-AF98-D7CE47F42136}" type="pres">
      <dgm:prSet presAssocID="{A0E5DD3C-13CD-4EC5-BE0A-5A4B009CA8A5}" presName="parentText" presStyleLbl="node1" presStyleIdx="2" presStyleCnt="3">
        <dgm:presLayoutVars>
          <dgm:chMax val="0"/>
          <dgm:bulletEnabled val="1"/>
        </dgm:presLayoutVars>
      </dgm:prSet>
      <dgm:spPr/>
    </dgm:pt>
    <dgm:pt modelId="{31411557-B57D-CB4C-B139-C00AA43A13B2}" type="pres">
      <dgm:prSet presAssocID="{A0E5DD3C-13CD-4EC5-BE0A-5A4B009CA8A5}" presName="childText" presStyleLbl="revTx" presStyleIdx="2" presStyleCnt="3">
        <dgm:presLayoutVars>
          <dgm:bulletEnabled val="1"/>
        </dgm:presLayoutVars>
      </dgm:prSet>
      <dgm:spPr/>
    </dgm:pt>
  </dgm:ptLst>
  <dgm:cxnLst>
    <dgm:cxn modelId="{EE71102A-B165-E641-9B80-052DDAD77E7A}" type="presOf" srcId="{0ACD9642-2ED9-4BCD-B882-CA50BF5CB051}" destId="{0601E5AE-B3C2-F84F-B0A4-021D155E1739}" srcOrd="0" destOrd="0" presId="urn:microsoft.com/office/officeart/2005/8/layout/vList2"/>
    <dgm:cxn modelId="{893D7D2C-6759-42CD-A456-09FA6F74C605}" srcId="{0ACD9642-2ED9-4BCD-B882-CA50BF5CB051}" destId="{A0E5DD3C-13CD-4EC5-BE0A-5A4B009CA8A5}" srcOrd="2" destOrd="0" parTransId="{9EFF5942-0D81-4F50-8930-196C5DFAF45B}" sibTransId="{19F7E333-95D1-4CF9-849E-D7CC546AD856}"/>
    <dgm:cxn modelId="{4BFB812F-C784-4B03-BC65-DA551BE1B42E}" srcId="{87709947-DDE1-4593-A02D-1803021DF53C}" destId="{971EF9CF-304A-49AF-9995-F40CEBC8D1B8}" srcOrd="0" destOrd="0" parTransId="{03583411-C963-445F-8BFA-12D46ECAEADF}" sibTransId="{E272B4BA-DBA9-47E0-A6FC-8811BD781DA0}"/>
    <dgm:cxn modelId="{694DB145-FD19-4E85-B40A-96D13ADD4675}" srcId="{43B85C5A-B09C-4EF1-806E-56346E4554E1}" destId="{FD548C0F-7A71-4977-A43F-EE0B9F8A3BBD}" srcOrd="0" destOrd="0" parTransId="{8DDC281D-A3AA-4770-8833-86840D3B8C2F}" sibTransId="{64F71509-5367-4BA0-8507-4BAD0B207ECA}"/>
    <dgm:cxn modelId="{9779045C-1C97-7E49-BEDD-61C8D88CBFCB}" type="presOf" srcId="{971EF9CF-304A-49AF-9995-F40CEBC8D1B8}" destId="{6AEED5C9-2F2D-CD45-BA9F-23A08B7B993A}" srcOrd="0" destOrd="0" presId="urn:microsoft.com/office/officeart/2005/8/layout/vList2"/>
    <dgm:cxn modelId="{1A8F0B68-4502-A045-B181-502C296DAD3B}" type="presOf" srcId="{43B85C5A-B09C-4EF1-806E-56346E4554E1}" destId="{7DC169A1-1CE5-0746-826C-2584DD4F80A0}" srcOrd="0" destOrd="0" presId="urn:microsoft.com/office/officeart/2005/8/layout/vList2"/>
    <dgm:cxn modelId="{006FBD75-3153-472B-80A0-B75D423C9501}" srcId="{0ACD9642-2ED9-4BCD-B882-CA50BF5CB051}" destId="{43B85C5A-B09C-4EF1-806E-56346E4554E1}" srcOrd="0" destOrd="0" parTransId="{A5277802-6862-44AC-8778-D4EB967DF2FA}" sibTransId="{DFF64FA5-FBAD-4A0C-B7F8-619FF135094C}"/>
    <dgm:cxn modelId="{C54D8A79-EAC4-6D42-8080-147FC2255E34}" type="presOf" srcId="{86E6B7A6-6BD6-43A0-9D9B-FB71E8F6EED5}" destId="{4B573A9B-A834-0243-B4BD-B15B8B5BDBB4}" srcOrd="0" destOrd="1" presId="urn:microsoft.com/office/officeart/2005/8/layout/vList2"/>
    <dgm:cxn modelId="{9624E889-6604-4DB1-A822-8EF996E43914}" srcId="{A0E5DD3C-13CD-4EC5-BE0A-5A4B009CA8A5}" destId="{F5A31EBB-D54C-4747-8F10-1F1845A0D69E}" srcOrd="0" destOrd="0" parTransId="{11ADE1B1-C5C9-469B-BDB9-7E23FE15ED4E}" sibTransId="{361D5C7A-F29C-4EF7-9D1B-BAFC31DCE6D6}"/>
    <dgm:cxn modelId="{BF3C319F-A8CA-A747-8B25-17C60FF6E32E}" type="presOf" srcId="{A0E5DD3C-13CD-4EC5-BE0A-5A4B009CA8A5}" destId="{168926D5-AA54-B249-AF98-D7CE47F42136}" srcOrd="0" destOrd="0" presId="urn:microsoft.com/office/officeart/2005/8/layout/vList2"/>
    <dgm:cxn modelId="{90BD7BA8-0869-4E15-BE9F-3B43DD68105C}" srcId="{43B85C5A-B09C-4EF1-806E-56346E4554E1}" destId="{86E6B7A6-6BD6-43A0-9D9B-FB71E8F6EED5}" srcOrd="1" destOrd="0" parTransId="{84D8462B-2ACC-44D1-B01E-4AA9B2A3B22C}" sibTransId="{7CB1BEB0-38D7-47DF-A5C2-87A4EB610363}"/>
    <dgm:cxn modelId="{CF3527B2-23E6-954D-A040-B5BF8031CFFD}" type="presOf" srcId="{FD548C0F-7A71-4977-A43F-EE0B9F8A3BBD}" destId="{4B573A9B-A834-0243-B4BD-B15B8B5BDBB4}" srcOrd="0" destOrd="0" presId="urn:microsoft.com/office/officeart/2005/8/layout/vList2"/>
    <dgm:cxn modelId="{FA4292B3-695E-4D47-A64D-25ADCA70F091}" srcId="{0ACD9642-2ED9-4BCD-B882-CA50BF5CB051}" destId="{87709947-DDE1-4593-A02D-1803021DF53C}" srcOrd="1" destOrd="0" parTransId="{DA22A67B-0DE7-4960-8005-C877FDDC2018}" sibTransId="{0019339F-2670-4210-A994-1B719FB34803}"/>
    <dgm:cxn modelId="{C4DFD1B4-8915-8846-900D-DB37CB066987}" type="presOf" srcId="{55C34170-6FEA-44E7-B272-5BA3E9172433}" destId="{4B573A9B-A834-0243-B4BD-B15B8B5BDBB4}" srcOrd="0" destOrd="3" presId="urn:microsoft.com/office/officeart/2005/8/layout/vList2"/>
    <dgm:cxn modelId="{673996D6-224E-BC44-BB5D-54AFBEEE21E2}" type="presOf" srcId="{F5A31EBB-D54C-4747-8F10-1F1845A0D69E}" destId="{31411557-B57D-CB4C-B139-C00AA43A13B2}" srcOrd="0" destOrd="0" presId="urn:microsoft.com/office/officeart/2005/8/layout/vList2"/>
    <dgm:cxn modelId="{712BF9D7-4FC3-5841-A7A5-0484DB815048}" type="presOf" srcId="{87709947-DDE1-4593-A02D-1803021DF53C}" destId="{1AA70B35-C2C7-2941-993E-117D84C731D3}" srcOrd="0" destOrd="0" presId="urn:microsoft.com/office/officeart/2005/8/layout/vList2"/>
    <dgm:cxn modelId="{350AD4DE-2C3B-4695-BDEC-8B3E33CD5BCA}" srcId="{43B85C5A-B09C-4EF1-806E-56346E4554E1}" destId="{1D1E6017-DFD3-4A7B-B84D-0D3CDA9D482F}" srcOrd="2" destOrd="0" parTransId="{46F9B4E7-F596-4690-A206-DAF9F7C96F59}" sibTransId="{4DD5003F-292F-4FE5-ACEF-FFB09D7B82C1}"/>
    <dgm:cxn modelId="{829438E5-682F-B642-8989-D2DD87CC39F9}" type="presOf" srcId="{1D1E6017-DFD3-4A7B-B84D-0D3CDA9D482F}" destId="{4B573A9B-A834-0243-B4BD-B15B8B5BDBB4}" srcOrd="0" destOrd="2" presId="urn:microsoft.com/office/officeart/2005/8/layout/vList2"/>
    <dgm:cxn modelId="{FD0D17F1-CB56-404B-B888-826371097C60}" srcId="{43B85C5A-B09C-4EF1-806E-56346E4554E1}" destId="{55C34170-6FEA-44E7-B272-5BA3E9172433}" srcOrd="3" destOrd="0" parTransId="{254672E3-BC5F-42CE-A909-A556265B2B24}" sibTransId="{B9E9414D-BF31-4F32-AF5E-93BC33B6780F}"/>
    <dgm:cxn modelId="{2CE915B5-166F-3B49-BA1E-97536A0E65E5}" type="presParOf" srcId="{0601E5AE-B3C2-F84F-B0A4-021D155E1739}" destId="{7DC169A1-1CE5-0746-826C-2584DD4F80A0}" srcOrd="0" destOrd="0" presId="urn:microsoft.com/office/officeart/2005/8/layout/vList2"/>
    <dgm:cxn modelId="{9D1F027A-6C2A-A446-9122-42A3A97D0E51}" type="presParOf" srcId="{0601E5AE-B3C2-F84F-B0A4-021D155E1739}" destId="{4B573A9B-A834-0243-B4BD-B15B8B5BDBB4}" srcOrd="1" destOrd="0" presId="urn:microsoft.com/office/officeart/2005/8/layout/vList2"/>
    <dgm:cxn modelId="{15AFDA83-8923-444A-9372-3E8A1D7C4ADE}" type="presParOf" srcId="{0601E5AE-B3C2-F84F-B0A4-021D155E1739}" destId="{1AA70B35-C2C7-2941-993E-117D84C731D3}" srcOrd="2" destOrd="0" presId="urn:microsoft.com/office/officeart/2005/8/layout/vList2"/>
    <dgm:cxn modelId="{E663DB0D-0CA0-D14E-9AD0-26785FBC707E}" type="presParOf" srcId="{0601E5AE-B3C2-F84F-B0A4-021D155E1739}" destId="{6AEED5C9-2F2D-CD45-BA9F-23A08B7B993A}" srcOrd="3" destOrd="0" presId="urn:microsoft.com/office/officeart/2005/8/layout/vList2"/>
    <dgm:cxn modelId="{0DF59DDD-A017-2042-8DB4-B048B3C08F93}" type="presParOf" srcId="{0601E5AE-B3C2-F84F-B0A4-021D155E1739}" destId="{168926D5-AA54-B249-AF98-D7CE47F42136}" srcOrd="4" destOrd="0" presId="urn:microsoft.com/office/officeart/2005/8/layout/vList2"/>
    <dgm:cxn modelId="{5B25860E-600D-A442-812E-32EDDCEC14B4}" type="presParOf" srcId="{0601E5AE-B3C2-F84F-B0A4-021D155E1739}" destId="{31411557-B57D-CB4C-B139-C00AA43A13B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62ED8-32DF-FC45-BB98-D76E45102D6D}">
      <dsp:nvSpPr>
        <dsp:cNvPr id="0" name=""/>
        <dsp:cNvSpPr/>
      </dsp:nvSpPr>
      <dsp:spPr>
        <a:xfrm>
          <a:off x="0" y="295271"/>
          <a:ext cx="10515600" cy="2142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Social Web is a collaborative, user created-web</a:t>
          </a:r>
        </a:p>
        <a:p>
          <a:pPr marL="228600" lvl="1" indent="-228600" algn="l" defTabSz="889000">
            <a:lnSpc>
              <a:spcPct val="90000"/>
            </a:lnSpc>
            <a:spcBef>
              <a:spcPct val="0"/>
            </a:spcBef>
            <a:spcAft>
              <a:spcPct val="15000"/>
            </a:spcAft>
            <a:buChar char="•"/>
          </a:pPr>
          <a:r>
            <a:rPr lang="en-US" sz="2000" kern="1200"/>
            <a:t>Collaboration tools, helping people to collaborate</a:t>
          </a:r>
        </a:p>
        <a:p>
          <a:pPr marL="228600" lvl="1" indent="-228600" algn="l" defTabSz="889000">
            <a:lnSpc>
              <a:spcPct val="90000"/>
            </a:lnSpc>
            <a:spcBef>
              <a:spcPct val="0"/>
            </a:spcBef>
            <a:spcAft>
              <a:spcPct val="15000"/>
            </a:spcAft>
            <a:buChar char="•"/>
          </a:pPr>
          <a:r>
            <a:rPr lang="en-US" sz="2000" kern="1200"/>
            <a:t>Social media, a means of communication </a:t>
          </a:r>
        </a:p>
        <a:p>
          <a:pPr marL="457200" lvl="2" indent="-228600" algn="l" defTabSz="889000">
            <a:lnSpc>
              <a:spcPct val="90000"/>
            </a:lnSpc>
            <a:spcBef>
              <a:spcPct val="0"/>
            </a:spcBef>
            <a:spcAft>
              <a:spcPct val="15000"/>
            </a:spcAft>
            <a:buChar char="•"/>
          </a:pPr>
          <a:r>
            <a:rPr lang="en-US" sz="2000" kern="1200"/>
            <a:t>Social networking, project collaboration, file sharing tools, blogs, podcasts, webcasts, media sharing etc.</a:t>
          </a:r>
        </a:p>
      </dsp:txBody>
      <dsp:txXfrm>
        <a:off x="0" y="295271"/>
        <a:ext cx="10515600" cy="2142000"/>
      </dsp:txXfrm>
    </dsp:sp>
    <dsp:sp modelId="{0AEDB312-2DFB-044C-BEA8-7C5771729FF2}">
      <dsp:nvSpPr>
        <dsp:cNvPr id="0" name=""/>
        <dsp:cNvSpPr/>
      </dsp:nvSpPr>
      <dsp:spPr>
        <a:xfrm>
          <a:off x="525780" y="71"/>
          <a:ext cx="736092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a:t>Web 2.0 (User is also a participant)</a:t>
          </a:r>
        </a:p>
      </dsp:txBody>
      <dsp:txXfrm>
        <a:off x="554601" y="28892"/>
        <a:ext cx="7303278" cy="532758"/>
      </dsp:txXfrm>
    </dsp:sp>
    <dsp:sp modelId="{B903A54B-6674-CE4B-AFB7-033986202105}">
      <dsp:nvSpPr>
        <dsp:cNvPr id="0" name=""/>
        <dsp:cNvSpPr/>
      </dsp:nvSpPr>
      <dsp:spPr>
        <a:xfrm>
          <a:off x="0" y="2840472"/>
          <a:ext cx="10515600" cy="1512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Refers to using the web to communicate and share information</a:t>
          </a:r>
        </a:p>
        <a:p>
          <a:pPr marL="228600" lvl="1" indent="-228600" algn="l" defTabSz="889000">
            <a:lnSpc>
              <a:spcPct val="90000"/>
            </a:lnSpc>
            <a:spcBef>
              <a:spcPct val="0"/>
            </a:spcBef>
            <a:spcAft>
              <a:spcPct val="15000"/>
            </a:spcAft>
            <a:buChar char="•"/>
          </a:pPr>
          <a:r>
            <a:rPr lang="en-US" sz="2000" kern="1200"/>
            <a:t>Facebook, Twitter, Linked-In</a:t>
          </a:r>
        </a:p>
        <a:p>
          <a:pPr marL="228600" lvl="1" indent="-228600" algn="l" defTabSz="889000">
            <a:lnSpc>
              <a:spcPct val="90000"/>
            </a:lnSpc>
            <a:spcBef>
              <a:spcPct val="0"/>
            </a:spcBef>
            <a:spcAft>
              <a:spcPct val="15000"/>
            </a:spcAft>
            <a:buChar char="•"/>
          </a:pPr>
          <a:r>
            <a:rPr lang="en-US" sz="2000" kern="1200"/>
            <a:t>Privacy precautions</a:t>
          </a:r>
        </a:p>
      </dsp:txBody>
      <dsp:txXfrm>
        <a:off x="0" y="2840472"/>
        <a:ext cx="10515600" cy="1512000"/>
      </dsp:txXfrm>
    </dsp:sp>
    <dsp:sp modelId="{6159E6E9-CF0A-3A4B-B8BD-442E45694BDA}">
      <dsp:nvSpPr>
        <dsp:cNvPr id="0" name=""/>
        <dsp:cNvSpPr/>
      </dsp:nvSpPr>
      <dsp:spPr>
        <a:xfrm>
          <a:off x="525780" y="2545272"/>
          <a:ext cx="736092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a:t>Social Networking</a:t>
          </a:r>
        </a:p>
      </dsp:txBody>
      <dsp:txXfrm>
        <a:off x="554601" y="2574093"/>
        <a:ext cx="730327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C5428-389D-7947-B1EE-19A6D0A1073B}">
      <dsp:nvSpPr>
        <dsp:cNvPr id="0" name=""/>
        <dsp:cNvSpPr/>
      </dsp:nvSpPr>
      <dsp:spPr>
        <a:xfrm>
          <a:off x="0" y="103435"/>
          <a:ext cx="6713552" cy="55165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Project Collaboration and File Sharing Tools</a:t>
          </a:r>
        </a:p>
      </dsp:txBody>
      <dsp:txXfrm>
        <a:off x="26930" y="130365"/>
        <a:ext cx="6659692" cy="497795"/>
      </dsp:txXfrm>
    </dsp:sp>
    <dsp:sp modelId="{628A5F44-F095-724F-B253-518F54B991EE}">
      <dsp:nvSpPr>
        <dsp:cNvPr id="0" name=""/>
        <dsp:cNvSpPr/>
      </dsp:nvSpPr>
      <dsp:spPr>
        <a:xfrm>
          <a:off x="0" y="655090"/>
          <a:ext cx="6713552" cy="1571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5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Wikis: Collaborative Web-based documents</a:t>
          </a:r>
        </a:p>
        <a:p>
          <a:pPr marL="342900" lvl="2" indent="-171450" algn="l" defTabSz="800100">
            <a:lnSpc>
              <a:spcPct val="90000"/>
            </a:lnSpc>
            <a:spcBef>
              <a:spcPct val="0"/>
            </a:spcBef>
            <a:spcAft>
              <a:spcPct val="20000"/>
            </a:spcAft>
            <a:buChar char="•"/>
          </a:pPr>
          <a:r>
            <a:rPr lang="en-US" sz="1800" kern="1200" dirty="0" err="1"/>
            <a:t>Wikibooks</a:t>
          </a:r>
          <a:r>
            <a:rPr lang="en-US" sz="1800" kern="1200" dirty="0"/>
            <a:t>, </a:t>
          </a:r>
          <a:r>
            <a:rPr lang="en-US" sz="1800" kern="1200" dirty="0" err="1"/>
            <a:t>wikiversity</a:t>
          </a:r>
          <a:r>
            <a:rPr lang="en-US" sz="1800" kern="1200" dirty="0"/>
            <a:t>, </a:t>
          </a:r>
          <a:r>
            <a:rPr lang="en-US" sz="1800" kern="1200" dirty="0" err="1"/>
            <a:t>wikisource</a:t>
          </a:r>
          <a:r>
            <a:rPr lang="en-US" sz="1800" kern="1200" dirty="0"/>
            <a:t>, </a:t>
          </a:r>
          <a:r>
            <a:rPr lang="en-US" sz="1800" kern="1200" dirty="0" err="1"/>
            <a:t>wikihow</a:t>
          </a:r>
          <a:r>
            <a:rPr lang="en-US" sz="1800" kern="1200" dirty="0"/>
            <a:t> etc.</a:t>
          </a:r>
        </a:p>
        <a:p>
          <a:pPr marL="342900" lvl="2" indent="-171450" algn="l" defTabSz="800100">
            <a:lnSpc>
              <a:spcPct val="90000"/>
            </a:lnSpc>
            <a:spcBef>
              <a:spcPct val="0"/>
            </a:spcBef>
            <a:spcAft>
              <a:spcPct val="20000"/>
            </a:spcAft>
            <a:buChar char="•"/>
          </a:pPr>
          <a:r>
            <a:rPr lang="en-US" sz="1800" kern="1200"/>
            <a:t>Google Docs, MS Office Online</a:t>
          </a:r>
        </a:p>
        <a:p>
          <a:pPr marL="171450" lvl="1" indent="-171450" algn="l" defTabSz="800100">
            <a:lnSpc>
              <a:spcPct val="90000"/>
            </a:lnSpc>
            <a:spcBef>
              <a:spcPct val="0"/>
            </a:spcBef>
            <a:spcAft>
              <a:spcPct val="20000"/>
            </a:spcAft>
            <a:buChar char="•"/>
          </a:pPr>
          <a:r>
            <a:rPr lang="en-US" sz="1800" kern="1200" dirty="0"/>
            <a:t>Project Management Tools</a:t>
          </a:r>
        </a:p>
        <a:p>
          <a:pPr marL="342900" lvl="2" indent="-171450" algn="l" defTabSz="800100">
            <a:lnSpc>
              <a:spcPct val="90000"/>
            </a:lnSpc>
            <a:spcBef>
              <a:spcPct val="0"/>
            </a:spcBef>
            <a:spcAft>
              <a:spcPct val="20000"/>
            </a:spcAft>
            <a:buChar char="•"/>
          </a:pPr>
          <a:r>
            <a:rPr lang="en-US" sz="1800" kern="1200" dirty="0"/>
            <a:t>Slack, Monday, Trello, Asana, Wrike, Clarizen, Jira, Basecamp etc.</a:t>
          </a:r>
        </a:p>
      </dsp:txBody>
      <dsp:txXfrm>
        <a:off x="0" y="655090"/>
        <a:ext cx="6713552" cy="1571130"/>
      </dsp:txXfrm>
    </dsp:sp>
    <dsp:sp modelId="{641E857D-A061-5E4B-9B24-2CDD7992694F}">
      <dsp:nvSpPr>
        <dsp:cNvPr id="0" name=""/>
        <dsp:cNvSpPr/>
      </dsp:nvSpPr>
      <dsp:spPr>
        <a:xfrm>
          <a:off x="0" y="2226221"/>
          <a:ext cx="6713552" cy="55165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Blogs</a:t>
          </a:r>
        </a:p>
      </dsp:txBody>
      <dsp:txXfrm>
        <a:off x="26930" y="2253151"/>
        <a:ext cx="6659692" cy="497795"/>
      </dsp:txXfrm>
    </dsp:sp>
    <dsp:sp modelId="{8D4A0229-21E0-9D41-8EDB-2AAA61F0C91C}">
      <dsp:nvSpPr>
        <dsp:cNvPr id="0" name=""/>
        <dsp:cNvSpPr/>
      </dsp:nvSpPr>
      <dsp:spPr>
        <a:xfrm>
          <a:off x="0" y="2777876"/>
          <a:ext cx="6713552"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5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Blog (weblog), Video log (vlog)</a:t>
          </a:r>
        </a:p>
        <a:p>
          <a:pPr marL="171450" lvl="1" indent="-171450" algn="l" defTabSz="800100">
            <a:lnSpc>
              <a:spcPct val="90000"/>
            </a:lnSpc>
            <a:spcBef>
              <a:spcPct val="0"/>
            </a:spcBef>
            <a:spcAft>
              <a:spcPct val="20000"/>
            </a:spcAft>
            <a:buChar char="•"/>
          </a:pPr>
          <a:r>
            <a:rPr lang="en-US" sz="1800" kern="1200"/>
            <a:t>Create your own blog</a:t>
          </a:r>
        </a:p>
        <a:p>
          <a:pPr marL="342900" lvl="2" indent="-171450" algn="l" defTabSz="800100">
            <a:lnSpc>
              <a:spcPct val="90000"/>
            </a:lnSpc>
            <a:spcBef>
              <a:spcPct val="0"/>
            </a:spcBef>
            <a:spcAft>
              <a:spcPct val="20000"/>
            </a:spcAft>
            <a:buChar char="•"/>
          </a:pPr>
          <a:r>
            <a:rPr lang="en-US" sz="1800" kern="1200" dirty="0" err="1"/>
            <a:t>blogger.com,wordpress.com</a:t>
          </a:r>
          <a:endParaRPr lang="en-US" sz="1800" kern="1200" dirty="0"/>
        </a:p>
        <a:p>
          <a:pPr marL="171450" lvl="1" indent="-171450" algn="l" defTabSz="800100">
            <a:lnSpc>
              <a:spcPct val="90000"/>
            </a:lnSpc>
            <a:spcBef>
              <a:spcPct val="0"/>
            </a:spcBef>
            <a:spcAft>
              <a:spcPct val="20000"/>
            </a:spcAft>
            <a:buChar char="•"/>
          </a:pPr>
          <a:r>
            <a:rPr lang="en-US" sz="1800" kern="1200"/>
            <a:t>Microblogs</a:t>
          </a:r>
        </a:p>
      </dsp:txBody>
      <dsp:txXfrm>
        <a:off x="0" y="2777876"/>
        <a:ext cx="6713552" cy="1237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169A1-1CE5-0746-826C-2584DD4F80A0}">
      <dsp:nvSpPr>
        <dsp:cNvPr id="0" name=""/>
        <dsp:cNvSpPr/>
      </dsp:nvSpPr>
      <dsp:spPr>
        <a:xfrm>
          <a:off x="0" y="34834"/>
          <a:ext cx="1051560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Podcasts</a:t>
          </a:r>
        </a:p>
      </dsp:txBody>
      <dsp:txXfrm>
        <a:off x="29271" y="64105"/>
        <a:ext cx="10457058" cy="541083"/>
      </dsp:txXfrm>
    </dsp:sp>
    <dsp:sp modelId="{4B573A9B-A834-0243-B4BD-B15B8B5BDBB4}">
      <dsp:nvSpPr>
        <dsp:cNvPr id="0" name=""/>
        <dsp:cNvSpPr/>
      </dsp:nvSpPr>
      <dsp:spPr>
        <a:xfrm>
          <a:off x="0" y="634459"/>
          <a:ext cx="10515600"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Is a form of digital media comprising a series of audio/video files distributed over the internet automatically</a:t>
          </a:r>
        </a:p>
        <a:p>
          <a:pPr marL="228600" lvl="1" indent="-228600" algn="l" defTabSz="889000">
            <a:lnSpc>
              <a:spcPct val="90000"/>
            </a:lnSpc>
            <a:spcBef>
              <a:spcPct val="0"/>
            </a:spcBef>
            <a:spcAft>
              <a:spcPct val="20000"/>
            </a:spcAft>
            <a:buChar char="•"/>
          </a:pPr>
          <a:r>
            <a:rPr lang="en-US" sz="2000" kern="1200" dirty="0"/>
            <a:t>Ex: podcasts for radio shows, audiobooks etc.</a:t>
          </a:r>
        </a:p>
        <a:p>
          <a:pPr marL="228600" lvl="1" indent="-228600" algn="l" defTabSz="889000">
            <a:lnSpc>
              <a:spcPct val="90000"/>
            </a:lnSpc>
            <a:spcBef>
              <a:spcPct val="0"/>
            </a:spcBef>
            <a:spcAft>
              <a:spcPct val="20000"/>
            </a:spcAft>
            <a:buChar char="•"/>
          </a:pPr>
          <a:r>
            <a:rPr lang="en-US" sz="2000" kern="1200" dirty="0" err="1"/>
            <a:t>Podsearch.com</a:t>
          </a:r>
          <a:r>
            <a:rPr lang="en-US" sz="2000" kern="1200" dirty="0"/>
            <a:t> – broad collection of podcasts</a:t>
          </a:r>
        </a:p>
        <a:p>
          <a:pPr marL="228600" lvl="1" indent="-228600" algn="l" defTabSz="889000">
            <a:lnSpc>
              <a:spcPct val="90000"/>
            </a:lnSpc>
            <a:spcBef>
              <a:spcPct val="0"/>
            </a:spcBef>
            <a:spcAft>
              <a:spcPct val="20000"/>
            </a:spcAft>
            <a:buChar char="•"/>
          </a:pPr>
          <a:r>
            <a:rPr lang="en-US" sz="2000" kern="1200" dirty="0" err="1"/>
            <a:t>Overcast.fm</a:t>
          </a:r>
          <a:r>
            <a:rPr lang="en-US" sz="2000" kern="1200" dirty="0"/>
            <a:t> – Podcast player for Apple mobile devices, </a:t>
          </a:r>
        </a:p>
      </dsp:txBody>
      <dsp:txXfrm>
        <a:off x="0" y="634459"/>
        <a:ext cx="10515600" cy="1656000"/>
      </dsp:txXfrm>
    </dsp:sp>
    <dsp:sp modelId="{1AA70B35-C2C7-2941-993E-117D84C731D3}">
      <dsp:nvSpPr>
        <dsp:cNvPr id="0" name=""/>
        <dsp:cNvSpPr/>
      </dsp:nvSpPr>
      <dsp:spPr>
        <a:xfrm>
          <a:off x="0" y="2290459"/>
          <a:ext cx="105156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Webcasts</a:t>
          </a:r>
        </a:p>
      </dsp:txBody>
      <dsp:txXfrm>
        <a:off x="29271" y="2319730"/>
        <a:ext cx="10457058" cy="541083"/>
      </dsp:txXfrm>
    </dsp:sp>
    <dsp:sp modelId="{6AEED5C9-2F2D-CD45-BA9F-23A08B7B993A}">
      <dsp:nvSpPr>
        <dsp:cNvPr id="0" name=""/>
        <dsp:cNvSpPr/>
      </dsp:nvSpPr>
      <dsp:spPr>
        <a:xfrm>
          <a:off x="0" y="2890084"/>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Broadcast of audio or video content over the Internet, usually live. Ex. Nugs.net</a:t>
          </a:r>
        </a:p>
      </dsp:txBody>
      <dsp:txXfrm>
        <a:off x="0" y="2890084"/>
        <a:ext cx="10515600" cy="414000"/>
      </dsp:txXfrm>
    </dsp:sp>
    <dsp:sp modelId="{168926D5-AA54-B249-AF98-D7CE47F42136}">
      <dsp:nvSpPr>
        <dsp:cNvPr id="0" name=""/>
        <dsp:cNvSpPr/>
      </dsp:nvSpPr>
      <dsp:spPr>
        <a:xfrm>
          <a:off x="0" y="3304084"/>
          <a:ext cx="10515600" cy="5996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Media Sharing Platforms</a:t>
          </a:r>
        </a:p>
      </dsp:txBody>
      <dsp:txXfrm>
        <a:off x="29271" y="3333355"/>
        <a:ext cx="10457058" cy="541083"/>
      </dsp:txXfrm>
    </dsp:sp>
    <dsp:sp modelId="{31411557-B57D-CB4C-B139-C00AA43A13B2}">
      <dsp:nvSpPr>
        <dsp:cNvPr id="0" name=""/>
        <dsp:cNvSpPr/>
      </dsp:nvSpPr>
      <dsp:spPr>
        <a:xfrm>
          <a:off x="0" y="3903709"/>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YouTube, Flickr, Instagram, Sound Cloud</a:t>
          </a:r>
        </a:p>
      </dsp:txBody>
      <dsp:txXfrm>
        <a:off x="0" y="3903709"/>
        <a:ext cx="10515600" cy="414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43DD1-4E7B-2545-8581-8CE9C211FFE1}" type="datetimeFigureOut">
              <a:rPr lang="en-US" smtClean="0"/>
              <a:t>9/14/21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017AF-7E34-E046-A58E-C1277E03B97F}" type="slidenum">
              <a:rPr lang="en-US" smtClean="0"/>
              <a:t>‹#›</a:t>
            </a:fld>
            <a:endParaRPr lang="en-US"/>
          </a:p>
        </p:txBody>
      </p:sp>
    </p:spTree>
    <p:extLst>
      <p:ext uri="{BB962C8B-B14F-4D97-AF65-F5344CB8AC3E}">
        <p14:creationId xmlns:p14="http://schemas.microsoft.com/office/powerpoint/2010/main" val="71543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Communication speaks to how persons understand each other and how information (not just “facts,” but policies, prospects, </a:t>
            </a:r>
            <a:r>
              <a:rPr lang="en-GB" dirty="0" err="1"/>
              <a:t>rumors</a:t>
            </a:r>
            <a:r>
              <a:rPr lang="en-GB" dirty="0"/>
              <a:t>, feelings, failures, and all other human experiences) is transferred in organizations. While “lack of communication” tops the problem list in most organizations, the diagnosis is a facile one for many reasons.</a:t>
            </a:r>
          </a:p>
          <a:p>
            <a:endParaRPr lang="en-GB" dirty="0"/>
          </a:p>
          <a:p>
            <a:r>
              <a:rPr lang="en-GB" dirty="0"/>
              <a:t>Coordination, like communication, begins with an assumption of differences. Different persons, different units, different units create overlap, redundancy and/or separation without coordination. As in athletics, we are coordinated when the arms and legs move together. Everything falls into balance if not symmetry. Coordination is about efficiency. Coordination achieves efficiency of motion but tells us nothing about the consequence of motion. To speak of a “well oiled” machine or team tells us that friction is reduced but not that results are achieved.</a:t>
            </a:r>
          </a:p>
          <a:p>
            <a:endParaRPr lang="en-GB" dirty="0"/>
          </a:p>
          <a:p>
            <a:r>
              <a:rPr lang="en-GB" dirty="0"/>
              <a:t>Cooperation is now a hallmark for not every corporate </a:t>
            </a:r>
            <a:r>
              <a:rPr lang="en-GB" dirty="0" err="1"/>
              <a:t>behavior</a:t>
            </a:r>
            <a:r>
              <a:rPr lang="en-GB" dirty="0"/>
              <a:t>, but corporate culture. The message is clear: get with the group. The observation that Sue or Dan is “not a team player” signals limited mobility in any large organization. While at some level who could object to cooperative </a:t>
            </a:r>
            <a:r>
              <a:rPr lang="en-GB" dirty="0" err="1"/>
              <a:t>behaviors</a:t>
            </a:r>
            <a:r>
              <a:rPr lang="en-GB" dirty="0"/>
              <a:t>, not everyone adds their highest value by adding soothing thoughts to a “group think.” Cooperation is important but so is divergence. If someone has a very different idea to contribute to the group—perhaps as a challenge to its current directions, norms, or assumptions, is it “non-cooperative” to raise it? Much of creativity comes from the sparks of disagreement, dissent, and even conflict. Cooperation too often becomes a call for increased socialization to a culture, not a prompt for high performance. Also, one opposite of cooperative is competitive. Do we deny that “competitive juices” can be useful? Consider also that virtually all of what we call “strategy” is about competitive or comparative advantage. Cooperative thinking is rarely the same as strategic insight.</a:t>
            </a:r>
          </a:p>
          <a:p>
            <a:endParaRPr lang="en-GB" dirty="0"/>
          </a:p>
          <a:p>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D5D017AF-7E34-E046-A58E-C1277E03B97F}" type="slidenum">
              <a:rPr lang="en-US" smtClean="0"/>
              <a:t>2</a:t>
            </a:fld>
            <a:endParaRPr lang="en-US"/>
          </a:p>
        </p:txBody>
      </p:sp>
    </p:spTree>
    <p:extLst>
      <p:ext uri="{BB962C8B-B14F-4D97-AF65-F5344CB8AC3E}">
        <p14:creationId xmlns:p14="http://schemas.microsoft.com/office/powerpoint/2010/main" val="291230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35EAB01-6A95-4287-B6CA-E8B358BDA2CD}" type="slidenum">
              <a:rPr lang="en-US" smtClean="0"/>
              <a:pPr/>
              <a:t>4</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Instant messaging services let you communicate in real time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AIM, Google Chat, Windows Messenger, and Yahoo! Messenger are proprietary IM services, meaning you can chat with only those who share the same IM service and are on your contact or buddy list.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are universal chat services that you install, which allow you to chat with users of all popular IMs.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Texting is the sending of messages between devices.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Voice</a:t>
            </a:r>
            <a:r>
              <a:rPr lang="en-US" sz="1200" kern="1200" baseline="0" dirty="0">
                <a:solidFill>
                  <a:schemeClr val="tx1"/>
                </a:solidFill>
                <a:effectLst/>
                <a:latin typeface="+mn-lt"/>
                <a:ea typeface="+mn-ea"/>
                <a:cs typeface="+mn-cs"/>
              </a:rPr>
              <a:t> Over Internet Protocol (VOIP) uses the Internet to make phone calls.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4950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new collaborative, user-created web content has been dubbed Web 2.0.</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Web 2.0 can be classified as</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social </a:t>
            </a:r>
            <a:r>
              <a:rPr lang="en-US" sz="1200" b="0" i="0" u="none" strike="noStrike" kern="1200" baseline="0" dirty="0">
                <a:solidFill>
                  <a:schemeClr val="tx1"/>
                </a:solidFill>
                <a:latin typeface="+mn-lt"/>
                <a:ea typeface="+mn-ea"/>
                <a:cs typeface="+mn-cs"/>
              </a:rPr>
              <a:t>media and include social networking, wikis, blogs, podcasts, and webcasts.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Social networking is using the web to communicate and share information.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Social networking services have become popular.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need to be aware of many precautions as you use social networking 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27349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new collaborative, user-created web content has been dubbed Web 2.0.</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Web 2.0 can be classified as</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social </a:t>
            </a:r>
            <a:r>
              <a:rPr lang="en-US" sz="1200" b="0" i="0" u="none" strike="noStrike" kern="1200" baseline="0" dirty="0">
                <a:solidFill>
                  <a:schemeClr val="tx1"/>
                </a:solidFill>
                <a:latin typeface="+mn-lt"/>
                <a:ea typeface="+mn-ea"/>
                <a:cs typeface="+mn-cs"/>
              </a:rPr>
              <a:t>media and include social networking, wikis, blogs, podcasts, and webcasts.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Social networking is using the web to communicate and share information.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Social networking services have become popular.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need to be aware of many precautions as you use social networking 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378274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Wikipedia is one example of a wiki, a web application that allows users to add, remove, or edit its content.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Google Drive has wiki-like features to promote similar online collaboration, and specific wiki software, such as </a:t>
            </a:r>
            <a:r>
              <a:rPr lang="en-US" sz="1200" i="0" kern="1200" dirty="0" err="1">
                <a:solidFill>
                  <a:schemeClr val="tx1"/>
                </a:solidFill>
                <a:effectLst/>
                <a:latin typeface="+mn-lt"/>
                <a:ea typeface="+mn-ea"/>
                <a:cs typeface="+mn-cs"/>
              </a:rPr>
              <a:t>Wikispaces</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MediaWiki</a:t>
            </a:r>
            <a:r>
              <a:rPr lang="en-US" sz="1200" i="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Wikimedia Foundation hosts other collaborative projects, such as </a:t>
            </a:r>
            <a:r>
              <a:rPr lang="en-US" sz="1200" i="0" kern="1200" dirty="0" err="1">
                <a:solidFill>
                  <a:schemeClr val="tx1"/>
                </a:solidFill>
                <a:effectLst/>
                <a:latin typeface="+mn-lt"/>
                <a:ea typeface="+mn-ea"/>
                <a:cs typeface="+mn-cs"/>
              </a:rPr>
              <a:t>Wikibooks</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Wikiversity</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Wikisource</a:t>
            </a:r>
            <a:r>
              <a:rPr lang="en-US" sz="120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Project management tools incorporate tasks and calendars so the individual components as well as the entire project can stay on schedule.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blog (short for weblog) is a personal log or journal posted on the web.</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video log (vlog or video blog) is a blog that uses video as the primary content.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You can easily c</a:t>
            </a:r>
            <a:r>
              <a:rPr lang="en-US" dirty="0"/>
              <a:t>reate your own blog.</a:t>
            </a:r>
          </a:p>
          <a:p>
            <a:pPr marL="171450" indent="-171450">
              <a:buFont typeface="Arial" panose="020B0604020202020204" pitchFamily="34" charset="0"/>
              <a:buChar char="•"/>
            </a:pPr>
            <a:r>
              <a:rPr lang="en-US" dirty="0"/>
              <a:t>Problems with blogs include </a:t>
            </a:r>
            <a:r>
              <a:rPr lang="en-US" sz="1200" b="0" i="0" u="none" strike="noStrike" kern="1200" baseline="0" dirty="0">
                <a:solidFill>
                  <a:schemeClr val="tx1"/>
                </a:solidFill>
                <a:latin typeface="+mn-lt"/>
                <a:ea typeface="+mn-ea"/>
                <a:cs typeface="+mn-cs"/>
              </a:rPr>
              <a:t>spam blogs (</a:t>
            </a:r>
            <a:r>
              <a:rPr lang="en-US" sz="1200" b="0" i="0" u="none" strike="noStrike" kern="1200" baseline="0" dirty="0" err="1">
                <a:solidFill>
                  <a:schemeClr val="tx1"/>
                </a:solidFill>
                <a:latin typeface="+mn-lt"/>
                <a:ea typeface="+mn-ea"/>
                <a:cs typeface="+mn-cs"/>
              </a:rPr>
              <a:t>splogs</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US" dirty="0"/>
              <a:t>Microblogs are blogs with limits</a:t>
            </a:r>
            <a:r>
              <a:rPr lang="en-US" baseline="0" dirty="0"/>
              <a:t> on how much text can be used.</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60499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podcast is a form of digital media composed of a series of audio or video files that are distributed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Podcasts deliver their content using Really Simple Syndication, a format that sends the latest content of the podcast series automatically to an aggregator. An aggregator locates all the RSS series to which you’ve subscribed and automatically downloads the new content.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webcast is the broadcast of audio or video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several</a:t>
            </a:r>
            <a:r>
              <a:rPr lang="en-US" sz="1200" kern="1200" baseline="0" dirty="0">
                <a:solidFill>
                  <a:schemeClr val="tx1"/>
                </a:solidFill>
                <a:effectLst/>
                <a:latin typeface="+mn-lt"/>
                <a:ea typeface="+mn-ea"/>
                <a:cs typeface="+mn-cs"/>
              </a:rPr>
              <a:t> media sharing platforms such as: YouTube, Flickr, Instagram, and Sound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3939942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B68167E2-5EC1-432C-8F1C-B1CD2ABB2CCB}" type="slidenum">
              <a:rPr lang="en-US" smtClean="0"/>
              <a:pPr/>
              <a:t>9</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the primary means of communication over the Internet because it is fast and convenient. E-mail is a written message sent or received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asynchronous, so users do not need to be communicating at the same time.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convenient for exchanging and collaborating on documents via attachments.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 more private exchange of information than public social networking sites, but e-mails are not really private.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you send e-mail for professional reasons, you should use proper e-mail etiquette.</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There are two types of email: Web-based and using an E-mail client.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367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35EAB01-6A95-4287-B6CA-E8B358BDA2CD}" type="slidenum">
              <a:rPr lang="en-US" smtClean="0"/>
              <a:pPr/>
              <a:t>10</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Instant messaging services let you communicate in real time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AIM, Google Chat, Windows Messenger, and Yahoo! Messenger are proprietary IM services, meaning you can chat with only those who share the same IM service and are on your contact or buddy list.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are universal chat services that you install, which allow you to chat with users of all popular IMs.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Texting is the sending of messages between devices.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Voice</a:t>
            </a:r>
            <a:r>
              <a:rPr lang="en-US" sz="1200" kern="1200" baseline="0" dirty="0">
                <a:solidFill>
                  <a:schemeClr val="tx1"/>
                </a:solidFill>
                <a:effectLst/>
                <a:latin typeface="+mn-lt"/>
                <a:ea typeface="+mn-ea"/>
                <a:cs typeface="+mn-cs"/>
              </a:rPr>
              <a:t> Over Internet Protocol (VOIP) uses the Internet to make phone calls.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9999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18E0-2DC7-D14D-9A53-9DA9BD6115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5AA132-E55C-D544-A0D9-874C76B96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9E1526-6BF2-5042-B004-787458735553}"/>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5" name="Footer Placeholder 4">
            <a:extLst>
              <a:ext uri="{FF2B5EF4-FFF2-40B4-BE49-F238E27FC236}">
                <a16:creationId xmlns:a16="http://schemas.microsoft.com/office/drawing/2014/main" id="{143253C7-917E-3248-91AD-279FF347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93373-D19E-3447-8732-BA46213CC8AA}"/>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5076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C7AA-2DB2-F749-A582-68CFA49277C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131A67-9E4A-1042-91F7-0D1D918DE1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ED9BBA-897B-3B40-B6A0-27DBF539CF16}"/>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5" name="Footer Placeholder 4">
            <a:extLst>
              <a:ext uri="{FF2B5EF4-FFF2-40B4-BE49-F238E27FC236}">
                <a16:creationId xmlns:a16="http://schemas.microsoft.com/office/drawing/2014/main" id="{FEA680DE-82F7-6D42-9324-AEC85956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C28D4-265D-C24D-8EBA-43694B2447B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9855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4E7C3-610E-6C43-A948-CFCBE50541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3D6A02-5963-424B-BE05-514E902AFC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E07D1-43B4-554A-A099-FABDC0ECE21E}"/>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5" name="Footer Placeholder 4">
            <a:extLst>
              <a:ext uri="{FF2B5EF4-FFF2-40B4-BE49-F238E27FC236}">
                <a16:creationId xmlns:a16="http://schemas.microsoft.com/office/drawing/2014/main" id="{CF5A0310-F624-A546-81DB-08A137F05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09E14-5B4F-D64E-B87E-5BF44E195681}"/>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5981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8186-63E0-674B-9DA8-46428E4224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22FAE5-8752-D949-A4B5-7306209E8E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7A8360-BC97-044D-98FE-5702E6A388A7}"/>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5" name="Footer Placeholder 4">
            <a:extLst>
              <a:ext uri="{FF2B5EF4-FFF2-40B4-BE49-F238E27FC236}">
                <a16:creationId xmlns:a16="http://schemas.microsoft.com/office/drawing/2014/main" id="{4A65F7B4-4C0F-794B-81F4-FFBAE17F9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F5C1B-692B-4943-AA3D-6112E68F97AF}"/>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84181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4AAE-10F0-0947-9289-A8E799ED28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E444846-0CA5-4640-9685-182A44F26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56FC19-F00B-C647-BB2B-DA73E638E7B0}"/>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5" name="Footer Placeholder 4">
            <a:extLst>
              <a:ext uri="{FF2B5EF4-FFF2-40B4-BE49-F238E27FC236}">
                <a16:creationId xmlns:a16="http://schemas.microsoft.com/office/drawing/2014/main" id="{D21BCDA8-72C8-4B41-81E9-FD6A4AC1E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2CCB1-DD01-614B-A152-F59A3E00875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5363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2B60-A0A6-CA4B-8EB9-87D847752B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D99B88-7132-5044-8636-FBF7D187985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7DA76F3-45D9-754E-A025-DBF7262BC5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0EFE3BC-AD15-7A48-95D4-97A4D8C073CD}"/>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6" name="Footer Placeholder 5">
            <a:extLst>
              <a:ext uri="{FF2B5EF4-FFF2-40B4-BE49-F238E27FC236}">
                <a16:creationId xmlns:a16="http://schemas.microsoft.com/office/drawing/2014/main" id="{3F7C2176-B7D9-484A-A6BE-0014047F0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E2433-1519-9542-B348-496DFD77447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5516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D7DB-7634-D24F-8710-5E3A405E1FB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D4EDED-2586-8B40-B4A9-3A557438F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1FC923-1C6B-1243-9609-CD4E88840A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3CD017E-DE6C-3F47-BC6D-28AA5CC17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B9EAB81-A5FE-1A45-B50D-016EA3B662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97E6043-0363-8840-BA5E-3CB9EB6437F3}"/>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8" name="Footer Placeholder 7">
            <a:extLst>
              <a:ext uri="{FF2B5EF4-FFF2-40B4-BE49-F238E27FC236}">
                <a16:creationId xmlns:a16="http://schemas.microsoft.com/office/drawing/2014/main" id="{EBE86941-1B2F-4B4C-A542-357C236F2D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174A8-19E7-4946-9093-65C45660868A}"/>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0918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E0FC-2A8E-2642-B6EB-3C75D457B40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541395-0A19-E04F-AEB5-F04E903AB62E}"/>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4" name="Footer Placeholder 3">
            <a:extLst>
              <a:ext uri="{FF2B5EF4-FFF2-40B4-BE49-F238E27FC236}">
                <a16:creationId xmlns:a16="http://schemas.microsoft.com/office/drawing/2014/main" id="{ED51A975-482F-EB45-88D0-3B7279413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63F6D-BF20-5242-A0C6-F01424840B07}"/>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4162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D5B12-6007-234B-9D2B-F9F705603021}"/>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3" name="Footer Placeholder 2">
            <a:extLst>
              <a:ext uri="{FF2B5EF4-FFF2-40B4-BE49-F238E27FC236}">
                <a16:creationId xmlns:a16="http://schemas.microsoft.com/office/drawing/2014/main" id="{0CAF60CB-2A08-CE4F-956F-B094882FA3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63975-BF6E-6C4B-BBE2-4DC3C235E20A}"/>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8853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EA5F-DD51-854E-80BD-A59F2D07C1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4E44D44-FC74-C540-AA05-9F28FA287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836B7A9-E511-324B-BB7E-BF208650F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089FB8-5E0F-D74D-82CD-320CA6983202}"/>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6" name="Footer Placeholder 5">
            <a:extLst>
              <a:ext uri="{FF2B5EF4-FFF2-40B4-BE49-F238E27FC236}">
                <a16:creationId xmlns:a16="http://schemas.microsoft.com/office/drawing/2014/main" id="{EDE10566-4D12-DD42-AF9A-F5E6ABDC2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8E1F2-A066-8745-A126-622DF1788F98}"/>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5666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69EB-B7F3-F146-B0F6-E87FADFE75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738F5FC-9F0A-084B-8D9B-6F169E38D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103036-4635-1046-AFCE-FDC0EC352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8F06D4-9971-0B4D-8D40-CF941DB3D4B9}"/>
              </a:ext>
            </a:extLst>
          </p:cNvPr>
          <p:cNvSpPr>
            <a:spLocks noGrp="1"/>
          </p:cNvSpPr>
          <p:nvPr>
            <p:ph type="dt" sz="half" idx="10"/>
          </p:nvPr>
        </p:nvSpPr>
        <p:spPr/>
        <p:txBody>
          <a:bodyPr/>
          <a:lstStyle/>
          <a:p>
            <a:fld id="{B5898F52-2787-4BA2-BBBC-9395E9F86D50}" type="datetimeFigureOut">
              <a:rPr lang="en-US" smtClean="0"/>
              <a:t>9/14/21</a:t>
            </a:fld>
            <a:endParaRPr lang="en-US"/>
          </a:p>
        </p:txBody>
      </p:sp>
      <p:sp>
        <p:nvSpPr>
          <p:cNvPr id="6" name="Footer Placeholder 5">
            <a:extLst>
              <a:ext uri="{FF2B5EF4-FFF2-40B4-BE49-F238E27FC236}">
                <a16:creationId xmlns:a16="http://schemas.microsoft.com/office/drawing/2014/main" id="{F2FB1EF8-CA46-9742-88F9-FA153E2D8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5AFAA-F3E9-5846-942C-BDD58C8D1AAF}"/>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4554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6070A-F6BB-3E44-BF96-61EDF2FA3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6DC46B-85C5-2C47-AA29-6A19A0BD8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85EE77-0F55-3F4F-A38B-84D7AA9F4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98F52-2787-4BA2-BBBC-9395E9F86D50}" type="datetimeFigureOut">
              <a:rPr lang="en-US" smtClean="0"/>
              <a:pPr/>
              <a:t>9/14/21</a:t>
            </a:fld>
            <a:endParaRPr lang="en-US" dirty="0"/>
          </a:p>
        </p:txBody>
      </p:sp>
      <p:sp>
        <p:nvSpPr>
          <p:cNvPr id="5" name="Footer Placeholder 4">
            <a:extLst>
              <a:ext uri="{FF2B5EF4-FFF2-40B4-BE49-F238E27FC236}">
                <a16:creationId xmlns:a16="http://schemas.microsoft.com/office/drawing/2014/main" id="{6D6A2CF7-22F7-5642-8403-9B437CB7D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F254632-0595-7C45-8527-4E745FCE8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424697168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21DE-3615-814D-A232-41064B16EE5C}"/>
              </a:ext>
            </a:extLst>
          </p:cNvPr>
          <p:cNvSpPr>
            <a:spLocks noGrp="1"/>
          </p:cNvSpPr>
          <p:nvPr>
            <p:ph type="ctrTitle"/>
          </p:nvPr>
        </p:nvSpPr>
        <p:spPr>
          <a:xfrm>
            <a:off x="841247" y="1655286"/>
            <a:ext cx="4609057" cy="2610042"/>
          </a:xfrm>
        </p:spPr>
        <p:txBody>
          <a:bodyPr>
            <a:normAutofit/>
          </a:bodyPr>
          <a:lstStyle/>
          <a:p>
            <a:pPr algn="l"/>
            <a:r>
              <a:rPr lang="en-US" sz="4600"/>
              <a:t>Communication and Collaboration methods and tools</a:t>
            </a:r>
          </a:p>
        </p:txBody>
      </p:sp>
      <p:sp>
        <p:nvSpPr>
          <p:cNvPr id="3" name="Subtitle 2">
            <a:extLst>
              <a:ext uri="{FF2B5EF4-FFF2-40B4-BE49-F238E27FC236}">
                <a16:creationId xmlns:a16="http://schemas.microsoft.com/office/drawing/2014/main" id="{5EB74DC7-1DCC-EC45-8B3C-4FED0441D169}"/>
              </a:ext>
            </a:extLst>
          </p:cNvPr>
          <p:cNvSpPr>
            <a:spLocks noGrp="1"/>
          </p:cNvSpPr>
          <p:nvPr>
            <p:ph type="subTitle" idx="1"/>
          </p:nvPr>
        </p:nvSpPr>
        <p:spPr>
          <a:xfrm>
            <a:off x="841247" y="4373385"/>
            <a:ext cx="4609057" cy="766040"/>
          </a:xfrm>
        </p:spPr>
        <p:txBody>
          <a:bodyPr>
            <a:normAutofit/>
          </a:bodyPr>
          <a:lstStyle/>
          <a:p>
            <a:pPr algn="l"/>
            <a:endParaRPr lang="en-US" sz="2000"/>
          </a:p>
        </p:txBody>
      </p:sp>
      <p:sp>
        <p:nvSpPr>
          <p:cNvPr id="6" name="Freeform: Shape 8">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Shape 10">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FEC6FA3-DBE0-47D7-B811-38325E731F08}"/>
              </a:ext>
            </a:extLst>
          </p:cNvPr>
          <p:cNvPicPr>
            <a:picLocks noChangeAspect="1"/>
          </p:cNvPicPr>
          <p:nvPr/>
        </p:nvPicPr>
        <p:blipFill rotWithShape="1">
          <a:blip r:embed="rId2"/>
          <a:srcRect t="15730"/>
          <a:stretch/>
        </p:blipFill>
        <p:spPr>
          <a:xfrm>
            <a:off x="6507579" y="1968913"/>
            <a:ext cx="5079371" cy="2857158"/>
          </a:xfrm>
          <a:prstGeom prst="rect">
            <a:avLst/>
          </a:prstGeom>
        </p:spPr>
      </p:pic>
      <p:sp>
        <p:nvSpPr>
          <p:cNvPr id="8" name="Freeform: Shape 12">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14">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7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hoto showing a man and woman chatting through VoIP.">
            <a:extLst>
              <a:ext uri="{FF2B5EF4-FFF2-40B4-BE49-F238E27FC236}">
                <a16:creationId xmlns:a16="http://schemas.microsoft.com/office/drawing/2014/main" id="{5B5A95C0-3327-40F4-8D4B-14781EC8C917}"/>
              </a:ext>
            </a:extLst>
          </p:cNvPr>
          <p:cNvPicPr>
            <a:picLocks noChangeAspect="1"/>
          </p:cNvPicPr>
          <p:nvPr/>
        </p:nvPicPr>
        <p:blipFill rotWithShape="1">
          <a:blip r:embed="rId3">
            <a:extLst>
              <a:ext uri="{28A0092B-C50C-407E-A947-70E740481C1C}">
                <a14:useLocalDpi xmlns:a14="http://schemas.microsoft.com/office/drawing/2010/main" val="0"/>
              </a:ext>
            </a:extLst>
          </a:blip>
          <a:srcRect b="11068"/>
          <a:stretch/>
        </p:blipFill>
        <p:spPr>
          <a:xfrm>
            <a:off x="1" y="10"/>
            <a:ext cx="9669642" cy="6857990"/>
          </a:xfrm>
          <a:prstGeom prst="rect">
            <a:avLst/>
          </a:prstGeom>
        </p:spPr>
      </p:pic>
      <p:sp>
        <p:nvSpPr>
          <p:cNvPr id="138" name="Rectangle 13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356C4F7-69A4-7543-A08A-223CD224856C}"/>
              </a:ext>
            </a:extLst>
          </p:cNvPr>
          <p:cNvSpPr txBox="1">
            <a:spLocks/>
          </p:cNvSpPr>
          <p:nvPr/>
        </p:nvSpPr>
        <p:spPr>
          <a:xfrm>
            <a:off x="7531610" y="365125"/>
            <a:ext cx="3822189"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a:t>Communicating with Web Technologies</a:t>
            </a:r>
          </a:p>
        </p:txBody>
      </p:sp>
      <p:sp>
        <p:nvSpPr>
          <p:cNvPr id="210947" name="Rectangle 3"/>
          <p:cNvSpPr>
            <a:spLocks noGrp="1" noChangeArrowheads="1"/>
          </p:cNvSpPr>
          <p:nvPr>
            <p:ph idx="1"/>
          </p:nvPr>
        </p:nvSpPr>
        <p:spPr>
          <a:xfrm>
            <a:off x="7531610" y="2434201"/>
            <a:ext cx="3822189" cy="3742762"/>
          </a:xfrm>
        </p:spPr>
        <p:txBody>
          <a:bodyPr vert="horz" lIns="91440" tIns="45720" rIns="91440" bIns="45720" rtlCol="0">
            <a:normAutofit/>
          </a:bodyPr>
          <a:lstStyle/>
          <a:p>
            <a:pPr>
              <a:spcBef>
                <a:spcPts val="0"/>
              </a:spcBef>
              <a:spcAft>
                <a:spcPts val="1800"/>
              </a:spcAft>
              <a:defRPr/>
            </a:pPr>
            <a:r>
              <a:rPr lang="en-US" sz="2000"/>
              <a:t>Communicate in real time</a:t>
            </a:r>
          </a:p>
          <a:p>
            <a:pPr lvl="1">
              <a:spcBef>
                <a:spcPts val="0"/>
              </a:spcBef>
              <a:spcAft>
                <a:spcPts val="1800"/>
              </a:spcAft>
            </a:pPr>
            <a:r>
              <a:rPr lang="en-US" sz="2000">
                <a:effectLst/>
              </a:rPr>
              <a:t>Instant Messaging</a:t>
            </a:r>
          </a:p>
          <a:p>
            <a:pPr lvl="1">
              <a:spcBef>
                <a:spcPts val="0"/>
              </a:spcBef>
              <a:spcAft>
                <a:spcPts val="1800"/>
              </a:spcAft>
            </a:pPr>
            <a:r>
              <a:rPr lang="en-US" sz="2000"/>
              <a:t>Texting</a:t>
            </a:r>
          </a:p>
          <a:p>
            <a:pPr lvl="1">
              <a:spcBef>
                <a:spcPts val="0"/>
              </a:spcBef>
              <a:spcAft>
                <a:spcPts val="1800"/>
              </a:spcAft>
            </a:pPr>
            <a:r>
              <a:rPr lang="en-US" sz="2000">
                <a:effectLst/>
              </a:rPr>
              <a:t>VoIP</a:t>
            </a:r>
          </a:p>
        </p:txBody>
      </p:sp>
    </p:spTree>
    <p:extLst>
      <p:ext uri="{BB962C8B-B14F-4D97-AF65-F5344CB8AC3E}">
        <p14:creationId xmlns:p14="http://schemas.microsoft.com/office/powerpoint/2010/main" val="39620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097D-BDED-A14B-8516-7FCCC5791DBB}"/>
              </a:ext>
            </a:extLst>
          </p:cNvPr>
          <p:cNvSpPr>
            <a:spLocks noGrp="1"/>
          </p:cNvSpPr>
          <p:nvPr>
            <p:ph type="title"/>
          </p:nvPr>
        </p:nvSpPr>
        <p:spPr>
          <a:xfrm>
            <a:off x="4965430" y="629268"/>
            <a:ext cx="6586491" cy="1286160"/>
          </a:xfrm>
        </p:spPr>
        <p:txBody>
          <a:bodyPr anchor="b">
            <a:normAutofit/>
          </a:bodyPr>
          <a:lstStyle/>
          <a:p>
            <a:r>
              <a:rPr lang="en-US" sz="2800"/>
              <a:t>Collaboration VS </a:t>
            </a:r>
            <a:br>
              <a:rPr lang="en-US" sz="2800"/>
            </a:br>
            <a:r>
              <a:rPr lang="en-US" sz="2800"/>
              <a:t>CCCs(Communication, Coordination and  Cooperation)</a:t>
            </a:r>
          </a:p>
        </p:txBody>
      </p:sp>
      <p:sp>
        <p:nvSpPr>
          <p:cNvPr id="3" name="Content Placeholder 2">
            <a:extLst>
              <a:ext uri="{FF2B5EF4-FFF2-40B4-BE49-F238E27FC236}">
                <a16:creationId xmlns:a16="http://schemas.microsoft.com/office/drawing/2014/main" id="{86B97100-5E51-854C-B146-56449C23C2CD}"/>
              </a:ext>
            </a:extLst>
          </p:cNvPr>
          <p:cNvSpPr>
            <a:spLocks noGrp="1"/>
          </p:cNvSpPr>
          <p:nvPr>
            <p:ph idx="1"/>
          </p:nvPr>
        </p:nvSpPr>
        <p:spPr>
          <a:xfrm>
            <a:off x="4965431" y="2438400"/>
            <a:ext cx="6586489" cy="4025900"/>
          </a:xfrm>
        </p:spPr>
        <p:txBody>
          <a:bodyPr>
            <a:normAutofit/>
          </a:bodyPr>
          <a:lstStyle/>
          <a:p>
            <a:r>
              <a:rPr lang="en-US" sz="2000" dirty="0"/>
              <a:t>Collaboration and CCCs are so intertwined that it is hard to separate and define.</a:t>
            </a:r>
          </a:p>
          <a:p>
            <a:r>
              <a:rPr lang="en-US" sz="2000" dirty="0"/>
              <a:t>In order to collaborate, you must communicate, coordinate and cooperate. You can communicate all day long without collaboration.</a:t>
            </a:r>
          </a:p>
          <a:p>
            <a:r>
              <a:rPr lang="en-US" sz="2000" dirty="0"/>
              <a:t>Communication: Exchange of information</a:t>
            </a:r>
          </a:p>
          <a:p>
            <a:r>
              <a:rPr lang="en-US" sz="2000" dirty="0"/>
              <a:t>Coordination: Communication, which begins with differences.</a:t>
            </a:r>
          </a:p>
          <a:p>
            <a:r>
              <a:rPr lang="en-US" sz="2000" dirty="0"/>
              <a:t>Cooperation: the act or process of working together to the same end. </a:t>
            </a:r>
            <a:r>
              <a:rPr lang="en-GB" sz="2000" dirty="0"/>
              <a:t>Assistance, especially by complying readily with requests.</a:t>
            </a:r>
            <a:endParaRPr lang="en-US" sz="2000" dirty="0"/>
          </a:p>
          <a:p>
            <a:endParaRPr lang="en-US" sz="2000" dirty="0"/>
          </a:p>
        </p:txBody>
      </p:sp>
      <p:pic>
        <p:nvPicPr>
          <p:cNvPr id="14" name="Picture 13">
            <a:extLst>
              <a:ext uri="{FF2B5EF4-FFF2-40B4-BE49-F238E27FC236}">
                <a16:creationId xmlns:a16="http://schemas.microsoft.com/office/drawing/2014/main" id="{2716BDCA-3898-40AA-B186-B498BA6F0F68}"/>
              </a:ext>
            </a:extLst>
          </p:cNvPr>
          <p:cNvPicPr>
            <a:picLocks noChangeAspect="1"/>
          </p:cNvPicPr>
          <p:nvPr/>
        </p:nvPicPr>
        <p:blipFill rotWithShape="1">
          <a:blip r:embed="rId3"/>
          <a:srcRect l="19530" r="33661"/>
          <a:stretch/>
        </p:blipFill>
        <p:spPr>
          <a:xfrm>
            <a:off x="20" y="10"/>
            <a:ext cx="4635571" cy="6857990"/>
          </a:xfrm>
          <a:prstGeom prst="rect">
            <a:avLst/>
          </a:prstGeom>
          <a:effectLst/>
        </p:spPr>
      </p:pic>
      <p:cxnSp>
        <p:nvCxnSpPr>
          <p:cNvPr id="18" name="Straight Connector 1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A543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63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3A33-2EDC-374B-991F-2274F1863D9E}"/>
              </a:ext>
            </a:extLst>
          </p:cNvPr>
          <p:cNvSpPr>
            <a:spLocks noGrp="1"/>
          </p:cNvSpPr>
          <p:nvPr>
            <p:ph type="title"/>
          </p:nvPr>
        </p:nvSpPr>
        <p:spPr>
          <a:xfrm>
            <a:off x="4965430" y="629268"/>
            <a:ext cx="6586491" cy="1286160"/>
          </a:xfrm>
        </p:spPr>
        <p:txBody>
          <a:bodyPr anchor="b">
            <a:normAutofit/>
          </a:bodyPr>
          <a:lstStyle/>
          <a:p>
            <a:r>
              <a:rPr lang="en-US" dirty="0"/>
              <a:t>Collaboration</a:t>
            </a:r>
          </a:p>
        </p:txBody>
      </p:sp>
      <p:sp>
        <p:nvSpPr>
          <p:cNvPr id="8" name="Content Placeholder 2">
            <a:extLst>
              <a:ext uri="{FF2B5EF4-FFF2-40B4-BE49-F238E27FC236}">
                <a16:creationId xmlns:a16="http://schemas.microsoft.com/office/drawing/2014/main" id="{CE1C20CA-2A92-9141-9C2D-56C65730497F}"/>
              </a:ext>
            </a:extLst>
          </p:cNvPr>
          <p:cNvSpPr>
            <a:spLocks noGrp="1"/>
          </p:cNvSpPr>
          <p:nvPr>
            <p:ph idx="1"/>
          </p:nvPr>
        </p:nvSpPr>
        <p:spPr>
          <a:xfrm>
            <a:off x="4965431" y="2438400"/>
            <a:ext cx="6586489" cy="3785419"/>
          </a:xfrm>
        </p:spPr>
        <p:txBody>
          <a:bodyPr>
            <a:normAutofit/>
          </a:bodyPr>
          <a:lstStyle/>
          <a:p>
            <a:r>
              <a:rPr lang="en-GB" sz="2000" dirty="0"/>
              <a:t>Collaboration is the process of shared creation: two or more individuals with complementary skills interacting to create a shared understanding that none had previously possessed or could have come to on their own. </a:t>
            </a:r>
          </a:p>
          <a:p>
            <a:r>
              <a:rPr lang="en-GB" sz="2000" dirty="0"/>
              <a:t>Collaboration creates a shared meaning about a process, a product, or an event. </a:t>
            </a:r>
          </a:p>
          <a:p>
            <a:r>
              <a:rPr lang="en-GB" sz="2000" dirty="0"/>
              <a:t>In this sense, there is nothing routine about it. Something is there that wasn’t there before.</a:t>
            </a:r>
            <a:endParaRPr lang="en-US" sz="2000" dirty="0"/>
          </a:p>
        </p:txBody>
      </p:sp>
      <p:pic>
        <p:nvPicPr>
          <p:cNvPr id="10" name="Picture 4">
            <a:extLst>
              <a:ext uri="{FF2B5EF4-FFF2-40B4-BE49-F238E27FC236}">
                <a16:creationId xmlns:a16="http://schemas.microsoft.com/office/drawing/2014/main" id="{51992B84-011B-4EA5-A203-AE0D39F3CDC0}"/>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54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954" name="Rectangle 1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955" name="Rectangle 1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956" name="Rectangle 1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0946" name="Rectangle 2"/>
          <p:cNvSpPr>
            <a:spLocks noGrp="1" noChangeArrowheads="1"/>
          </p:cNvSpPr>
          <p:nvPr>
            <p:ph type="title"/>
          </p:nvPr>
        </p:nvSpPr>
        <p:spPr>
          <a:xfrm>
            <a:off x="660041" y="2767106"/>
            <a:ext cx="2880828" cy="3071906"/>
          </a:xfrm>
        </p:spPr>
        <p:txBody>
          <a:bodyPr vert="horz" lIns="91440" tIns="45720" rIns="91440" bIns="45720" rtlCol="0" anchor="t">
            <a:normAutofit/>
          </a:bodyPr>
          <a:lstStyle/>
          <a:p>
            <a:pPr>
              <a:defRPr/>
            </a:pPr>
            <a:r>
              <a:rPr lang="en-US" sz="2800" kern="1200" dirty="0">
                <a:solidFill>
                  <a:srgbClr val="FFFFFF"/>
                </a:solidFill>
                <a:latin typeface="+mj-lt"/>
                <a:ea typeface="+mj-ea"/>
                <a:cs typeface="+mj-cs"/>
              </a:rPr>
              <a:t>Collaborating and Communicating on the Web</a:t>
            </a:r>
            <a:br>
              <a:rPr lang="en-US" sz="2800" dirty="0">
                <a:solidFill>
                  <a:srgbClr val="FFFFFF"/>
                </a:solidFill>
              </a:rPr>
            </a:br>
            <a:endParaRPr lang="en-US" sz="2800"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B04CC175-26C4-6A4A-8F03-6F1CC1CBA213}"/>
              </a:ext>
            </a:extLst>
          </p:cNvPr>
          <p:cNvSpPr txBox="1"/>
          <p:nvPr/>
        </p:nvSpPr>
        <p:spPr>
          <a:xfrm>
            <a:off x="4404496" y="108288"/>
            <a:ext cx="6953693" cy="1446550"/>
          </a:xfrm>
          <a:prstGeom prst="rect">
            <a:avLst/>
          </a:prstGeom>
          <a:noFill/>
        </p:spPr>
        <p:txBody>
          <a:bodyPr wrap="square" rtlCol="0">
            <a:spAutoFit/>
          </a:bodyPr>
          <a:lstStyle/>
          <a:p>
            <a:r>
              <a:rPr lang="en-US" sz="4400" dirty="0">
                <a:latin typeface="+mj-lt"/>
              </a:rPr>
              <a:t>Online communication and collaboration</a:t>
            </a:r>
          </a:p>
        </p:txBody>
      </p:sp>
      <p:pic>
        <p:nvPicPr>
          <p:cNvPr id="1026" name="Picture 2" descr="26 Top Online Collaboration Tools to Ensure Business Continuity in 2021">
            <a:extLst>
              <a:ext uri="{FF2B5EF4-FFF2-40B4-BE49-F238E27FC236}">
                <a16:creationId xmlns:a16="http://schemas.microsoft.com/office/drawing/2014/main" id="{BC8F98D2-3108-C34D-BAD7-7F50AB6F2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490" y="1420836"/>
            <a:ext cx="8157510" cy="530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19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CA4D0E1-3716-C84A-988F-47E988071621}"/>
              </a:ext>
            </a:extLst>
          </p:cNvPr>
          <p:cNvSpPr>
            <a:spLocks noGrp="1"/>
          </p:cNvSpPr>
          <p:nvPr>
            <p:ph type="title"/>
          </p:nvPr>
        </p:nvSpPr>
        <p:spPr>
          <a:xfrm>
            <a:off x="838200" y="557188"/>
            <a:ext cx="10515600" cy="1133499"/>
          </a:xfrm>
        </p:spPr>
        <p:txBody>
          <a:bodyPr>
            <a:normAutofit/>
          </a:bodyPr>
          <a:lstStyle/>
          <a:p>
            <a:pPr algn="ctr"/>
            <a:r>
              <a:rPr lang="en-US" sz="5200"/>
              <a:t>Collaborating with Web Technologies </a:t>
            </a:r>
          </a:p>
        </p:txBody>
      </p:sp>
      <p:graphicFrame>
        <p:nvGraphicFramePr>
          <p:cNvPr id="5" name="Content Placeholder 2">
            <a:extLst>
              <a:ext uri="{FF2B5EF4-FFF2-40B4-BE49-F238E27FC236}">
                <a16:creationId xmlns:a16="http://schemas.microsoft.com/office/drawing/2014/main" id="{00D0AF20-E8C2-4281-891F-580AA34D8A90}"/>
              </a:ext>
            </a:extLst>
          </p:cNvPr>
          <p:cNvGraphicFramePr>
            <a:graphicFrameLocks noGrp="1"/>
          </p:cNvGraphicFramePr>
          <p:nvPr>
            <p:ph idx="1"/>
            <p:extLst>
              <p:ext uri="{D42A27DB-BD31-4B8C-83A1-F6EECF244321}">
                <p14:modId xmlns:p14="http://schemas.microsoft.com/office/powerpoint/2010/main" val="144758331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058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vert="horz" lIns="91440" tIns="45720" rIns="91440" bIns="45720" rtlCol="0" anchor="ctr">
            <a:normAutofit/>
          </a:bodyPr>
          <a:lstStyle/>
          <a:p>
            <a:r>
              <a:rPr lang="en-US" kern="1200">
                <a:solidFill>
                  <a:schemeClr val="tx1"/>
                </a:solidFill>
                <a:latin typeface="+mj-lt"/>
                <a:ea typeface="+mj-ea"/>
                <a:cs typeface="+mj-cs"/>
              </a:rPr>
              <a:t>Collaborating with Web Technologies </a:t>
            </a:r>
            <a:endParaRPr lang="en-US" kern="1200">
              <a:solidFill>
                <a:schemeClr val="tx1"/>
              </a:solidFill>
              <a:effectLst/>
              <a:latin typeface="+mj-lt"/>
              <a:ea typeface="+mj-ea"/>
              <a:cs typeface="+mj-cs"/>
            </a:endParaRPr>
          </a:p>
        </p:txBody>
      </p:sp>
      <p:sp>
        <p:nvSpPr>
          <p:cNvPr id="45" name="Freeform: Shape 4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C1CA2480-CFE5-2B46-AF91-096B91A40792}"/>
              </a:ext>
            </a:extLst>
          </p:cNvPr>
          <p:cNvSpPr txBox="1">
            <a:spLocks/>
          </p:cNvSpPr>
          <p:nvPr/>
        </p:nvSpPr>
        <p:spPr>
          <a:xfrm>
            <a:off x="1653363" y="2176272"/>
            <a:ext cx="9367204" cy="4041648"/>
          </a:xfrm>
          <a:prstGeom prst="rect">
            <a:avLst/>
          </a:prstGeom>
        </p:spPr>
        <p:txBody>
          <a:bodyPr vert="horz" lIns="91440" tIns="45720" rIns="91440" bIns="45720" rtlCol="0" anchor="t" anchorCtr="0">
            <a:normAutofit/>
          </a:bodyPr>
          <a:lstStyle>
            <a:defPPr marR="0" lvl="0" algn="l" rtl="0">
              <a:lnSpc>
                <a:spcPct val="100000"/>
              </a:lnSpc>
              <a:spcBef>
                <a:spcPts val="0"/>
              </a:spcBef>
              <a:spcAft>
                <a:spcPts val="0"/>
              </a:spcAft>
            </a:defPPr>
            <a:lvl1pPr marL="256032" marR="0" lvl="0" indent="-154432" algn="l" rtl="0" eaLnBrk="1" hangingPunct="1">
              <a:lnSpc>
                <a:spcPct val="100000"/>
              </a:lnSpc>
              <a:spcBef>
                <a:spcPts val="1500"/>
              </a:spcBef>
              <a:spcAft>
                <a:spcPts val="0"/>
              </a:spcAft>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Types of Social Networking Sites</a:t>
            </a:r>
          </a:p>
          <a:p>
            <a:pPr lvl="1"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Social Communication: Facebook, Twitter, Snapchat, WhatsApp</a:t>
            </a:r>
          </a:p>
          <a:p>
            <a:pPr lvl="1"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Media Sharing: Instagram, YouTube, Pinterest,Spotify </a:t>
            </a:r>
          </a:p>
          <a:p>
            <a:pPr lvl="1"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Business Networking and Collaboration: LinkedIn, Slack, Kickstarter, StartupNation</a:t>
            </a:r>
          </a:p>
          <a:p>
            <a:pPr lvl="1"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Information Sharing:SlideShare,StumbleUpon, Reddit, Digg</a:t>
            </a:r>
          </a:p>
          <a:p>
            <a:pPr lvl="1"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Social Commerce and Payment: PayPal, Venmo, Groupon, GoFundMe</a:t>
            </a:r>
          </a:p>
          <a:p>
            <a:pPr lvl="1"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Social Travel: Uber, Airbnb, TripAdvisor, Waze</a:t>
            </a:r>
          </a:p>
          <a:p>
            <a:pPr lvl="1" indent="-228600">
              <a:lnSpc>
                <a:spcPct val="90000"/>
              </a:lnSpc>
              <a:spcBef>
                <a:spcPts val="0"/>
              </a:spcBef>
              <a:spcAft>
                <a:spcPts val="900"/>
              </a:spcAft>
              <a:buFont typeface="Arial" panose="020B0604020202020204" pitchFamily="34" charset="0"/>
              <a:buChar char="•"/>
              <a:defRPr/>
            </a:pPr>
            <a:r>
              <a:rPr lang="en-US" sz="2200">
                <a:solidFill>
                  <a:schemeClr val="tx1"/>
                </a:solidFill>
                <a:latin typeface="+mn-lt"/>
                <a:ea typeface="+mn-ea"/>
                <a:cs typeface="+mn-cs"/>
              </a:rPr>
              <a:t>Health and Fitness: MapMyFitness, Fitocracy,MyFitnessPal,Happier</a:t>
            </a:r>
          </a:p>
        </p:txBody>
      </p:sp>
    </p:spTree>
    <p:extLst>
      <p:ext uri="{BB962C8B-B14F-4D97-AF65-F5344CB8AC3E}">
        <p14:creationId xmlns:p14="http://schemas.microsoft.com/office/powerpoint/2010/main" val="9779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Collaborating with Web Technologies</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wo annotations shown are as follows: &#10;• Present Online: Online presentation tools enable you to share notes, invite collaborators, and edit.&#10;• Present Online pop up window: Present Online generates a link to share with viewers.">
            <a:extLst>
              <a:ext uri="{FF2B5EF4-FFF2-40B4-BE49-F238E27FC236}">
                <a16:creationId xmlns:a16="http://schemas.microsoft.com/office/drawing/2014/main" id="{AE12CD24-9218-4192-B584-BB7CF5BF86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4377"/>
          <a:stretch/>
        </p:blipFill>
        <p:spPr>
          <a:xfrm>
            <a:off x="7675658" y="2093976"/>
            <a:ext cx="3941064" cy="4096512"/>
          </a:xfrm>
          <a:prstGeom prst="rect">
            <a:avLst/>
          </a:prstGeom>
        </p:spPr>
      </p:pic>
      <p:graphicFrame>
        <p:nvGraphicFramePr>
          <p:cNvPr id="8" name="Content Placeholder 2">
            <a:extLst>
              <a:ext uri="{FF2B5EF4-FFF2-40B4-BE49-F238E27FC236}">
                <a16:creationId xmlns:a16="http://schemas.microsoft.com/office/drawing/2014/main" id="{5623CD1F-A316-4C25-AE76-F9A8F48810F1}"/>
              </a:ext>
            </a:extLst>
          </p:cNvPr>
          <p:cNvGraphicFramePr>
            <a:graphicFrameLocks noGrp="1"/>
          </p:cNvGraphicFramePr>
          <p:nvPr>
            <p:ph idx="1"/>
            <p:extLst>
              <p:ext uri="{D42A27DB-BD31-4B8C-83A1-F6EECF244321}">
                <p14:modId xmlns:p14="http://schemas.microsoft.com/office/powerpoint/2010/main" val="3773702968"/>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741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2BE1634-D99A-A64A-804F-E996BECC7AAE}"/>
              </a:ext>
            </a:extLst>
          </p:cNvPr>
          <p:cNvSpPr txBox="1">
            <a:spLocks/>
          </p:cNvSpPr>
          <p:nvPr/>
        </p:nvSpPr>
        <p:spPr>
          <a:xfrm>
            <a:off x="838200" y="557188"/>
            <a:ext cx="10515600"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a:solidFill>
                  <a:schemeClr val="tx1"/>
                </a:solidFill>
                <a:latin typeface="+mj-lt"/>
                <a:ea typeface="+mj-ea"/>
                <a:cs typeface="+mj-cs"/>
              </a:rPr>
              <a:t>Collaborating with Web Technologies</a:t>
            </a:r>
          </a:p>
        </p:txBody>
      </p:sp>
      <p:graphicFrame>
        <p:nvGraphicFramePr>
          <p:cNvPr id="10" name="Content Placeholder 2">
            <a:extLst>
              <a:ext uri="{FF2B5EF4-FFF2-40B4-BE49-F238E27FC236}">
                <a16:creationId xmlns:a16="http://schemas.microsoft.com/office/drawing/2014/main" id="{834332F8-8D9F-41D0-9E01-2E48048B1DBA}"/>
              </a:ext>
            </a:extLst>
          </p:cNvPr>
          <p:cNvGraphicFramePr>
            <a:graphicFrameLocks noGrp="1"/>
          </p:cNvGraphicFramePr>
          <p:nvPr>
            <p:ph idx="1"/>
            <p:extLst>
              <p:ext uri="{D42A27DB-BD31-4B8C-83A1-F6EECF244321}">
                <p14:modId xmlns:p14="http://schemas.microsoft.com/office/powerpoint/2010/main" val="28274259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16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88CCFF-9EA4-5343-A714-095AC25D1076}"/>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Communicating with Web Technologies</a:t>
            </a:r>
          </a:p>
        </p:txBody>
      </p:sp>
      <p:sp>
        <p:nvSpPr>
          <p:cNvPr id="72" name="Freeform: Shape 7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4803" name="Rectangle 3"/>
          <p:cNvSpPr>
            <a:spLocks noGrp="1" noChangeArrowheads="1"/>
          </p:cNvSpPr>
          <p:nvPr>
            <p:ph idx="1"/>
          </p:nvPr>
        </p:nvSpPr>
        <p:spPr>
          <a:xfrm>
            <a:off x="1653363" y="2176272"/>
            <a:ext cx="9367204" cy="4041648"/>
          </a:xfrm>
        </p:spPr>
        <p:txBody>
          <a:bodyPr vert="horz" lIns="91440" tIns="45720" rIns="91440" bIns="45720" rtlCol="0" anchor="t">
            <a:normAutofit/>
          </a:bodyPr>
          <a:lstStyle/>
          <a:p>
            <a:pPr>
              <a:spcBef>
                <a:spcPts val="0"/>
              </a:spcBef>
              <a:spcAft>
                <a:spcPts val="300"/>
              </a:spcAft>
              <a:defRPr/>
            </a:pPr>
            <a:r>
              <a:rPr lang="en-US" sz="2200" dirty="0"/>
              <a:t>E-mail</a:t>
            </a:r>
          </a:p>
          <a:p>
            <a:pPr lvl="1">
              <a:spcBef>
                <a:spcPts val="0"/>
              </a:spcBef>
              <a:spcAft>
                <a:spcPts val="300"/>
              </a:spcAft>
            </a:pPr>
            <a:r>
              <a:rPr lang="en-US" sz="2200" dirty="0"/>
              <a:t>P</a:t>
            </a:r>
            <a:r>
              <a:rPr lang="en-US" sz="2200" dirty="0">
                <a:effectLst/>
              </a:rPr>
              <a:t>rimary means of communication </a:t>
            </a:r>
          </a:p>
          <a:p>
            <a:pPr lvl="1">
              <a:spcBef>
                <a:spcPts val="0"/>
              </a:spcBef>
              <a:spcAft>
                <a:spcPts val="300"/>
              </a:spcAft>
            </a:pPr>
            <a:r>
              <a:rPr lang="en-US" sz="2200" dirty="0"/>
              <a:t>Written message sent or received</a:t>
            </a:r>
          </a:p>
          <a:p>
            <a:pPr lvl="1">
              <a:spcBef>
                <a:spcPts val="0"/>
              </a:spcBef>
              <a:spcAft>
                <a:spcPts val="300"/>
              </a:spcAft>
            </a:pPr>
            <a:r>
              <a:rPr lang="en-US" sz="2200" dirty="0">
                <a:effectLst/>
              </a:rPr>
              <a:t>Asynchronous</a:t>
            </a:r>
          </a:p>
          <a:p>
            <a:pPr lvl="1">
              <a:spcBef>
                <a:spcPts val="0"/>
              </a:spcBef>
              <a:spcAft>
                <a:spcPts val="300"/>
              </a:spcAft>
            </a:pPr>
            <a:r>
              <a:rPr lang="en-US" sz="2200" dirty="0"/>
              <a:t>Convenient</a:t>
            </a:r>
          </a:p>
          <a:p>
            <a:pPr lvl="1">
              <a:spcBef>
                <a:spcPts val="0"/>
              </a:spcBef>
              <a:spcAft>
                <a:spcPts val="300"/>
              </a:spcAft>
            </a:pPr>
            <a:r>
              <a:rPr lang="en-US" sz="2200" dirty="0"/>
              <a:t>N</a:t>
            </a:r>
            <a:r>
              <a:rPr lang="en-US" sz="2200" dirty="0">
                <a:effectLst/>
              </a:rPr>
              <a:t>ot private</a:t>
            </a:r>
          </a:p>
          <a:p>
            <a:pPr lvl="1">
              <a:spcBef>
                <a:spcPts val="0"/>
              </a:spcBef>
              <a:spcAft>
                <a:spcPts val="300"/>
              </a:spcAft>
            </a:pPr>
            <a:r>
              <a:rPr lang="en-US" sz="2200" dirty="0"/>
              <a:t>Etiquette</a:t>
            </a:r>
          </a:p>
          <a:p>
            <a:pPr lvl="2">
              <a:spcBef>
                <a:spcPts val="0"/>
              </a:spcBef>
              <a:spcAft>
                <a:spcPts val="300"/>
              </a:spcAft>
            </a:pPr>
            <a:r>
              <a:rPr lang="en-US" sz="2200" dirty="0"/>
              <a:t>CC, BCC, Subject Line, Spell-Check and Proofread, no abbreviations, concise and clear, signature </a:t>
            </a:r>
          </a:p>
          <a:p>
            <a:pPr>
              <a:spcBef>
                <a:spcPts val="0"/>
              </a:spcBef>
              <a:spcAft>
                <a:spcPts val="300"/>
              </a:spcAft>
              <a:defRPr/>
            </a:pPr>
            <a:r>
              <a:rPr lang="en-US" sz="2200" dirty="0"/>
              <a:t>Web-based E-mail</a:t>
            </a:r>
          </a:p>
          <a:p>
            <a:pPr>
              <a:spcBef>
                <a:spcPts val="0"/>
              </a:spcBef>
              <a:spcAft>
                <a:spcPts val="300"/>
              </a:spcAft>
              <a:defRPr/>
            </a:pPr>
            <a:r>
              <a:rPr lang="en-US" sz="2200" dirty="0"/>
              <a:t>E-mail client, Ex: Microsoft Outlook</a:t>
            </a:r>
          </a:p>
        </p:txBody>
      </p:sp>
    </p:spTree>
    <p:extLst>
      <p:ext uri="{BB962C8B-B14F-4D97-AF65-F5344CB8AC3E}">
        <p14:creationId xmlns:p14="http://schemas.microsoft.com/office/powerpoint/2010/main" val="19587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1609</Words>
  <Application>Microsoft Macintosh PowerPoint</Application>
  <PresentationFormat>Widescreen</PresentationFormat>
  <Paragraphs>124</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Communication and Collaboration methods and tools</vt:lpstr>
      <vt:lpstr>Collaboration VS  CCCs(Communication, Coordination and  Cooperation)</vt:lpstr>
      <vt:lpstr>Collaboration</vt:lpstr>
      <vt:lpstr>Collaborating and Communicating on the Web </vt:lpstr>
      <vt:lpstr>Collaborating with Web Technologies </vt:lpstr>
      <vt:lpstr>Collaborating with Web Technologies </vt:lpstr>
      <vt:lpstr>Collaborating with Web Technologies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and Collaboration methods and tools</dc:title>
  <dc:creator>Chandranna Rayadurg</dc:creator>
  <cp:lastModifiedBy>Chandranna Rayadurg</cp:lastModifiedBy>
  <cp:revision>11</cp:revision>
  <dcterms:created xsi:type="dcterms:W3CDTF">2021-06-22T14:47:32Z</dcterms:created>
  <dcterms:modified xsi:type="dcterms:W3CDTF">2021-09-14T15:54:31Z</dcterms:modified>
</cp:coreProperties>
</file>