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1"/>
  </p:sldMasterIdLst>
  <p:notesMasterIdLst>
    <p:notesMasterId r:id="rId24"/>
  </p:notesMasterIdLst>
  <p:sldIdLst>
    <p:sldId id="256" r:id="rId2"/>
    <p:sldId id="257" r:id="rId3"/>
    <p:sldId id="258" r:id="rId4"/>
    <p:sldId id="259" r:id="rId5"/>
    <p:sldId id="290" r:id="rId6"/>
    <p:sldId id="262" r:id="rId7"/>
    <p:sldId id="261" r:id="rId8"/>
    <p:sldId id="264" r:id="rId9"/>
    <p:sldId id="265" r:id="rId10"/>
    <p:sldId id="263" r:id="rId11"/>
    <p:sldId id="266" r:id="rId12"/>
    <p:sldId id="281" r:id="rId13"/>
    <p:sldId id="282" r:id="rId14"/>
    <p:sldId id="260" r:id="rId15"/>
    <p:sldId id="283" r:id="rId16"/>
    <p:sldId id="284" r:id="rId17"/>
    <p:sldId id="285" r:id="rId18"/>
    <p:sldId id="286" r:id="rId19"/>
    <p:sldId id="287" r:id="rId20"/>
    <p:sldId id="289" r:id="rId21"/>
    <p:sldId id="28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3" autoAdjust="0"/>
    <p:restoredTop sz="94362" autoAdjust="0"/>
  </p:normalViewPr>
  <p:slideViewPr>
    <p:cSldViewPr snapToGrid="0" snapToObjects="1">
      <p:cViewPr varScale="1">
        <p:scale>
          <a:sx n="86" d="100"/>
          <a:sy n="86" d="100"/>
        </p:scale>
        <p:origin x="12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9DA5630-4FA4-4E30-BD81-0AFE1F00F4B6}"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DA516A4E-99C7-4376-BB44-A9E939918AA2}">
      <dgm:prSet/>
      <dgm:spPr/>
      <dgm:t>
        <a:bodyPr/>
        <a:lstStyle/>
        <a:p>
          <a:r>
            <a:rPr lang="en-US" baseline="0"/>
            <a:t>Internet as tool to perform research</a:t>
          </a:r>
          <a:endParaRPr lang="en-US"/>
        </a:p>
      </dgm:t>
    </dgm:pt>
    <dgm:pt modelId="{FC73F100-4722-47B2-A5C7-E31F050255C6}" type="parTrans" cxnId="{EC8D7B97-EB55-436E-BD1B-FB83FD338CB6}">
      <dgm:prSet/>
      <dgm:spPr/>
      <dgm:t>
        <a:bodyPr/>
        <a:lstStyle/>
        <a:p>
          <a:endParaRPr lang="en-US"/>
        </a:p>
      </dgm:t>
    </dgm:pt>
    <dgm:pt modelId="{6857A79F-138E-406E-8C4D-C1CB13DA9531}" type="sibTrans" cxnId="{EC8D7B97-EB55-436E-BD1B-FB83FD338CB6}">
      <dgm:prSet/>
      <dgm:spPr/>
      <dgm:t>
        <a:bodyPr/>
        <a:lstStyle/>
        <a:p>
          <a:endParaRPr lang="en-US"/>
        </a:p>
      </dgm:t>
    </dgm:pt>
    <dgm:pt modelId="{9C30A578-17C2-41FD-A3B5-F8CCD640845F}">
      <dgm:prSet/>
      <dgm:spPr/>
      <dgm:t>
        <a:bodyPr/>
        <a:lstStyle/>
        <a:p>
          <a:r>
            <a:rPr lang="en-US" baseline="0" dirty="0"/>
            <a:t>Why to evaluate a web source</a:t>
          </a:r>
          <a:endParaRPr lang="en-US" dirty="0"/>
        </a:p>
      </dgm:t>
    </dgm:pt>
    <dgm:pt modelId="{CDDB6773-B82B-4839-BD20-86E76A472266}" type="parTrans" cxnId="{AB364AD4-E034-4CC8-8F35-06C26735A94E}">
      <dgm:prSet/>
      <dgm:spPr/>
      <dgm:t>
        <a:bodyPr/>
        <a:lstStyle/>
        <a:p>
          <a:endParaRPr lang="en-US"/>
        </a:p>
      </dgm:t>
    </dgm:pt>
    <dgm:pt modelId="{3392470A-9D0D-4293-ACFE-B5A9223420F6}" type="sibTrans" cxnId="{AB364AD4-E034-4CC8-8F35-06C26735A94E}">
      <dgm:prSet/>
      <dgm:spPr/>
      <dgm:t>
        <a:bodyPr/>
        <a:lstStyle/>
        <a:p>
          <a:endParaRPr lang="en-US"/>
        </a:p>
      </dgm:t>
    </dgm:pt>
    <dgm:pt modelId="{8C498643-10C6-4242-ADF8-E1F5F3641D24}">
      <dgm:prSet/>
      <dgm:spPr/>
      <dgm:t>
        <a:bodyPr/>
        <a:lstStyle/>
        <a:p>
          <a:r>
            <a:rPr lang="en-US" baseline="0" dirty="0"/>
            <a:t>Research and the Internet</a:t>
          </a:r>
          <a:endParaRPr lang="en-US" dirty="0"/>
        </a:p>
      </dgm:t>
    </dgm:pt>
    <dgm:pt modelId="{A753AE32-C0AB-47ED-9ED1-7023866393E1}" type="parTrans" cxnId="{0B36A962-9DFC-49D6-8978-24DDDC29D68D}">
      <dgm:prSet/>
      <dgm:spPr/>
      <dgm:t>
        <a:bodyPr/>
        <a:lstStyle/>
        <a:p>
          <a:endParaRPr lang="en-US"/>
        </a:p>
      </dgm:t>
    </dgm:pt>
    <dgm:pt modelId="{D64BCE98-A7C1-43FF-AC63-781FC5672673}" type="sibTrans" cxnId="{0B36A962-9DFC-49D6-8978-24DDDC29D68D}">
      <dgm:prSet/>
      <dgm:spPr/>
      <dgm:t>
        <a:bodyPr/>
        <a:lstStyle/>
        <a:p>
          <a:endParaRPr lang="en-US"/>
        </a:p>
      </dgm:t>
    </dgm:pt>
    <dgm:pt modelId="{000CCF1B-C890-4E8A-BEE6-F846C5057734}">
      <dgm:prSet/>
      <dgm:spPr/>
      <dgm:t>
        <a:bodyPr/>
        <a:lstStyle/>
        <a:p>
          <a:r>
            <a:rPr lang="en-US" baseline="0"/>
            <a:t>Types of Web pages</a:t>
          </a:r>
          <a:endParaRPr lang="en-US"/>
        </a:p>
      </dgm:t>
    </dgm:pt>
    <dgm:pt modelId="{A6E65E08-F1F4-4ECB-82B5-74E23750F0F5}" type="parTrans" cxnId="{D8F7E2CB-E92E-470F-8D60-B18F47EBBD56}">
      <dgm:prSet/>
      <dgm:spPr/>
      <dgm:t>
        <a:bodyPr/>
        <a:lstStyle/>
        <a:p>
          <a:endParaRPr lang="en-US"/>
        </a:p>
      </dgm:t>
    </dgm:pt>
    <dgm:pt modelId="{C56C1F70-4211-424F-9DAB-41576839E0D9}" type="sibTrans" cxnId="{D8F7E2CB-E92E-470F-8D60-B18F47EBBD56}">
      <dgm:prSet/>
      <dgm:spPr/>
      <dgm:t>
        <a:bodyPr/>
        <a:lstStyle/>
        <a:p>
          <a:endParaRPr lang="en-US"/>
        </a:p>
      </dgm:t>
    </dgm:pt>
    <dgm:pt modelId="{F86C5066-6C4B-46E3-B571-D8824D4AFF5C}">
      <dgm:prSet/>
      <dgm:spPr/>
      <dgm:t>
        <a:bodyPr/>
        <a:lstStyle/>
        <a:p>
          <a:r>
            <a:rPr lang="en-US" baseline="0" dirty="0"/>
            <a:t>Web search tools</a:t>
          </a:r>
          <a:endParaRPr lang="en-US" dirty="0"/>
        </a:p>
      </dgm:t>
    </dgm:pt>
    <dgm:pt modelId="{54205EC5-5FE4-404C-8729-6929C30C0AB2}" type="parTrans" cxnId="{F4F59339-5A5E-42E6-A209-D6597CD617CF}">
      <dgm:prSet/>
      <dgm:spPr/>
      <dgm:t>
        <a:bodyPr/>
        <a:lstStyle/>
        <a:p>
          <a:endParaRPr lang="en-US"/>
        </a:p>
      </dgm:t>
    </dgm:pt>
    <dgm:pt modelId="{0076E2F2-4783-4CDF-94A9-A436386BA744}" type="sibTrans" cxnId="{F4F59339-5A5E-42E6-A209-D6597CD617CF}">
      <dgm:prSet/>
      <dgm:spPr/>
      <dgm:t>
        <a:bodyPr/>
        <a:lstStyle/>
        <a:p>
          <a:endParaRPr lang="en-US"/>
        </a:p>
      </dgm:t>
    </dgm:pt>
    <dgm:pt modelId="{9457EA8F-FC62-4DC8-BB27-AD7A2E0548AA}">
      <dgm:prSet/>
      <dgm:spPr/>
      <dgm:t>
        <a:bodyPr/>
        <a:lstStyle/>
        <a:p>
          <a:r>
            <a:rPr lang="en-US" baseline="0" dirty="0"/>
            <a:t>Researching on the Internet</a:t>
          </a:r>
          <a:endParaRPr lang="en-US" dirty="0"/>
        </a:p>
      </dgm:t>
    </dgm:pt>
    <dgm:pt modelId="{6DE12F59-5B72-497A-802D-4FCE201FCF95}" type="parTrans" cxnId="{B8D89921-6EA8-4F3B-8FF6-94574D25BEE9}">
      <dgm:prSet/>
      <dgm:spPr/>
      <dgm:t>
        <a:bodyPr/>
        <a:lstStyle/>
        <a:p>
          <a:endParaRPr lang="en-US"/>
        </a:p>
      </dgm:t>
    </dgm:pt>
    <dgm:pt modelId="{D112BAC3-5003-456C-A188-2A8BC0DFF7A3}" type="sibTrans" cxnId="{B8D89921-6EA8-4F3B-8FF6-94574D25BEE9}">
      <dgm:prSet/>
      <dgm:spPr/>
      <dgm:t>
        <a:bodyPr/>
        <a:lstStyle/>
        <a:p>
          <a:endParaRPr lang="en-US"/>
        </a:p>
      </dgm:t>
    </dgm:pt>
    <dgm:pt modelId="{022C7959-FF39-3C44-AABD-E1ACDA1B5358}" type="pres">
      <dgm:prSet presAssocID="{A9DA5630-4FA4-4E30-BD81-0AFE1F00F4B6}" presName="vert0" presStyleCnt="0">
        <dgm:presLayoutVars>
          <dgm:dir/>
          <dgm:animOne val="branch"/>
          <dgm:animLvl val="lvl"/>
        </dgm:presLayoutVars>
      </dgm:prSet>
      <dgm:spPr/>
    </dgm:pt>
    <dgm:pt modelId="{FE8DE2EE-FCEB-CF46-B074-FA8CD43CFDD2}" type="pres">
      <dgm:prSet presAssocID="{DA516A4E-99C7-4376-BB44-A9E939918AA2}" presName="thickLine" presStyleLbl="alignNode1" presStyleIdx="0" presStyleCnt="6"/>
      <dgm:spPr/>
    </dgm:pt>
    <dgm:pt modelId="{7B6C951B-6ED7-3C42-B237-5E3214F805A8}" type="pres">
      <dgm:prSet presAssocID="{DA516A4E-99C7-4376-BB44-A9E939918AA2}" presName="horz1" presStyleCnt="0"/>
      <dgm:spPr/>
    </dgm:pt>
    <dgm:pt modelId="{E6F3F377-42E4-2F4C-A261-0E4EB32DB35C}" type="pres">
      <dgm:prSet presAssocID="{DA516A4E-99C7-4376-BB44-A9E939918AA2}" presName="tx1" presStyleLbl="revTx" presStyleIdx="0" presStyleCnt="6"/>
      <dgm:spPr/>
    </dgm:pt>
    <dgm:pt modelId="{43F7838A-9247-C941-8507-9C07F242AC9C}" type="pres">
      <dgm:prSet presAssocID="{DA516A4E-99C7-4376-BB44-A9E939918AA2}" presName="vert1" presStyleCnt="0"/>
      <dgm:spPr/>
    </dgm:pt>
    <dgm:pt modelId="{FAE1D7A8-15DE-F046-A453-89CFC0239871}" type="pres">
      <dgm:prSet presAssocID="{9C30A578-17C2-41FD-A3B5-F8CCD640845F}" presName="thickLine" presStyleLbl="alignNode1" presStyleIdx="1" presStyleCnt="6"/>
      <dgm:spPr/>
    </dgm:pt>
    <dgm:pt modelId="{A905B1F7-45E1-1C4A-80B2-8679DB77510A}" type="pres">
      <dgm:prSet presAssocID="{9C30A578-17C2-41FD-A3B5-F8CCD640845F}" presName="horz1" presStyleCnt="0"/>
      <dgm:spPr/>
    </dgm:pt>
    <dgm:pt modelId="{3A396C83-463C-9C40-9E92-F40F2E9E3921}" type="pres">
      <dgm:prSet presAssocID="{9C30A578-17C2-41FD-A3B5-F8CCD640845F}" presName="tx1" presStyleLbl="revTx" presStyleIdx="1" presStyleCnt="6"/>
      <dgm:spPr/>
    </dgm:pt>
    <dgm:pt modelId="{F4C324DD-E5B8-7D42-8F67-56490ED2270C}" type="pres">
      <dgm:prSet presAssocID="{9C30A578-17C2-41FD-A3B5-F8CCD640845F}" presName="vert1" presStyleCnt="0"/>
      <dgm:spPr/>
    </dgm:pt>
    <dgm:pt modelId="{AD087A98-5D54-E144-BEEF-72F844A84678}" type="pres">
      <dgm:prSet presAssocID="{8C498643-10C6-4242-ADF8-E1F5F3641D24}" presName="thickLine" presStyleLbl="alignNode1" presStyleIdx="2" presStyleCnt="6"/>
      <dgm:spPr/>
    </dgm:pt>
    <dgm:pt modelId="{3F73F716-D444-A54C-A5DF-CD957BF34D9B}" type="pres">
      <dgm:prSet presAssocID="{8C498643-10C6-4242-ADF8-E1F5F3641D24}" presName="horz1" presStyleCnt="0"/>
      <dgm:spPr/>
    </dgm:pt>
    <dgm:pt modelId="{D48B761D-42D0-0D4D-97EE-09479CA53EA7}" type="pres">
      <dgm:prSet presAssocID="{8C498643-10C6-4242-ADF8-E1F5F3641D24}" presName="tx1" presStyleLbl="revTx" presStyleIdx="2" presStyleCnt="6"/>
      <dgm:spPr/>
    </dgm:pt>
    <dgm:pt modelId="{AFF4215C-9E93-C64E-A0D5-8386B8A074A1}" type="pres">
      <dgm:prSet presAssocID="{8C498643-10C6-4242-ADF8-E1F5F3641D24}" presName="vert1" presStyleCnt="0"/>
      <dgm:spPr/>
    </dgm:pt>
    <dgm:pt modelId="{AE1B501F-E6D4-684E-B3EC-9CE673EC36AE}" type="pres">
      <dgm:prSet presAssocID="{000CCF1B-C890-4E8A-BEE6-F846C5057734}" presName="thickLine" presStyleLbl="alignNode1" presStyleIdx="3" presStyleCnt="6"/>
      <dgm:spPr/>
    </dgm:pt>
    <dgm:pt modelId="{BABF2843-0EBC-5F4F-916D-8CF216AAC86C}" type="pres">
      <dgm:prSet presAssocID="{000CCF1B-C890-4E8A-BEE6-F846C5057734}" presName="horz1" presStyleCnt="0"/>
      <dgm:spPr/>
    </dgm:pt>
    <dgm:pt modelId="{4B8920C8-3D38-1948-9056-5BBC9F41AC8B}" type="pres">
      <dgm:prSet presAssocID="{000CCF1B-C890-4E8A-BEE6-F846C5057734}" presName="tx1" presStyleLbl="revTx" presStyleIdx="3" presStyleCnt="6"/>
      <dgm:spPr/>
    </dgm:pt>
    <dgm:pt modelId="{9ABE6B14-D759-7F4B-8714-AD4F4D573CEF}" type="pres">
      <dgm:prSet presAssocID="{000CCF1B-C890-4E8A-BEE6-F846C5057734}" presName="vert1" presStyleCnt="0"/>
      <dgm:spPr/>
    </dgm:pt>
    <dgm:pt modelId="{44DA8BFE-D578-FB4D-840B-7DDAB6725DD4}" type="pres">
      <dgm:prSet presAssocID="{F86C5066-6C4B-46E3-B571-D8824D4AFF5C}" presName="thickLine" presStyleLbl="alignNode1" presStyleIdx="4" presStyleCnt="6"/>
      <dgm:spPr/>
    </dgm:pt>
    <dgm:pt modelId="{B79C45F1-2BFB-AC47-97FA-C289777D11AA}" type="pres">
      <dgm:prSet presAssocID="{F86C5066-6C4B-46E3-B571-D8824D4AFF5C}" presName="horz1" presStyleCnt="0"/>
      <dgm:spPr/>
    </dgm:pt>
    <dgm:pt modelId="{B3165D22-DAC4-7942-9035-863B8684E615}" type="pres">
      <dgm:prSet presAssocID="{F86C5066-6C4B-46E3-B571-D8824D4AFF5C}" presName="tx1" presStyleLbl="revTx" presStyleIdx="4" presStyleCnt="6"/>
      <dgm:spPr/>
    </dgm:pt>
    <dgm:pt modelId="{B66919A6-90D7-494B-8952-BD7B3A73EE85}" type="pres">
      <dgm:prSet presAssocID="{F86C5066-6C4B-46E3-B571-D8824D4AFF5C}" presName="vert1" presStyleCnt="0"/>
      <dgm:spPr/>
    </dgm:pt>
    <dgm:pt modelId="{E9EAC246-A8D7-B640-894A-B3E174DC8EEF}" type="pres">
      <dgm:prSet presAssocID="{9457EA8F-FC62-4DC8-BB27-AD7A2E0548AA}" presName="thickLine" presStyleLbl="alignNode1" presStyleIdx="5" presStyleCnt="6"/>
      <dgm:spPr/>
    </dgm:pt>
    <dgm:pt modelId="{E009CF01-3CAE-8F45-8C3A-6BD8C09A636D}" type="pres">
      <dgm:prSet presAssocID="{9457EA8F-FC62-4DC8-BB27-AD7A2E0548AA}" presName="horz1" presStyleCnt="0"/>
      <dgm:spPr/>
    </dgm:pt>
    <dgm:pt modelId="{7133E999-085E-E642-A109-C5EAFA60947E}" type="pres">
      <dgm:prSet presAssocID="{9457EA8F-FC62-4DC8-BB27-AD7A2E0548AA}" presName="tx1" presStyleLbl="revTx" presStyleIdx="5" presStyleCnt="6"/>
      <dgm:spPr/>
    </dgm:pt>
    <dgm:pt modelId="{8AA02F5B-43E9-6A4F-92DB-DDDEAAAA6204}" type="pres">
      <dgm:prSet presAssocID="{9457EA8F-FC62-4DC8-BB27-AD7A2E0548AA}" presName="vert1" presStyleCnt="0"/>
      <dgm:spPr/>
    </dgm:pt>
  </dgm:ptLst>
  <dgm:cxnLst>
    <dgm:cxn modelId="{31709D05-3DA5-094D-A2FE-D11B25F6D9CD}" type="presOf" srcId="{8C498643-10C6-4242-ADF8-E1F5F3641D24}" destId="{D48B761D-42D0-0D4D-97EE-09479CA53EA7}" srcOrd="0" destOrd="0" presId="urn:microsoft.com/office/officeart/2008/layout/LinedList"/>
    <dgm:cxn modelId="{B8D89921-6EA8-4F3B-8FF6-94574D25BEE9}" srcId="{A9DA5630-4FA4-4E30-BD81-0AFE1F00F4B6}" destId="{9457EA8F-FC62-4DC8-BB27-AD7A2E0548AA}" srcOrd="5" destOrd="0" parTransId="{6DE12F59-5B72-497A-802D-4FCE201FCF95}" sibTransId="{D112BAC3-5003-456C-A188-2A8BC0DFF7A3}"/>
    <dgm:cxn modelId="{F4F59339-5A5E-42E6-A209-D6597CD617CF}" srcId="{A9DA5630-4FA4-4E30-BD81-0AFE1F00F4B6}" destId="{F86C5066-6C4B-46E3-B571-D8824D4AFF5C}" srcOrd="4" destOrd="0" parTransId="{54205EC5-5FE4-404C-8729-6929C30C0AB2}" sibTransId="{0076E2F2-4783-4CDF-94A9-A436386BA744}"/>
    <dgm:cxn modelId="{0B36A962-9DFC-49D6-8978-24DDDC29D68D}" srcId="{A9DA5630-4FA4-4E30-BD81-0AFE1F00F4B6}" destId="{8C498643-10C6-4242-ADF8-E1F5F3641D24}" srcOrd="2" destOrd="0" parTransId="{A753AE32-C0AB-47ED-9ED1-7023866393E1}" sibTransId="{D64BCE98-A7C1-43FF-AC63-781FC5672673}"/>
    <dgm:cxn modelId="{443FCE6A-DF1B-0940-89FB-2CE71DB80A1D}" type="presOf" srcId="{A9DA5630-4FA4-4E30-BD81-0AFE1F00F4B6}" destId="{022C7959-FF39-3C44-AABD-E1ACDA1B5358}" srcOrd="0" destOrd="0" presId="urn:microsoft.com/office/officeart/2008/layout/LinedList"/>
    <dgm:cxn modelId="{2655D84C-5A70-8541-A4D9-BBBD72DF2C65}" type="presOf" srcId="{DA516A4E-99C7-4376-BB44-A9E939918AA2}" destId="{E6F3F377-42E4-2F4C-A261-0E4EB32DB35C}" srcOrd="0" destOrd="0" presId="urn:microsoft.com/office/officeart/2008/layout/LinedList"/>
    <dgm:cxn modelId="{7629B391-5FF1-1048-B820-0644534EB9FA}" type="presOf" srcId="{9457EA8F-FC62-4DC8-BB27-AD7A2E0548AA}" destId="{7133E999-085E-E642-A109-C5EAFA60947E}" srcOrd="0" destOrd="0" presId="urn:microsoft.com/office/officeart/2008/layout/LinedList"/>
    <dgm:cxn modelId="{EC8D7B97-EB55-436E-BD1B-FB83FD338CB6}" srcId="{A9DA5630-4FA4-4E30-BD81-0AFE1F00F4B6}" destId="{DA516A4E-99C7-4376-BB44-A9E939918AA2}" srcOrd="0" destOrd="0" parTransId="{FC73F100-4722-47B2-A5C7-E31F050255C6}" sibTransId="{6857A79F-138E-406E-8C4D-C1CB13DA9531}"/>
    <dgm:cxn modelId="{D8F7E2CB-E92E-470F-8D60-B18F47EBBD56}" srcId="{A9DA5630-4FA4-4E30-BD81-0AFE1F00F4B6}" destId="{000CCF1B-C890-4E8A-BEE6-F846C5057734}" srcOrd="3" destOrd="0" parTransId="{A6E65E08-F1F4-4ECB-82B5-74E23750F0F5}" sibTransId="{C56C1F70-4211-424F-9DAB-41576839E0D9}"/>
    <dgm:cxn modelId="{93CC4CD2-82A7-2746-A34F-0C23A02D0CED}" type="presOf" srcId="{9C30A578-17C2-41FD-A3B5-F8CCD640845F}" destId="{3A396C83-463C-9C40-9E92-F40F2E9E3921}" srcOrd="0" destOrd="0" presId="urn:microsoft.com/office/officeart/2008/layout/LinedList"/>
    <dgm:cxn modelId="{AB364AD4-E034-4CC8-8F35-06C26735A94E}" srcId="{A9DA5630-4FA4-4E30-BD81-0AFE1F00F4B6}" destId="{9C30A578-17C2-41FD-A3B5-F8CCD640845F}" srcOrd="1" destOrd="0" parTransId="{CDDB6773-B82B-4839-BD20-86E76A472266}" sibTransId="{3392470A-9D0D-4293-ACFE-B5A9223420F6}"/>
    <dgm:cxn modelId="{CA4440E5-58F0-EE4D-907B-B75096197670}" type="presOf" srcId="{F86C5066-6C4B-46E3-B571-D8824D4AFF5C}" destId="{B3165D22-DAC4-7942-9035-863B8684E615}" srcOrd="0" destOrd="0" presId="urn:microsoft.com/office/officeart/2008/layout/LinedList"/>
    <dgm:cxn modelId="{4AA563F4-BCCD-1A46-A4EF-7D2E87F373E4}" type="presOf" srcId="{000CCF1B-C890-4E8A-BEE6-F846C5057734}" destId="{4B8920C8-3D38-1948-9056-5BBC9F41AC8B}" srcOrd="0" destOrd="0" presId="urn:microsoft.com/office/officeart/2008/layout/LinedList"/>
    <dgm:cxn modelId="{37743DD9-C84E-A74D-8A5D-062501734AAC}" type="presParOf" srcId="{022C7959-FF39-3C44-AABD-E1ACDA1B5358}" destId="{FE8DE2EE-FCEB-CF46-B074-FA8CD43CFDD2}" srcOrd="0" destOrd="0" presId="urn:microsoft.com/office/officeart/2008/layout/LinedList"/>
    <dgm:cxn modelId="{FF0FE49F-2151-8141-BDD4-A862B137AEBB}" type="presParOf" srcId="{022C7959-FF39-3C44-AABD-E1ACDA1B5358}" destId="{7B6C951B-6ED7-3C42-B237-5E3214F805A8}" srcOrd="1" destOrd="0" presId="urn:microsoft.com/office/officeart/2008/layout/LinedList"/>
    <dgm:cxn modelId="{97B0523F-840D-5642-8EC9-EF499CD2AAE5}" type="presParOf" srcId="{7B6C951B-6ED7-3C42-B237-5E3214F805A8}" destId="{E6F3F377-42E4-2F4C-A261-0E4EB32DB35C}" srcOrd="0" destOrd="0" presId="urn:microsoft.com/office/officeart/2008/layout/LinedList"/>
    <dgm:cxn modelId="{C2B479E2-E26D-544C-A27E-1EE4F40805B0}" type="presParOf" srcId="{7B6C951B-6ED7-3C42-B237-5E3214F805A8}" destId="{43F7838A-9247-C941-8507-9C07F242AC9C}" srcOrd="1" destOrd="0" presId="urn:microsoft.com/office/officeart/2008/layout/LinedList"/>
    <dgm:cxn modelId="{CD2899D6-4D6A-D84F-84ED-087EBE685F49}" type="presParOf" srcId="{022C7959-FF39-3C44-AABD-E1ACDA1B5358}" destId="{FAE1D7A8-15DE-F046-A453-89CFC0239871}" srcOrd="2" destOrd="0" presId="urn:microsoft.com/office/officeart/2008/layout/LinedList"/>
    <dgm:cxn modelId="{DD7DDF90-D99E-6945-A7DA-B5422DEE2199}" type="presParOf" srcId="{022C7959-FF39-3C44-AABD-E1ACDA1B5358}" destId="{A905B1F7-45E1-1C4A-80B2-8679DB77510A}" srcOrd="3" destOrd="0" presId="urn:microsoft.com/office/officeart/2008/layout/LinedList"/>
    <dgm:cxn modelId="{BAC6B976-B64F-3444-B7F3-26A98FDC56BD}" type="presParOf" srcId="{A905B1F7-45E1-1C4A-80B2-8679DB77510A}" destId="{3A396C83-463C-9C40-9E92-F40F2E9E3921}" srcOrd="0" destOrd="0" presId="urn:microsoft.com/office/officeart/2008/layout/LinedList"/>
    <dgm:cxn modelId="{71CB941B-EA17-724C-BB5A-1AC83A163F6C}" type="presParOf" srcId="{A905B1F7-45E1-1C4A-80B2-8679DB77510A}" destId="{F4C324DD-E5B8-7D42-8F67-56490ED2270C}" srcOrd="1" destOrd="0" presId="urn:microsoft.com/office/officeart/2008/layout/LinedList"/>
    <dgm:cxn modelId="{21F305A6-7CFF-344A-B2E6-5602CE41FC54}" type="presParOf" srcId="{022C7959-FF39-3C44-AABD-E1ACDA1B5358}" destId="{AD087A98-5D54-E144-BEEF-72F844A84678}" srcOrd="4" destOrd="0" presId="urn:microsoft.com/office/officeart/2008/layout/LinedList"/>
    <dgm:cxn modelId="{42A2B588-D241-414B-9315-08EB8E01DCD4}" type="presParOf" srcId="{022C7959-FF39-3C44-AABD-E1ACDA1B5358}" destId="{3F73F716-D444-A54C-A5DF-CD957BF34D9B}" srcOrd="5" destOrd="0" presId="urn:microsoft.com/office/officeart/2008/layout/LinedList"/>
    <dgm:cxn modelId="{ACB94630-4C66-414A-920F-9C2CBAAE8BDA}" type="presParOf" srcId="{3F73F716-D444-A54C-A5DF-CD957BF34D9B}" destId="{D48B761D-42D0-0D4D-97EE-09479CA53EA7}" srcOrd="0" destOrd="0" presId="urn:microsoft.com/office/officeart/2008/layout/LinedList"/>
    <dgm:cxn modelId="{BEF1AE6E-17AA-BA45-B5AB-6D12A03D6AF8}" type="presParOf" srcId="{3F73F716-D444-A54C-A5DF-CD957BF34D9B}" destId="{AFF4215C-9E93-C64E-A0D5-8386B8A074A1}" srcOrd="1" destOrd="0" presId="urn:microsoft.com/office/officeart/2008/layout/LinedList"/>
    <dgm:cxn modelId="{9B225AD8-0779-8F44-8D09-5643E23A0C6A}" type="presParOf" srcId="{022C7959-FF39-3C44-AABD-E1ACDA1B5358}" destId="{AE1B501F-E6D4-684E-B3EC-9CE673EC36AE}" srcOrd="6" destOrd="0" presId="urn:microsoft.com/office/officeart/2008/layout/LinedList"/>
    <dgm:cxn modelId="{AE4F6222-77A5-5A4A-B918-0E4D664E14DA}" type="presParOf" srcId="{022C7959-FF39-3C44-AABD-E1ACDA1B5358}" destId="{BABF2843-0EBC-5F4F-916D-8CF216AAC86C}" srcOrd="7" destOrd="0" presId="urn:microsoft.com/office/officeart/2008/layout/LinedList"/>
    <dgm:cxn modelId="{1324B680-EA35-2D4C-8B50-2A6FC7911ADD}" type="presParOf" srcId="{BABF2843-0EBC-5F4F-916D-8CF216AAC86C}" destId="{4B8920C8-3D38-1948-9056-5BBC9F41AC8B}" srcOrd="0" destOrd="0" presId="urn:microsoft.com/office/officeart/2008/layout/LinedList"/>
    <dgm:cxn modelId="{54A396C8-2FA4-0D4D-9A6D-AF8AEBBF0C31}" type="presParOf" srcId="{BABF2843-0EBC-5F4F-916D-8CF216AAC86C}" destId="{9ABE6B14-D759-7F4B-8714-AD4F4D573CEF}" srcOrd="1" destOrd="0" presId="urn:microsoft.com/office/officeart/2008/layout/LinedList"/>
    <dgm:cxn modelId="{4D05E12F-F41F-C347-AF61-BAEA2ED24D8B}" type="presParOf" srcId="{022C7959-FF39-3C44-AABD-E1ACDA1B5358}" destId="{44DA8BFE-D578-FB4D-840B-7DDAB6725DD4}" srcOrd="8" destOrd="0" presId="urn:microsoft.com/office/officeart/2008/layout/LinedList"/>
    <dgm:cxn modelId="{20A85D4C-4E6E-784C-ABF9-73C2665B7AB4}" type="presParOf" srcId="{022C7959-FF39-3C44-AABD-E1ACDA1B5358}" destId="{B79C45F1-2BFB-AC47-97FA-C289777D11AA}" srcOrd="9" destOrd="0" presId="urn:microsoft.com/office/officeart/2008/layout/LinedList"/>
    <dgm:cxn modelId="{3D0603CF-2EF9-E640-ACBF-9D023CD8FA02}" type="presParOf" srcId="{B79C45F1-2BFB-AC47-97FA-C289777D11AA}" destId="{B3165D22-DAC4-7942-9035-863B8684E615}" srcOrd="0" destOrd="0" presId="urn:microsoft.com/office/officeart/2008/layout/LinedList"/>
    <dgm:cxn modelId="{F573082B-E00D-C344-A94B-B81B37CA021B}" type="presParOf" srcId="{B79C45F1-2BFB-AC47-97FA-C289777D11AA}" destId="{B66919A6-90D7-494B-8952-BD7B3A73EE85}" srcOrd="1" destOrd="0" presId="urn:microsoft.com/office/officeart/2008/layout/LinedList"/>
    <dgm:cxn modelId="{EE5942AF-BBE0-B940-9A1B-74970943EC68}" type="presParOf" srcId="{022C7959-FF39-3C44-AABD-E1ACDA1B5358}" destId="{E9EAC246-A8D7-B640-894A-B3E174DC8EEF}" srcOrd="10" destOrd="0" presId="urn:microsoft.com/office/officeart/2008/layout/LinedList"/>
    <dgm:cxn modelId="{5DC21056-D09E-6047-914A-F1BF9820A4E9}" type="presParOf" srcId="{022C7959-FF39-3C44-AABD-E1ACDA1B5358}" destId="{E009CF01-3CAE-8F45-8C3A-6BD8C09A636D}" srcOrd="11" destOrd="0" presId="urn:microsoft.com/office/officeart/2008/layout/LinedList"/>
    <dgm:cxn modelId="{E1815FC1-922F-5242-9354-60A0F2E54D44}" type="presParOf" srcId="{E009CF01-3CAE-8F45-8C3A-6BD8C09A636D}" destId="{7133E999-085E-E642-A109-C5EAFA60947E}" srcOrd="0" destOrd="0" presId="urn:microsoft.com/office/officeart/2008/layout/LinedList"/>
    <dgm:cxn modelId="{0AC8F08F-E12D-B74E-9B14-0D4122809EC2}" type="presParOf" srcId="{E009CF01-3CAE-8F45-8C3A-6BD8C09A636D}" destId="{8AA02F5B-43E9-6A4F-92DB-DDDEAAAA62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3D9CF-46A5-410C-A58B-6C705BA48A3B}"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A8DDADE-6699-467E-95DA-4F36C51B66C5}">
      <dgm:prSet/>
      <dgm:spPr/>
      <dgm:t>
        <a:bodyPr/>
        <a:lstStyle/>
        <a:p>
          <a:pPr>
            <a:lnSpc>
              <a:spcPct val="100000"/>
            </a:lnSpc>
          </a:pPr>
          <a:r>
            <a:rPr lang="en-GB"/>
            <a:t>Search Engines – list results based on entered keywords. Examples: google, bing, msn etc </a:t>
          </a:r>
          <a:endParaRPr lang="en-US"/>
        </a:p>
      </dgm:t>
    </dgm:pt>
    <dgm:pt modelId="{054243F3-FB83-40C8-AA92-2EC210C122DA}" type="parTrans" cxnId="{F1E4CBCF-43FB-475E-882A-9834487D31F0}">
      <dgm:prSet/>
      <dgm:spPr/>
      <dgm:t>
        <a:bodyPr/>
        <a:lstStyle/>
        <a:p>
          <a:endParaRPr lang="en-US"/>
        </a:p>
      </dgm:t>
    </dgm:pt>
    <dgm:pt modelId="{987C9945-54BC-489D-869A-2A8F833CF532}" type="sibTrans" cxnId="{F1E4CBCF-43FB-475E-882A-9834487D31F0}">
      <dgm:prSet/>
      <dgm:spPr/>
      <dgm:t>
        <a:bodyPr/>
        <a:lstStyle/>
        <a:p>
          <a:endParaRPr lang="en-US"/>
        </a:p>
      </dgm:t>
    </dgm:pt>
    <dgm:pt modelId="{8ACC30A7-3389-49FF-BFE8-243556A1A84A}">
      <dgm:prSet/>
      <dgm:spPr/>
      <dgm:t>
        <a:bodyPr/>
        <a:lstStyle/>
        <a:p>
          <a:pPr>
            <a:lnSpc>
              <a:spcPct val="100000"/>
            </a:lnSpc>
          </a:pPr>
          <a:r>
            <a:rPr lang="en-GB"/>
            <a:t>Web Directories – offer categories for users to choose from</a:t>
          </a:r>
          <a:endParaRPr lang="en-US"/>
        </a:p>
      </dgm:t>
    </dgm:pt>
    <dgm:pt modelId="{EB15F7B9-CC39-4F12-9536-EACE7538C0E5}" type="parTrans" cxnId="{71A5D6FD-8DEB-42F9-9F57-5B5513582738}">
      <dgm:prSet/>
      <dgm:spPr/>
      <dgm:t>
        <a:bodyPr/>
        <a:lstStyle/>
        <a:p>
          <a:endParaRPr lang="en-US"/>
        </a:p>
      </dgm:t>
    </dgm:pt>
    <dgm:pt modelId="{A3E1250D-7EC5-4180-9174-70A62786C5E8}" type="sibTrans" cxnId="{71A5D6FD-8DEB-42F9-9F57-5B5513582738}">
      <dgm:prSet/>
      <dgm:spPr/>
      <dgm:t>
        <a:bodyPr/>
        <a:lstStyle/>
        <a:p>
          <a:endParaRPr lang="en-US"/>
        </a:p>
      </dgm:t>
    </dgm:pt>
    <dgm:pt modelId="{5A8D6E67-8168-4024-913B-948483F7218D}">
      <dgm:prSet/>
      <dgm:spPr/>
      <dgm:t>
        <a:bodyPr/>
        <a:lstStyle/>
        <a:p>
          <a:pPr>
            <a:lnSpc>
              <a:spcPct val="100000"/>
            </a:lnSpc>
          </a:pPr>
          <a:r>
            <a:rPr lang="en-GB"/>
            <a:t>Metasearch Engines – combine results from multiple search engines</a:t>
          </a:r>
          <a:endParaRPr lang="en-US"/>
        </a:p>
      </dgm:t>
    </dgm:pt>
    <dgm:pt modelId="{22A53B1F-FBE1-4A16-9FCA-805EA5E9C84B}" type="parTrans" cxnId="{F81DA700-CCDD-4585-908F-7EDC4B3F19AC}">
      <dgm:prSet/>
      <dgm:spPr/>
      <dgm:t>
        <a:bodyPr/>
        <a:lstStyle/>
        <a:p>
          <a:endParaRPr lang="en-US"/>
        </a:p>
      </dgm:t>
    </dgm:pt>
    <dgm:pt modelId="{12E065E2-A985-495E-AD65-863294D1223A}" type="sibTrans" cxnId="{F81DA700-CCDD-4585-908F-7EDC4B3F19AC}">
      <dgm:prSet/>
      <dgm:spPr/>
      <dgm:t>
        <a:bodyPr/>
        <a:lstStyle/>
        <a:p>
          <a:endParaRPr lang="en-US"/>
        </a:p>
      </dgm:t>
    </dgm:pt>
    <dgm:pt modelId="{97326973-24CC-4CD0-BE98-B3EBB18567B4}" type="pres">
      <dgm:prSet presAssocID="{E733D9CF-46A5-410C-A58B-6C705BA48A3B}" presName="root" presStyleCnt="0">
        <dgm:presLayoutVars>
          <dgm:dir/>
          <dgm:resizeHandles val="exact"/>
        </dgm:presLayoutVars>
      </dgm:prSet>
      <dgm:spPr/>
    </dgm:pt>
    <dgm:pt modelId="{FD5AE8F9-1218-4879-B02C-9B44573A5DB1}" type="pres">
      <dgm:prSet presAssocID="{6A8DDADE-6699-467E-95DA-4F36C51B66C5}" presName="compNode" presStyleCnt="0"/>
      <dgm:spPr/>
    </dgm:pt>
    <dgm:pt modelId="{1E49D11C-DAB0-4829-A7AB-47ADFE1B2107}" type="pres">
      <dgm:prSet presAssocID="{6A8DDADE-6699-467E-95DA-4F36C51B66C5}" presName="bgRect" presStyleLbl="bgShp" presStyleIdx="0" presStyleCnt="3"/>
      <dgm:spPr/>
    </dgm:pt>
    <dgm:pt modelId="{447A8E28-7588-451E-AF45-565D16524DE2}" type="pres">
      <dgm:prSet presAssocID="{6A8DDADE-6699-467E-95DA-4F36C51B66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33EE68E-7C94-4D4C-A0F4-B4D0D76D5F61}" type="pres">
      <dgm:prSet presAssocID="{6A8DDADE-6699-467E-95DA-4F36C51B66C5}" presName="spaceRect" presStyleCnt="0"/>
      <dgm:spPr/>
    </dgm:pt>
    <dgm:pt modelId="{C9EF05FA-F787-4920-AC9C-CBBDE194BDAB}" type="pres">
      <dgm:prSet presAssocID="{6A8DDADE-6699-467E-95DA-4F36C51B66C5}" presName="parTx" presStyleLbl="revTx" presStyleIdx="0" presStyleCnt="3">
        <dgm:presLayoutVars>
          <dgm:chMax val="0"/>
          <dgm:chPref val="0"/>
        </dgm:presLayoutVars>
      </dgm:prSet>
      <dgm:spPr/>
    </dgm:pt>
    <dgm:pt modelId="{0EC38F7F-1BB9-41A4-905B-F0D19120C49D}" type="pres">
      <dgm:prSet presAssocID="{987C9945-54BC-489D-869A-2A8F833CF532}" presName="sibTrans" presStyleCnt="0"/>
      <dgm:spPr/>
    </dgm:pt>
    <dgm:pt modelId="{2AB42B64-4CAF-426B-83EA-357682757BE3}" type="pres">
      <dgm:prSet presAssocID="{8ACC30A7-3389-49FF-BFE8-243556A1A84A}" presName="compNode" presStyleCnt="0"/>
      <dgm:spPr/>
    </dgm:pt>
    <dgm:pt modelId="{A1D492DD-CE9F-442B-833E-0041A3636F04}" type="pres">
      <dgm:prSet presAssocID="{8ACC30A7-3389-49FF-BFE8-243556A1A84A}" presName="bgRect" presStyleLbl="bgShp" presStyleIdx="1" presStyleCnt="3"/>
      <dgm:spPr/>
    </dgm:pt>
    <dgm:pt modelId="{3BCE300C-2380-463B-81F8-579C3F9C9478}" type="pres">
      <dgm:prSet presAssocID="{8ACC30A7-3389-49FF-BFE8-243556A1A8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58B50F46-1099-48DD-92DC-61B02D5BE57F}" type="pres">
      <dgm:prSet presAssocID="{8ACC30A7-3389-49FF-BFE8-243556A1A84A}" presName="spaceRect" presStyleCnt="0"/>
      <dgm:spPr/>
    </dgm:pt>
    <dgm:pt modelId="{2D9EAD26-5657-49B8-BC69-34D733930EF0}" type="pres">
      <dgm:prSet presAssocID="{8ACC30A7-3389-49FF-BFE8-243556A1A84A}" presName="parTx" presStyleLbl="revTx" presStyleIdx="1" presStyleCnt="3">
        <dgm:presLayoutVars>
          <dgm:chMax val="0"/>
          <dgm:chPref val="0"/>
        </dgm:presLayoutVars>
      </dgm:prSet>
      <dgm:spPr/>
    </dgm:pt>
    <dgm:pt modelId="{C911E605-71AC-425F-AC2B-BADC8D8352C1}" type="pres">
      <dgm:prSet presAssocID="{A3E1250D-7EC5-4180-9174-70A62786C5E8}" presName="sibTrans" presStyleCnt="0"/>
      <dgm:spPr/>
    </dgm:pt>
    <dgm:pt modelId="{020DB809-2D2F-498E-89F3-1D6B6F3618F0}" type="pres">
      <dgm:prSet presAssocID="{5A8D6E67-8168-4024-913B-948483F7218D}" presName="compNode" presStyleCnt="0"/>
      <dgm:spPr/>
    </dgm:pt>
    <dgm:pt modelId="{F380211D-7056-43FA-B8D2-2DBDFD5E3B9D}" type="pres">
      <dgm:prSet presAssocID="{5A8D6E67-8168-4024-913B-948483F7218D}" presName="bgRect" presStyleLbl="bgShp" presStyleIdx="2" presStyleCnt="3"/>
      <dgm:spPr/>
    </dgm:pt>
    <dgm:pt modelId="{2BBA98F3-AB3B-46F5-A1A3-CB2854D3C244}" type="pres">
      <dgm:prSet presAssocID="{5A8D6E67-8168-4024-913B-948483F721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B08F8A9B-87C0-4C6B-9B8C-4253125839C0}" type="pres">
      <dgm:prSet presAssocID="{5A8D6E67-8168-4024-913B-948483F7218D}" presName="spaceRect" presStyleCnt="0"/>
      <dgm:spPr/>
    </dgm:pt>
    <dgm:pt modelId="{4351939E-C0D3-448F-BD1F-1925BEFA72E1}" type="pres">
      <dgm:prSet presAssocID="{5A8D6E67-8168-4024-913B-948483F7218D}" presName="parTx" presStyleLbl="revTx" presStyleIdx="2" presStyleCnt="3">
        <dgm:presLayoutVars>
          <dgm:chMax val="0"/>
          <dgm:chPref val="0"/>
        </dgm:presLayoutVars>
      </dgm:prSet>
      <dgm:spPr/>
    </dgm:pt>
  </dgm:ptLst>
  <dgm:cxnLst>
    <dgm:cxn modelId="{F81DA700-CCDD-4585-908F-7EDC4B3F19AC}" srcId="{E733D9CF-46A5-410C-A58B-6C705BA48A3B}" destId="{5A8D6E67-8168-4024-913B-948483F7218D}" srcOrd="2" destOrd="0" parTransId="{22A53B1F-FBE1-4A16-9FCA-805EA5E9C84B}" sibTransId="{12E065E2-A985-495E-AD65-863294D1223A}"/>
    <dgm:cxn modelId="{697AB808-54B2-884A-A0F7-0E4E01120A93}" type="presOf" srcId="{8ACC30A7-3389-49FF-BFE8-243556A1A84A}" destId="{2D9EAD26-5657-49B8-BC69-34D733930EF0}" srcOrd="0" destOrd="0" presId="urn:microsoft.com/office/officeart/2018/2/layout/IconVerticalSolidList"/>
    <dgm:cxn modelId="{CF34823F-14A9-3743-A2A5-0BBB4F662B23}" type="presOf" srcId="{6A8DDADE-6699-467E-95DA-4F36C51B66C5}" destId="{C9EF05FA-F787-4920-AC9C-CBBDE194BDAB}" srcOrd="0" destOrd="0" presId="urn:microsoft.com/office/officeart/2018/2/layout/IconVerticalSolidList"/>
    <dgm:cxn modelId="{91AFEB88-386D-1E4A-B7BF-A092A71ADDB8}" type="presOf" srcId="{E733D9CF-46A5-410C-A58B-6C705BA48A3B}" destId="{97326973-24CC-4CD0-BE98-B3EBB18567B4}" srcOrd="0" destOrd="0" presId="urn:microsoft.com/office/officeart/2018/2/layout/IconVerticalSolidList"/>
    <dgm:cxn modelId="{287C79AF-D63B-8B49-8CAC-AE9D07118961}" type="presOf" srcId="{5A8D6E67-8168-4024-913B-948483F7218D}" destId="{4351939E-C0D3-448F-BD1F-1925BEFA72E1}" srcOrd="0" destOrd="0" presId="urn:microsoft.com/office/officeart/2018/2/layout/IconVerticalSolidList"/>
    <dgm:cxn modelId="{F1E4CBCF-43FB-475E-882A-9834487D31F0}" srcId="{E733D9CF-46A5-410C-A58B-6C705BA48A3B}" destId="{6A8DDADE-6699-467E-95DA-4F36C51B66C5}" srcOrd="0" destOrd="0" parTransId="{054243F3-FB83-40C8-AA92-2EC210C122DA}" sibTransId="{987C9945-54BC-489D-869A-2A8F833CF532}"/>
    <dgm:cxn modelId="{71A5D6FD-8DEB-42F9-9F57-5B5513582738}" srcId="{E733D9CF-46A5-410C-A58B-6C705BA48A3B}" destId="{8ACC30A7-3389-49FF-BFE8-243556A1A84A}" srcOrd="1" destOrd="0" parTransId="{EB15F7B9-CC39-4F12-9536-EACE7538C0E5}" sibTransId="{A3E1250D-7EC5-4180-9174-70A62786C5E8}"/>
    <dgm:cxn modelId="{F13E3E77-060A-0D47-B7F3-C31CDA3DE4A4}" type="presParOf" srcId="{97326973-24CC-4CD0-BE98-B3EBB18567B4}" destId="{FD5AE8F9-1218-4879-B02C-9B44573A5DB1}" srcOrd="0" destOrd="0" presId="urn:microsoft.com/office/officeart/2018/2/layout/IconVerticalSolidList"/>
    <dgm:cxn modelId="{34E6B3C3-145F-1743-A76A-AEA1A650741D}" type="presParOf" srcId="{FD5AE8F9-1218-4879-B02C-9B44573A5DB1}" destId="{1E49D11C-DAB0-4829-A7AB-47ADFE1B2107}" srcOrd="0" destOrd="0" presId="urn:microsoft.com/office/officeart/2018/2/layout/IconVerticalSolidList"/>
    <dgm:cxn modelId="{738A1CCE-B514-2246-8859-84092F91E843}" type="presParOf" srcId="{FD5AE8F9-1218-4879-B02C-9B44573A5DB1}" destId="{447A8E28-7588-451E-AF45-565D16524DE2}" srcOrd="1" destOrd="0" presId="urn:microsoft.com/office/officeart/2018/2/layout/IconVerticalSolidList"/>
    <dgm:cxn modelId="{9B677A53-A643-2543-84D1-420D88C17242}" type="presParOf" srcId="{FD5AE8F9-1218-4879-B02C-9B44573A5DB1}" destId="{A33EE68E-7C94-4D4C-A0F4-B4D0D76D5F61}" srcOrd="2" destOrd="0" presId="urn:microsoft.com/office/officeart/2018/2/layout/IconVerticalSolidList"/>
    <dgm:cxn modelId="{F3692252-BFED-3D4C-9454-C1275D5B878B}" type="presParOf" srcId="{FD5AE8F9-1218-4879-B02C-9B44573A5DB1}" destId="{C9EF05FA-F787-4920-AC9C-CBBDE194BDAB}" srcOrd="3" destOrd="0" presId="urn:microsoft.com/office/officeart/2018/2/layout/IconVerticalSolidList"/>
    <dgm:cxn modelId="{CFDA4676-A72C-2E42-A606-ECDE16AADF0B}" type="presParOf" srcId="{97326973-24CC-4CD0-BE98-B3EBB18567B4}" destId="{0EC38F7F-1BB9-41A4-905B-F0D19120C49D}" srcOrd="1" destOrd="0" presId="urn:microsoft.com/office/officeart/2018/2/layout/IconVerticalSolidList"/>
    <dgm:cxn modelId="{35035D0A-1D3D-8F47-B900-01DD134237B6}" type="presParOf" srcId="{97326973-24CC-4CD0-BE98-B3EBB18567B4}" destId="{2AB42B64-4CAF-426B-83EA-357682757BE3}" srcOrd="2" destOrd="0" presId="urn:microsoft.com/office/officeart/2018/2/layout/IconVerticalSolidList"/>
    <dgm:cxn modelId="{6CBE498D-6612-FF49-B622-22D11EE07628}" type="presParOf" srcId="{2AB42B64-4CAF-426B-83EA-357682757BE3}" destId="{A1D492DD-CE9F-442B-833E-0041A3636F04}" srcOrd="0" destOrd="0" presId="urn:microsoft.com/office/officeart/2018/2/layout/IconVerticalSolidList"/>
    <dgm:cxn modelId="{D1A20CD9-E252-9340-87B2-EDFC75A5E77E}" type="presParOf" srcId="{2AB42B64-4CAF-426B-83EA-357682757BE3}" destId="{3BCE300C-2380-463B-81F8-579C3F9C9478}" srcOrd="1" destOrd="0" presId="urn:microsoft.com/office/officeart/2018/2/layout/IconVerticalSolidList"/>
    <dgm:cxn modelId="{F1C14623-812F-3A43-8128-89D7A72EBF21}" type="presParOf" srcId="{2AB42B64-4CAF-426B-83EA-357682757BE3}" destId="{58B50F46-1099-48DD-92DC-61B02D5BE57F}" srcOrd="2" destOrd="0" presId="urn:microsoft.com/office/officeart/2018/2/layout/IconVerticalSolidList"/>
    <dgm:cxn modelId="{FC3456B6-F01B-F94B-86D9-D0E0CD43C372}" type="presParOf" srcId="{2AB42B64-4CAF-426B-83EA-357682757BE3}" destId="{2D9EAD26-5657-49B8-BC69-34D733930EF0}" srcOrd="3" destOrd="0" presId="urn:microsoft.com/office/officeart/2018/2/layout/IconVerticalSolidList"/>
    <dgm:cxn modelId="{700A0A0F-1855-A443-BE97-5C16C7C71221}" type="presParOf" srcId="{97326973-24CC-4CD0-BE98-B3EBB18567B4}" destId="{C911E605-71AC-425F-AC2B-BADC8D8352C1}" srcOrd="3" destOrd="0" presId="urn:microsoft.com/office/officeart/2018/2/layout/IconVerticalSolidList"/>
    <dgm:cxn modelId="{DF473FE9-7ABC-DE45-910C-4D235AABC1AE}" type="presParOf" srcId="{97326973-24CC-4CD0-BE98-B3EBB18567B4}" destId="{020DB809-2D2F-498E-89F3-1D6B6F3618F0}" srcOrd="4" destOrd="0" presId="urn:microsoft.com/office/officeart/2018/2/layout/IconVerticalSolidList"/>
    <dgm:cxn modelId="{66293A7C-3F5A-2241-A063-8A71A90AC827}" type="presParOf" srcId="{020DB809-2D2F-498E-89F3-1D6B6F3618F0}" destId="{F380211D-7056-43FA-B8D2-2DBDFD5E3B9D}" srcOrd="0" destOrd="0" presId="urn:microsoft.com/office/officeart/2018/2/layout/IconVerticalSolidList"/>
    <dgm:cxn modelId="{1ECCAED1-5A52-C94C-945F-48834E3BEFCD}" type="presParOf" srcId="{020DB809-2D2F-498E-89F3-1D6B6F3618F0}" destId="{2BBA98F3-AB3B-46F5-A1A3-CB2854D3C244}" srcOrd="1" destOrd="0" presId="urn:microsoft.com/office/officeart/2018/2/layout/IconVerticalSolidList"/>
    <dgm:cxn modelId="{DBE2E753-2261-054B-BF25-99E821C01915}" type="presParOf" srcId="{020DB809-2D2F-498E-89F3-1D6B6F3618F0}" destId="{B08F8A9B-87C0-4C6B-9B8C-4253125839C0}" srcOrd="2" destOrd="0" presId="urn:microsoft.com/office/officeart/2018/2/layout/IconVerticalSolidList"/>
    <dgm:cxn modelId="{3C8E3B58-4274-2840-8F24-773AD9109D89}" type="presParOf" srcId="{020DB809-2D2F-498E-89F3-1D6B6F3618F0}" destId="{4351939E-C0D3-448F-BD1F-1925BEFA72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A90C07-8A92-410B-B944-3C7C7FBDE8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0BD832A-F908-44E4-A336-F34941691840}">
      <dgm:prSet/>
      <dgm:spPr/>
      <dgm:t>
        <a:bodyPr/>
        <a:lstStyle/>
        <a:p>
          <a:r>
            <a:rPr lang="en-US"/>
            <a:t>Affiliation</a:t>
          </a:r>
        </a:p>
      </dgm:t>
    </dgm:pt>
    <dgm:pt modelId="{1E890D50-A1A0-406B-8E01-3F8025E6D01A}" type="parTrans" cxnId="{6849F472-BC81-4D26-A822-7877193729C0}">
      <dgm:prSet/>
      <dgm:spPr/>
      <dgm:t>
        <a:bodyPr/>
        <a:lstStyle/>
        <a:p>
          <a:endParaRPr lang="en-US"/>
        </a:p>
      </dgm:t>
    </dgm:pt>
    <dgm:pt modelId="{DD650606-F568-4EA5-B38F-548CB7E3E01B}" type="sibTrans" cxnId="{6849F472-BC81-4D26-A822-7877193729C0}">
      <dgm:prSet/>
      <dgm:spPr/>
      <dgm:t>
        <a:bodyPr/>
        <a:lstStyle/>
        <a:p>
          <a:endParaRPr lang="en-US"/>
        </a:p>
      </dgm:t>
    </dgm:pt>
    <dgm:pt modelId="{A00E2EA2-0A69-455D-B068-A76EAAE3CB43}">
      <dgm:prSet/>
      <dgm:spPr/>
      <dgm:t>
        <a:bodyPr/>
        <a:lstStyle/>
        <a:p>
          <a:r>
            <a:rPr lang="en-US"/>
            <a:t>Audience Level</a:t>
          </a:r>
        </a:p>
      </dgm:t>
    </dgm:pt>
    <dgm:pt modelId="{6EC0C41C-20C8-45E4-9843-7336628953EE}" type="parTrans" cxnId="{C0350EBD-E192-41E2-9A3A-75AA9DF93D48}">
      <dgm:prSet/>
      <dgm:spPr/>
      <dgm:t>
        <a:bodyPr/>
        <a:lstStyle/>
        <a:p>
          <a:endParaRPr lang="en-US"/>
        </a:p>
      </dgm:t>
    </dgm:pt>
    <dgm:pt modelId="{AE7E675D-3AB8-45A1-B61C-6B5DE1FB3279}" type="sibTrans" cxnId="{C0350EBD-E192-41E2-9A3A-75AA9DF93D48}">
      <dgm:prSet/>
      <dgm:spPr/>
      <dgm:t>
        <a:bodyPr/>
        <a:lstStyle/>
        <a:p>
          <a:endParaRPr lang="en-US"/>
        </a:p>
      </dgm:t>
    </dgm:pt>
    <dgm:pt modelId="{7EB2BF30-580C-470E-98C7-6ECEAD90137D}">
      <dgm:prSet/>
      <dgm:spPr/>
      <dgm:t>
        <a:bodyPr/>
        <a:lstStyle/>
        <a:p>
          <a:r>
            <a:rPr lang="en-US"/>
            <a:t>Currency</a:t>
          </a:r>
        </a:p>
      </dgm:t>
    </dgm:pt>
    <dgm:pt modelId="{AE573B02-9BF1-49D8-BEAE-C8C8138C4C6E}" type="parTrans" cxnId="{8F63B375-ED0C-4721-980B-E01504E42AFE}">
      <dgm:prSet/>
      <dgm:spPr/>
      <dgm:t>
        <a:bodyPr/>
        <a:lstStyle/>
        <a:p>
          <a:endParaRPr lang="en-US"/>
        </a:p>
      </dgm:t>
    </dgm:pt>
    <dgm:pt modelId="{5CA57DAD-1DB0-4686-ADC5-06718986A98E}" type="sibTrans" cxnId="{8F63B375-ED0C-4721-980B-E01504E42AFE}">
      <dgm:prSet/>
      <dgm:spPr/>
      <dgm:t>
        <a:bodyPr/>
        <a:lstStyle/>
        <a:p>
          <a:endParaRPr lang="en-US"/>
        </a:p>
      </dgm:t>
    </dgm:pt>
    <dgm:pt modelId="{72728B3F-5BE3-406C-949B-62EAFB544484}">
      <dgm:prSet/>
      <dgm:spPr/>
      <dgm:t>
        <a:bodyPr/>
        <a:lstStyle/>
        <a:p>
          <a:r>
            <a:rPr lang="en-US"/>
            <a:t>Use web search tools to your advantage</a:t>
          </a:r>
        </a:p>
      </dgm:t>
    </dgm:pt>
    <dgm:pt modelId="{844BCD9F-AADB-4E9B-99AE-DCE4A88EB23A}" type="sibTrans" cxnId="{D76469D0-CFE7-4AF5-A0BE-330544DD9051}">
      <dgm:prSet/>
      <dgm:spPr/>
      <dgm:t>
        <a:bodyPr/>
        <a:lstStyle/>
        <a:p>
          <a:endParaRPr lang="en-US"/>
        </a:p>
      </dgm:t>
    </dgm:pt>
    <dgm:pt modelId="{0E01AA8A-CBCA-4A0D-90E8-0A4D7E9EC962}" type="parTrans" cxnId="{D76469D0-CFE7-4AF5-A0BE-330544DD9051}">
      <dgm:prSet/>
      <dgm:spPr/>
      <dgm:t>
        <a:bodyPr/>
        <a:lstStyle/>
        <a:p>
          <a:endParaRPr lang="en-US"/>
        </a:p>
      </dgm:t>
    </dgm:pt>
    <dgm:pt modelId="{5F93BB4A-6C53-401C-B0CA-E29E3ED08622}">
      <dgm:prSet/>
      <dgm:spPr/>
      <dgm:t>
        <a:bodyPr/>
        <a:lstStyle/>
        <a:p>
          <a:r>
            <a:rPr lang="en-US"/>
            <a:t>Authority</a:t>
          </a:r>
        </a:p>
      </dgm:t>
    </dgm:pt>
    <dgm:pt modelId="{C72BE9BC-4EAC-4DF5-98B3-E8B596230B3F}" type="sibTrans" cxnId="{DDE0B79B-BE2F-4466-A59F-29E88A806B4E}">
      <dgm:prSet/>
      <dgm:spPr/>
      <dgm:t>
        <a:bodyPr/>
        <a:lstStyle/>
        <a:p>
          <a:endParaRPr lang="en-US"/>
        </a:p>
      </dgm:t>
    </dgm:pt>
    <dgm:pt modelId="{8238C481-2D59-4FC7-9D25-6003966DD3C4}" type="parTrans" cxnId="{DDE0B79B-BE2F-4466-A59F-29E88A806B4E}">
      <dgm:prSet/>
      <dgm:spPr/>
      <dgm:t>
        <a:bodyPr/>
        <a:lstStyle/>
        <a:p>
          <a:endParaRPr lang="en-US"/>
        </a:p>
      </dgm:t>
    </dgm:pt>
    <dgm:pt modelId="{A4CD048F-2AD4-7F46-BBBE-0FBB4D72B769}">
      <dgm:prSet/>
      <dgm:spPr/>
      <dgm:t>
        <a:bodyPr/>
        <a:lstStyle/>
        <a:p>
          <a:r>
            <a:rPr lang="en-GB"/>
            <a:t>Content Reliability/Accuracy</a:t>
          </a:r>
        </a:p>
      </dgm:t>
    </dgm:pt>
    <dgm:pt modelId="{54946738-728A-6145-88D9-EAF9716DE5D6}" type="parTrans" cxnId="{FC2BA5ED-4064-7246-AFF9-FB5B4D08628D}">
      <dgm:prSet/>
      <dgm:spPr/>
      <dgm:t>
        <a:bodyPr/>
        <a:lstStyle/>
        <a:p>
          <a:endParaRPr lang="en-GB"/>
        </a:p>
      </dgm:t>
    </dgm:pt>
    <dgm:pt modelId="{F2425070-2106-3145-93E0-2AA267C587F5}" type="sibTrans" cxnId="{FC2BA5ED-4064-7246-AFF9-FB5B4D08628D}">
      <dgm:prSet/>
      <dgm:spPr/>
      <dgm:t>
        <a:bodyPr/>
        <a:lstStyle/>
        <a:p>
          <a:endParaRPr lang="en-GB"/>
        </a:p>
      </dgm:t>
    </dgm:pt>
    <dgm:pt modelId="{081440D8-6745-7244-8DF7-3A04E83990AA}">
      <dgm:prSet/>
      <dgm:spPr/>
      <dgm:t>
        <a:bodyPr/>
        <a:lstStyle/>
        <a:p>
          <a:r>
            <a:rPr lang="en-GB"/>
            <a:t>Source of the research</a:t>
          </a:r>
        </a:p>
      </dgm:t>
    </dgm:pt>
    <dgm:pt modelId="{178F75CF-EB6B-7A43-8242-9CE5A86B6F29}" type="parTrans" cxnId="{E2780EA7-CF81-2F4F-87EA-5F61E17BDFB1}">
      <dgm:prSet/>
      <dgm:spPr/>
      <dgm:t>
        <a:bodyPr/>
        <a:lstStyle/>
        <a:p>
          <a:endParaRPr lang="en-GB"/>
        </a:p>
      </dgm:t>
    </dgm:pt>
    <dgm:pt modelId="{1F8F8F9D-CDAC-8B43-937F-93F00CD57581}" type="sibTrans" cxnId="{E2780EA7-CF81-2F4F-87EA-5F61E17BDFB1}">
      <dgm:prSet/>
      <dgm:spPr/>
      <dgm:t>
        <a:bodyPr/>
        <a:lstStyle/>
        <a:p>
          <a:endParaRPr lang="en-GB"/>
        </a:p>
      </dgm:t>
    </dgm:pt>
    <dgm:pt modelId="{88EF6CB5-912F-4C9D-A581-84B164F10369}" type="pres">
      <dgm:prSet presAssocID="{65A90C07-8A92-410B-B944-3C7C7FBDE895}" presName="root" presStyleCnt="0">
        <dgm:presLayoutVars>
          <dgm:dir/>
          <dgm:resizeHandles val="exact"/>
        </dgm:presLayoutVars>
      </dgm:prSet>
      <dgm:spPr/>
    </dgm:pt>
    <dgm:pt modelId="{3F2C8174-7F55-49C1-91C5-9765FF6EA2E7}" type="pres">
      <dgm:prSet presAssocID="{72728B3F-5BE3-406C-949B-62EAFB544484}" presName="compNode" presStyleCnt="0"/>
      <dgm:spPr/>
    </dgm:pt>
    <dgm:pt modelId="{5263A94A-BE2D-427B-AF56-4D30B91F90E2}" type="pres">
      <dgm:prSet presAssocID="{72728B3F-5BE3-406C-949B-62EAFB544484}" presName="bgRect" presStyleLbl="bgShp" presStyleIdx="0" presStyleCnt="7"/>
      <dgm:spPr/>
    </dgm:pt>
    <dgm:pt modelId="{1E7A836E-0235-4886-AADC-99376A8D4B8F}" type="pres">
      <dgm:prSet presAssocID="{72728B3F-5BE3-406C-949B-62EAFB54448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B7F3F434-457F-431C-BA61-7F12BB6108EC}" type="pres">
      <dgm:prSet presAssocID="{72728B3F-5BE3-406C-949B-62EAFB544484}" presName="spaceRect" presStyleCnt="0"/>
      <dgm:spPr/>
    </dgm:pt>
    <dgm:pt modelId="{3E0E722B-2AB4-432D-B82D-9FE082E3D3A2}" type="pres">
      <dgm:prSet presAssocID="{72728B3F-5BE3-406C-949B-62EAFB544484}" presName="parTx" presStyleLbl="revTx" presStyleIdx="0" presStyleCnt="7">
        <dgm:presLayoutVars>
          <dgm:chMax val="0"/>
          <dgm:chPref val="0"/>
        </dgm:presLayoutVars>
      </dgm:prSet>
      <dgm:spPr/>
    </dgm:pt>
    <dgm:pt modelId="{F49AB722-5005-4FF0-AD61-86C58FC9D56F}" type="pres">
      <dgm:prSet presAssocID="{844BCD9F-AADB-4E9B-99AE-DCE4A88EB23A}" presName="sibTrans" presStyleCnt="0"/>
      <dgm:spPr/>
    </dgm:pt>
    <dgm:pt modelId="{CBC0DC1B-C101-433D-BF81-1A574ECA4075}" type="pres">
      <dgm:prSet presAssocID="{5F93BB4A-6C53-401C-B0CA-E29E3ED08622}" presName="compNode" presStyleCnt="0"/>
      <dgm:spPr/>
    </dgm:pt>
    <dgm:pt modelId="{AE3286EB-95B2-401C-86DA-BFA0E767CB77}" type="pres">
      <dgm:prSet presAssocID="{5F93BB4A-6C53-401C-B0CA-E29E3ED08622}" presName="bgRect" presStyleLbl="bgShp" presStyleIdx="1" presStyleCnt="7"/>
      <dgm:spPr/>
    </dgm:pt>
    <dgm:pt modelId="{B26288E6-AFF4-4005-B3E1-DF2274BE7FB3}" type="pres">
      <dgm:prSet presAssocID="{5F93BB4A-6C53-401C-B0CA-E29E3ED0862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745327B8-A538-4C6E-85BA-B7DDD541DA0A}" type="pres">
      <dgm:prSet presAssocID="{5F93BB4A-6C53-401C-B0CA-E29E3ED08622}" presName="spaceRect" presStyleCnt="0"/>
      <dgm:spPr/>
    </dgm:pt>
    <dgm:pt modelId="{A19D1CC8-8FDE-46EC-B4D2-DD8AD1116B94}" type="pres">
      <dgm:prSet presAssocID="{5F93BB4A-6C53-401C-B0CA-E29E3ED08622}" presName="parTx" presStyleLbl="revTx" presStyleIdx="1" presStyleCnt="7">
        <dgm:presLayoutVars>
          <dgm:chMax val="0"/>
          <dgm:chPref val="0"/>
        </dgm:presLayoutVars>
      </dgm:prSet>
      <dgm:spPr/>
    </dgm:pt>
    <dgm:pt modelId="{066F823A-4A63-4CCE-94FE-163F54B4FAD8}" type="pres">
      <dgm:prSet presAssocID="{C72BE9BC-4EAC-4DF5-98B3-E8B596230B3F}" presName="sibTrans" presStyleCnt="0"/>
      <dgm:spPr/>
    </dgm:pt>
    <dgm:pt modelId="{03F404CD-7FE4-4552-A863-27AD2F7DCA2C}" type="pres">
      <dgm:prSet presAssocID="{70BD832A-F908-44E4-A336-F34941691840}" presName="compNode" presStyleCnt="0"/>
      <dgm:spPr/>
    </dgm:pt>
    <dgm:pt modelId="{3DB44F9E-D41A-4782-82C3-9EA753F357FE}" type="pres">
      <dgm:prSet presAssocID="{70BD832A-F908-44E4-A336-F34941691840}" presName="bgRect" presStyleLbl="bgShp" presStyleIdx="2" presStyleCnt="7"/>
      <dgm:spPr/>
    </dgm:pt>
    <dgm:pt modelId="{BF0C9E47-EEA6-4CA8-996C-BE51572CAD1B}" type="pres">
      <dgm:prSet presAssocID="{70BD832A-F908-44E4-A336-F3494169184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DE61FD85-CBCD-4AFE-B7C0-1F77DB3B6052}" type="pres">
      <dgm:prSet presAssocID="{70BD832A-F908-44E4-A336-F34941691840}" presName="spaceRect" presStyleCnt="0"/>
      <dgm:spPr/>
    </dgm:pt>
    <dgm:pt modelId="{6BE76071-059B-45D5-9DB3-2462BC0BF78C}" type="pres">
      <dgm:prSet presAssocID="{70BD832A-F908-44E4-A336-F34941691840}" presName="parTx" presStyleLbl="revTx" presStyleIdx="2" presStyleCnt="7">
        <dgm:presLayoutVars>
          <dgm:chMax val="0"/>
          <dgm:chPref val="0"/>
        </dgm:presLayoutVars>
      </dgm:prSet>
      <dgm:spPr/>
    </dgm:pt>
    <dgm:pt modelId="{2B4AB141-D440-400A-ABEC-23C5747984B9}" type="pres">
      <dgm:prSet presAssocID="{DD650606-F568-4EA5-B38F-548CB7E3E01B}" presName="sibTrans" presStyleCnt="0"/>
      <dgm:spPr/>
    </dgm:pt>
    <dgm:pt modelId="{8440405E-3B86-4EE2-8D27-9BDD70F73E4C}" type="pres">
      <dgm:prSet presAssocID="{A00E2EA2-0A69-455D-B068-A76EAAE3CB43}" presName="compNode" presStyleCnt="0"/>
      <dgm:spPr/>
    </dgm:pt>
    <dgm:pt modelId="{EBA30940-7406-4D4C-AF42-718BB5DD40B3}" type="pres">
      <dgm:prSet presAssocID="{A00E2EA2-0A69-455D-B068-A76EAAE3CB43}" presName="bgRect" presStyleLbl="bgShp" presStyleIdx="3" presStyleCnt="7"/>
      <dgm:spPr/>
    </dgm:pt>
    <dgm:pt modelId="{7902E63B-17D9-440E-A5B4-C222CF652E8A}" type="pres">
      <dgm:prSet presAssocID="{A00E2EA2-0A69-455D-B068-A76EAAE3CB4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7F3D796-5927-4E9D-959F-65B3155FCA18}" type="pres">
      <dgm:prSet presAssocID="{A00E2EA2-0A69-455D-B068-A76EAAE3CB43}" presName="spaceRect" presStyleCnt="0"/>
      <dgm:spPr/>
    </dgm:pt>
    <dgm:pt modelId="{EFF0C7A7-3FB8-4380-8DA4-57BFD47EB232}" type="pres">
      <dgm:prSet presAssocID="{A00E2EA2-0A69-455D-B068-A76EAAE3CB43}" presName="parTx" presStyleLbl="revTx" presStyleIdx="3" presStyleCnt="7">
        <dgm:presLayoutVars>
          <dgm:chMax val="0"/>
          <dgm:chPref val="0"/>
        </dgm:presLayoutVars>
      </dgm:prSet>
      <dgm:spPr/>
    </dgm:pt>
    <dgm:pt modelId="{B0B18560-5432-43A2-B2C3-2071A81CFBB7}" type="pres">
      <dgm:prSet presAssocID="{AE7E675D-3AB8-45A1-B61C-6B5DE1FB3279}" presName="sibTrans" presStyleCnt="0"/>
      <dgm:spPr/>
    </dgm:pt>
    <dgm:pt modelId="{4E2C2869-030B-4AD8-BEBA-4DD0165C4EE0}" type="pres">
      <dgm:prSet presAssocID="{7EB2BF30-580C-470E-98C7-6ECEAD90137D}" presName="compNode" presStyleCnt="0"/>
      <dgm:spPr/>
    </dgm:pt>
    <dgm:pt modelId="{B7646383-BC31-4F6A-B062-2886BBD01291}" type="pres">
      <dgm:prSet presAssocID="{7EB2BF30-580C-470E-98C7-6ECEAD90137D}" presName="bgRect" presStyleLbl="bgShp" presStyleIdx="4" presStyleCnt="7"/>
      <dgm:spPr/>
    </dgm:pt>
    <dgm:pt modelId="{97DA1907-4C2F-4B9B-970A-A061C8C2381C}" type="pres">
      <dgm:prSet presAssocID="{7EB2BF30-580C-470E-98C7-6ECEAD90137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ily Calendar"/>
        </a:ext>
      </dgm:extLst>
    </dgm:pt>
    <dgm:pt modelId="{A3ABEAE7-59D5-47FC-BD25-E9FC3BDE409B}" type="pres">
      <dgm:prSet presAssocID="{7EB2BF30-580C-470E-98C7-6ECEAD90137D}" presName="spaceRect" presStyleCnt="0"/>
      <dgm:spPr/>
    </dgm:pt>
    <dgm:pt modelId="{415FC211-D12F-4BF0-AFF2-D9075A200A56}" type="pres">
      <dgm:prSet presAssocID="{7EB2BF30-580C-470E-98C7-6ECEAD90137D}" presName="parTx" presStyleLbl="revTx" presStyleIdx="4" presStyleCnt="7">
        <dgm:presLayoutVars>
          <dgm:chMax val="0"/>
          <dgm:chPref val="0"/>
        </dgm:presLayoutVars>
      </dgm:prSet>
      <dgm:spPr/>
    </dgm:pt>
    <dgm:pt modelId="{938D6EC3-EADA-984F-AB98-793A30EDD775}" type="pres">
      <dgm:prSet presAssocID="{5CA57DAD-1DB0-4686-ADC5-06718986A98E}" presName="sibTrans" presStyleCnt="0"/>
      <dgm:spPr/>
    </dgm:pt>
    <dgm:pt modelId="{FC216817-090A-7043-A35B-B7CB39AB9602}" type="pres">
      <dgm:prSet presAssocID="{A4CD048F-2AD4-7F46-BBBE-0FBB4D72B769}" presName="compNode" presStyleCnt="0"/>
      <dgm:spPr/>
    </dgm:pt>
    <dgm:pt modelId="{A655AA6C-CDEE-6F44-8BA7-BCE6A7EAE808}" type="pres">
      <dgm:prSet presAssocID="{A4CD048F-2AD4-7F46-BBBE-0FBB4D72B769}" presName="bgRect" presStyleLbl="bgShp" presStyleIdx="5" presStyleCnt="7"/>
      <dgm:spPr/>
    </dgm:pt>
    <dgm:pt modelId="{820F2082-FD73-514B-8D80-D48AC2449E91}" type="pres">
      <dgm:prSet presAssocID="{A4CD048F-2AD4-7F46-BBBE-0FBB4D72B769}" presName="iconRect" presStyleLbl="node1" presStyleIdx="5" presStyleCnt="7"/>
      <dgm:spPr>
        <a:ln>
          <a:noFill/>
        </a:ln>
      </dgm:spPr>
    </dgm:pt>
    <dgm:pt modelId="{FDADF3DD-91A2-B347-A599-639B32E6D781}" type="pres">
      <dgm:prSet presAssocID="{A4CD048F-2AD4-7F46-BBBE-0FBB4D72B769}" presName="spaceRect" presStyleCnt="0"/>
      <dgm:spPr/>
    </dgm:pt>
    <dgm:pt modelId="{6B2A50A6-E9F9-5C4B-8515-BC868B319C17}" type="pres">
      <dgm:prSet presAssocID="{A4CD048F-2AD4-7F46-BBBE-0FBB4D72B769}" presName="parTx" presStyleLbl="revTx" presStyleIdx="5" presStyleCnt="7">
        <dgm:presLayoutVars>
          <dgm:chMax val="0"/>
          <dgm:chPref val="0"/>
        </dgm:presLayoutVars>
      </dgm:prSet>
      <dgm:spPr/>
    </dgm:pt>
    <dgm:pt modelId="{B30B50BB-CBAC-F54C-B01D-726265897106}" type="pres">
      <dgm:prSet presAssocID="{F2425070-2106-3145-93E0-2AA267C587F5}" presName="sibTrans" presStyleCnt="0"/>
      <dgm:spPr/>
    </dgm:pt>
    <dgm:pt modelId="{3CCFBD1D-1960-6D47-B725-96671E2DC641}" type="pres">
      <dgm:prSet presAssocID="{081440D8-6745-7244-8DF7-3A04E83990AA}" presName="compNode" presStyleCnt="0"/>
      <dgm:spPr/>
    </dgm:pt>
    <dgm:pt modelId="{63B95D28-1C2C-EE4F-9C56-B919E9A067C6}" type="pres">
      <dgm:prSet presAssocID="{081440D8-6745-7244-8DF7-3A04E83990AA}" presName="bgRect" presStyleLbl="bgShp" presStyleIdx="6" presStyleCnt="7"/>
      <dgm:spPr/>
    </dgm:pt>
    <dgm:pt modelId="{90C2E76A-1381-B84C-8F4E-15E339CE5213}" type="pres">
      <dgm:prSet presAssocID="{081440D8-6745-7244-8DF7-3A04E83990AA}" presName="iconRect" presStyleLbl="node1" presStyleIdx="6" presStyleCnt="7"/>
      <dgm:spPr>
        <a:ln>
          <a:noFill/>
        </a:ln>
      </dgm:spPr>
    </dgm:pt>
    <dgm:pt modelId="{4B3972BB-8649-4243-BF1E-14A4E6446080}" type="pres">
      <dgm:prSet presAssocID="{081440D8-6745-7244-8DF7-3A04E83990AA}" presName="spaceRect" presStyleCnt="0"/>
      <dgm:spPr/>
    </dgm:pt>
    <dgm:pt modelId="{4493C211-1F86-0340-BB94-ED01770542BD}" type="pres">
      <dgm:prSet presAssocID="{081440D8-6745-7244-8DF7-3A04E83990AA}" presName="parTx" presStyleLbl="revTx" presStyleIdx="6" presStyleCnt="7">
        <dgm:presLayoutVars>
          <dgm:chMax val="0"/>
          <dgm:chPref val="0"/>
        </dgm:presLayoutVars>
      </dgm:prSet>
      <dgm:spPr/>
    </dgm:pt>
  </dgm:ptLst>
  <dgm:cxnLst>
    <dgm:cxn modelId="{FF28E032-AEB8-46D2-BCE7-AE3227EC569F}" type="presOf" srcId="{72728B3F-5BE3-406C-949B-62EAFB544484}" destId="{3E0E722B-2AB4-432D-B82D-9FE082E3D3A2}" srcOrd="0" destOrd="0" presId="urn:microsoft.com/office/officeart/2018/2/layout/IconVerticalSolidList"/>
    <dgm:cxn modelId="{9EBC763F-D92F-440F-A13A-CA037A9ADE8A}" type="presOf" srcId="{A00E2EA2-0A69-455D-B068-A76EAAE3CB43}" destId="{EFF0C7A7-3FB8-4380-8DA4-57BFD47EB232}" srcOrd="0" destOrd="0" presId="urn:microsoft.com/office/officeart/2018/2/layout/IconVerticalSolidList"/>
    <dgm:cxn modelId="{3852CC47-4BAD-452B-9C54-982E7A3313FD}" type="presOf" srcId="{7EB2BF30-580C-470E-98C7-6ECEAD90137D}" destId="{415FC211-D12F-4BF0-AFF2-D9075A200A56}" srcOrd="0" destOrd="0" presId="urn:microsoft.com/office/officeart/2018/2/layout/IconVerticalSolidList"/>
    <dgm:cxn modelId="{6849F472-BC81-4D26-A822-7877193729C0}" srcId="{65A90C07-8A92-410B-B944-3C7C7FBDE895}" destId="{70BD832A-F908-44E4-A336-F34941691840}" srcOrd="2" destOrd="0" parTransId="{1E890D50-A1A0-406B-8E01-3F8025E6D01A}" sibTransId="{DD650606-F568-4EA5-B38F-548CB7E3E01B}"/>
    <dgm:cxn modelId="{8F63B375-ED0C-4721-980B-E01504E42AFE}" srcId="{65A90C07-8A92-410B-B944-3C7C7FBDE895}" destId="{7EB2BF30-580C-470E-98C7-6ECEAD90137D}" srcOrd="4" destOrd="0" parTransId="{AE573B02-9BF1-49D8-BEAE-C8C8138C4C6E}" sibTransId="{5CA57DAD-1DB0-4686-ADC5-06718986A98E}"/>
    <dgm:cxn modelId="{BF784D78-806B-4398-8C16-7AA02E81BE56}" type="presOf" srcId="{5F93BB4A-6C53-401C-B0CA-E29E3ED08622}" destId="{A19D1CC8-8FDE-46EC-B4D2-DD8AD1116B94}" srcOrd="0" destOrd="0" presId="urn:microsoft.com/office/officeart/2018/2/layout/IconVerticalSolidList"/>
    <dgm:cxn modelId="{733C4C96-3045-F14C-A247-AC0831967E46}" type="presOf" srcId="{081440D8-6745-7244-8DF7-3A04E83990AA}" destId="{4493C211-1F86-0340-BB94-ED01770542BD}" srcOrd="0" destOrd="0" presId="urn:microsoft.com/office/officeart/2018/2/layout/IconVerticalSolidList"/>
    <dgm:cxn modelId="{DDE0B79B-BE2F-4466-A59F-29E88A806B4E}" srcId="{65A90C07-8A92-410B-B944-3C7C7FBDE895}" destId="{5F93BB4A-6C53-401C-B0CA-E29E3ED08622}" srcOrd="1" destOrd="0" parTransId="{8238C481-2D59-4FC7-9D25-6003966DD3C4}" sibTransId="{C72BE9BC-4EAC-4DF5-98B3-E8B596230B3F}"/>
    <dgm:cxn modelId="{D995379D-132B-4C71-BECA-41432AED18AE}" type="presOf" srcId="{65A90C07-8A92-410B-B944-3C7C7FBDE895}" destId="{88EF6CB5-912F-4C9D-A581-84B164F10369}" srcOrd="0" destOrd="0" presId="urn:microsoft.com/office/officeart/2018/2/layout/IconVerticalSolidList"/>
    <dgm:cxn modelId="{E2780EA7-CF81-2F4F-87EA-5F61E17BDFB1}" srcId="{65A90C07-8A92-410B-B944-3C7C7FBDE895}" destId="{081440D8-6745-7244-8DF7-3A04E83990AA}" srcOrd="6" destOrd="0" parTransId="{178F75CF-EB6B-7A43-8242-9CE5A86B6F29}" sibTransId="{1F8F8F9D-CDAC-8B43-937F-93F00CD57581}"/>
    <dgm:cxn modelId="{C1CF9DAE-AC20-0640-A141-D8D045C7B91F}" type="presOf" srcId="{A4CD048F-2AD4-7F46-BBBE-0FBB4D72B769}" destId="{6B2A50A6-E9F9-5C4B-8515-BC868B319C17}" srcOrd="0" destOrd="0" presId="urn:microsoft.com/office/officeart/2018/2/layout/IconVerticalSolidList"/>
    <dgm:cxn modelId="{C0350EBD-E192-41E2-9A3A-75AA9DF93D48}" srcId="{65A90C07-8A92-410B-B944-3C7C7FBDE895}" destId="{A00E2EA2-0A69-455D-B068-A76EAAE3CB43}" srcOrd="3" destOrd="0" parTransId="{6EC0C41C-20C8-45E4-9843-7336628953EE}" sibTransId="{AE7E675D-3AB8-45A1-B61C-6B5DE1FB3279}"/>
    <dgm:cxn modelId="{D09270C9-1454-4476-BD19-622F1760E347}" type="presOf" srcId="{70BD832A-F908-44E4-A336-F34941691840}" destId="{6BE76071-059B-45D5-9DB3-2462BC0BF78C}" srcOrd="0" destOrd="0" presId="urn:microsoft.com/office/officeart/2018/2/layout/IconVerticalSolidList"/>
    <dgm:cxn modelId="{D76469D0-CFE7-4AF5-A0BE-330544DD9051}" srcId="{65A90C07-8A92-410B-B944-3C7C7FBDE895}" destId="{72728B3F-5BE3-406C-949B-62EAFB544484}" srcOrd="0" destOrd="0" parTransId="{0E01AA8A-CBCA-4A0D-90E8-0A4D7E9EC962}" sibTransId="{844BCD9F-AADB-4E9B-99AE-DCE4A88EB23A}"/>
    <dgm:cxn modelId="{FC2BA5ED-4064-7246-AFF9-FB5B4D08628D}" srcId="{65A90C07-8A92-410B-B944-3C7C7FBDE895}" destId="{A4CD048F-2AD4-7F46-BBBE-0FBB4D72B769}" srcOrd="5" destOrd="0" parTransId="{54946738-728A-6145-88D9-EAF9716DE5D6}" sibTransId="{F2425070-2106-3145-93E0-2AA267C587F5}"/>
    <dgm:cxn modelId="{4E620D4C-3C77-4ACC-B8D1-5E441900328B}" type="presParOf" srcId="{88EF6CB5-912F-4C9D-A581-84B164F10369}" destId="{3F2C8174-7F55-49C1-91C5-9765FF6EA2E7}" srcOrd="0" destOrd="0" presId="urn:microsoft.com/office/officeart/2018/2/layout/IconVerticalSolidList"/>
    <dgm:cxn modelId="{F689DD13-FA15-4F69-8CF4-F777BAAC0577}" type="presParOf" srcId="{3F2C8174-7F55-49C1-91C5-9765FF6EA2E7}" destId="{5263A94A-BE2D-427B-AF56-4D30B91F90E2}" srcOrd="0" destOrd="0" presId="urn:microsoft.com/office/officeart/2018/2/layout/IconVerticalSolidList"/>
    <dgm:cxn modelId="{03FA72BD-A4AA-478B-B568-85B35EE7CE28}" type="presParOf" srcId="{3F2C8174-7F55-49C1-91C5-9765FF6EA2E7}" destId="{1E7A836E-0235-4886-AADC-99376A8D4B8F}" srcOrd="1" destOrd="0" presId="urn:microsoft.com/office/officeart/2018/2/layout/IconVerticalSolidList"/>
    <dgm:cxn modelId="{2F73DB6C-6607-4B3A-BB9F-D57E507682ED}" type="presParOf" srcId="{3F2C8174-7F55-49C1-91C5-9765FF6EA2E7}" destId="{B7F3F434-457F-431C-BA61-7F12BB6108EC}" srcOrd="2" destOrd="0" presId="urn:microsoft.com/office/officeart/2018/2/layout/IconVerticalSolidList"/>
    <dgm:cxn modelId="{D4ED21F9-3D05-4EC8-8BFE-A0D823E16658}" type="presParOf" srcId="{3F2C8174-7F55-49C1-91C5-9765FF6EA2E7}" destId="{3E0E722B-2AB4-432D-B82D-9FE082E3D3A2}" srcOrd="3" destOrd="0" presId="urn:microsoft.com/office/officeart/2018/2/layout/IconVerticalSolidList"/>
    <dgm:cxn modelId="{4C551B0A-2E2D-49EE-96D5-700715F2BECD}" type="presParOf" srcId="{88EF6CB5-912F-4C9D-A581-84B164F10369}" destId="{F49AB722-5005-4FF0-AD61-86C58FC9D56F}" srcOrd="1" destOrd="0" presId="urn:microsoft.com/office/officeart/2018/2/layout/IconVerticalSolidList"/>
    <dgm:cxn modelId="{67D0B6EE-006D-49AC-8887-4AE00AA9D0AC}" type="presParOf" srcId="{88EF6CB5-912F-4C9D-A581-84B164F10369}" destId="{CBC0DC1B-C101-433D-BF81-1A574ECA4075}" srcOrd="2" destOrd="0" presId="urn:microsoft.com/office/officeart/2018/2/layout/IconVerticalSolidList"/>
    <dgm:cxn modelId="{B5717323-0E2F-4F8E-B6F3-64E9C878B004}" type="presParOf" srcId="{CBC0DC1B-C101-433D-BF81-1A574ECA4075}" destId="{AE3286EB-95B2-401C-86DA-BFA0E767CB77}" srcOrd="0" destOrd="0" presId="urn:microsoft.com/office/officeart/2018/2/layout/IconVerticalSolidList"/>
    <dgm:cxn modelId="{D4FA1952-8398-4CAA-BC50-AD951B4058FD}" type="presParOf" srcId="{CBC0DC1B-C101-433D-BF81-1A574ECA4075}" destId="{B26288E6-AFF4-4005-B3E1-DF2274BE7FB3}" srcOrd="1" destOrd="0" presId="urn:microsoft.com/office/officeart/2018/2/layout/IconVerticalSolidList"/>
    <dgm:cxn modelId="{FDA73EF2-A132-4FEE-9FBA-44C4AAB8F121}" type="presParOf" srcId="{CBC0DC1B-C101-433D-BF81-1A574ECA4075}" destId="{745327B8-A538-4C6E-85BA-B7DDD541DA0A}" srcOrd="2" destOrd="0" presId="urn:microsoft.com/office/officeart/2018/2/layout/IconVerticalSolidList"/>
    <dgm:cxn modelId="{3AB4E9B0-84BD-4912-B901-297184EC321E}" type="presParOf" srcId="{CBC0DC1B-C101-433D-BF81-1A574ECA4075}" destId="{A19D1CC8-8FDE-46EC-B4D2-DD8AD1116B94}" srcOrd="3" destOrd="0" presId="urn:microsoft.com/office/officeart/2018/2/layout/IconVerticalSolidList"/>
    <dgm:cxn modelId="{02419610-BB32-435D-8FC3-41E39C608280}" type="presParOf" srcId="{88EF6CB5-912F-4C9D-A581-84B164F10369}" destId="{066F823A-4A63-4CCE-94FE-163F54B4FAD8}" srcOrd="3" destOrd="0" presId="urn:microsoft.com/office/officeart/2018/2/layout/IconVerticalSolidList"/>
    <dgm:cxn modelId="{BA18C5BF-1479-4BE6-9958-DD400F868233}" type="presParOf" srcId="{88EF6CB5-912F-4C9D-A581-84B164F10369}" destId="{03F404CD-7FE4-4552-A863-27AD2F7DCA2C}" srcOrd="4" destOrd="0" presId="urn:microsoft.com/office/officeart/2018/2/layout/IconVerticalSolidList"/>
    <dgm:cxn modelId="{CF3CD272-2634-498D-95CB-A91B7FC59078}" type="presParOf" srcId="{03F404CD-7FE4-4552-A863-27AD2F7DCA2C}" destId="{3DB44F9E-D41A-4782-82C3-9EA753F357FE}" srcOrd="0" destOrd="0" presId="urn:microsoft.com/office/officeart/2018/2/layout/IconVerticalSolidList"/>
    <dgm:cxn modelId="{E08E7DD1-E970-4FB1-B78B-C58E69D9CAE0}" type="presParOf" srcId="{03F404CD-7FE4-4552-A863-27AD2F7DCA2C}" destId="{BF0C9E47-EEA6-4CA8-996C-BE51572CAD1B}" srcOrd="1" destOrd="0" presId="urn:microsoft.com/office/officeart/2018/2/layout/IconVerticalSolidList"/>
    <dgm:cxn modelId="{9DA25FC1-81AF-40EB-8C48-FD8073DAF82F}" type="presParOf" srcId="{03F404CD-7FE4-4552-A863-27AD2F7DCA2C}" destId="{DE61FD85-CBCD-4AFE-B7C0-1F77DB3B6052}" srcOrd="2" destOrd="0" presId="urn:microsoft.com/office/officeart/2018/2/layout/IconVerticalSolidList"/>
    <dgm:cxn modelId="{31DF0BCC-159F-4E33-9983-C1713E4FC8FE}" type="presParOf" srcId="{03F404CD-7FE4-4552-A863-27AD2F7DCA2C}" destId="{6BE76071-059B-45D5-9DB3-2462BC0BF78C}" srcOrd="3" destOrd="0" presId="urn:microsoft.com/office/officeart/2018/2/layout/IconVerticalSolidList"/>
    <dgm:cxn modelId="{25A3D1EB-C261-4050-99C1-DF35B3A74768}" type="presParOf" srcId="{88EF6CB5-912F-4C9D-A581-84B164F10369}" destId="{2B4AB141-D440-400A-ABEC-23C5747984B9}" srcOrd="5" destOrd="0" presId="urn:microsoft.com/office/officeart/2018/2/layout/IconVerticalSolidList"/>
    <dgm:cxn modelId="{BD0C6B5E-CDF8-4AA8-BB38-3D8BBD4633EC}" type="presParOf" srcId="{88EF6CB5-912F-4C9D-A581-84B164F10369}" destId="{8440405E-3B86-4EE2-8D27-9BDD70F73E4C}" srcOrd="6" destOrd="0" presId="urn:microsoft.com/office/officeart/2018/2/layout/IconVerticalSolidList"/>
    <dgm:cxn modelId="{6EC4FA1C-00C3-4323-AA38-DE87A56241FA}" type="presParOf" srcId="{8440405E-3B86-4EE2-8D27-9BDD70F73E4C}" destId="{EBA30940-7406-4D4C-AF42-718BB5DD40B3}" srcOrd="0" destOrd="0" presId="urn:microsoft.com/office/officeart/2018/2/layout/IconVerticalSolidList"/>
    <dgm:cxn modelId="{FA03AA90-4BAE-43F1-9EB5-A34ADDDED0DF}" type="presParOf" srcId="{8440405E-3B86-4EE2-8D27-9BDD70F73E4C}" destId="{7902E63B-17D9-440E-A5B4-C222CF652E8A}" srcOrd="1" destOrd="0" presId="urn:microsoft.com/office/officeart/2018/2/layout/IconVerticalSolidList"/>
    <dgm:cxn modelId="{DD263A95-2AA1-423E-B793-FCD8DC38704B}" type="presParOf" srcId="{8440405E-3B86-4EE2-8D27-9BDD70F73E4C}" destId="{17F3D796-5927-4E9D-959F-65B3155FCA18}" srcOrd="2" destOrd="0" presId="urn:microsoft.com/office/officeart/2018/2/layout/IconVerticalSolidList"/>
    <dgm:cxn modelId="{C3A78388-6A57-42E9-AE7D-301EDDE3A15D}" type="presParOf" srcId="{8440405E-3B86-4EE2-8D27-9BDD70F73E4C}" destId="{EFF0C7A7-3FB8-4380-8DA4-57BFD47EB232}" srcOrd="3" destOrd="0" presId="urn:microsoft.com/office/officeart/2018/2/layout/IconVerticalSolidList"/>
    <dgm:cxn modelId="{66DBB3D2-2669-4641-A5C1-542A1A84793E}" type="presParOf" srcId="{88EF6CB5-912F-4C9D-A581-84B164F10369}" destId="{B0B18560-5432-43A2-B2C3-2071A81CFBB7}" srcOrd="7" destOrd="0" presId="urn:microsoft.com/office/officeart/2018/2/layout/IconVerticalSolidList"/>
    <dgm:cxn modelId="{4749AEEE-A45E-4ACC-AD55-E2ADE6839D60}" type="presParOf" srcId="{88EF6CB5-912F-4C9D-A581-84B164F10369}" destId="{4E2C2869-030B-4AD8-BEBA-4DD0165C4EE0}" srcOrd="8" destOrd="0" presId="urn:microsoft.com/office/officeart/2018/2/layout/IconVerticalSolidList"/>
    <dgm:cxn modelId="{E958CDD5-975E-421F-A134-A287CF602E7D}" type="presParOf" srcId="{4E2C2869-030B-4AD8-BEBA-4DD0165C4EE0}" destId="{B7646383-BC31-4F6A-B062-2886BBD01291}" srcOrd="0" destOrd="0" presId="urn:microsoft.com/office/officeart/2018/2/layout/IconVerticalSolidList"/>
    <dgm:cxn modelId="{1BC9BB3F-638C-4771-97EC-571184582103}" type="presParOf" srcId="{4E2C2869-030B-4AD8-BEBA-4DD0165C4EE0}" destId="{97DA1907-4C2F-4B9B-970A-A061C8C2381C}" srcOrd="1" destOrd="0" presId="urn:microsoft.com/office/officeart/2018/2/layout/IconVerticalSolidList"/>
    <dgm:cxn modelId="{788DBC89-3EFD-46A5-B861-CCD555EA4988}" type="presParOf" srcId="{4E2C2869-030B-4AD8-BEBA-4DD0165C4EE0}" destId="{A3ABEAE7-59D5-47FC-BD25-E9FC3BDE409B}" srcOrd="2" destOrd="0" presId="urn:microsoft.com/office/officeart/2018/2/layout/IconVerticalSolidList"/>
    <dgm:cxn modelId="{BD55E8C5-6253-49AB-89A3-DEE95844D46A}" type="presParOf" srcId="{4E2C2869-030B-4AD8-BEBA-4DD0165C4EE0}" destId="{415FC211-D12F-4BF0-AFF2-D9075A200A56}" srcOrd="3" destOrd="0" presId="urn:microsoft.com/office/officeart/2018/2/layout/IconVerticalSolidList"/>
    <dgm:cxn modelId="{309257A5-CE22-4F4D-AD5D-C5DE0EEB8ABA}" type="presParOf" srcId="{88EF6CB5-912F-4C9D-A581-84B164F10369}" destId="{938D6EC3-EADA-984F-AB98-793A30EDD775}" srcOrd="9" destOrd="0" presId="urn:microsoft.com/office/officeart/2018/2/layout/IconVerticalSolidList"/>
    <dgm:cxn modelId="{A3F12153-0746-1A49-AAAE-00C62E41B245}" type="presParOf" srcId="{88EF6CB5-912F-4C9D-A581-84B164F10369}" destId="{FC216817-090A-7043-A35B-B7CB39AB9602}" srcOrd="10" destOrd="0" presId="urn:microsoft.com/office/officeart/2018/2/layout/IconVerticalSolidList"/>
    <dgm:cxn modelId="{C89051C7-7A7C-E747-BAC7-C6C57398DDD8}" type="presParOf" srcId="{FC216817-090A-7043-A35B-B7CB39AB9602}" destId="{A655AA6C-CDEE-6F44-8BA7-BCE6A7EAE808}" srcOrd="0" destOrd="0" presId="urn:microsoft.com/office/officeart/2018/2/layout/IconVerticalSolidList"/>
    <dgm:cxn modelId="{F16F0E87-2DF1-BD43-9EEF-325B66AED235}" type="presParOf" srcId="{FC216817-090A-7043-A35B-B7CB39AB9602}" destId="{820F2082-FD73-514B-8D80-D48AC2449E91}" srcOrd="1" destOrd="0" presId="urn:microsoft.com/office/officeart/2018/2/layout/IconVerticalSolidList"/>
    <dgm:cxn modelId="{5E0B2A17-1A16-D54D-B5CD-AE55C3444C67}" type="presParOf" srcId="{FC216817-090A-7043-A35B-B7CB39AB9602}" destId="{FDADF3DD-91A2-B347-A599-639B32E6D781}" srcOrd="2" destOrd="0" presId="urn:microsoft.com/office/officeart/2018/2/layout/IconVerticalSolidList"/>
    <dgm:cxn modelId="{0F85143E-BFAF-5740-9BCE-58E1A40DCC47}" type="presParOf" srcId="{FC216817-090A-7043-A35B-B7CB39AB9602}" destId="{6B2A50A6-E9F9-5C4B-8515-BC868B319C17}" srcOrd="3" destOrd="0" presId="urn:microsoft.com/office/officeart/2018/2/layout/IconVerticalSolidList"/>
    <dgm:cxn modelId="{FE266AE2-313F-6248-A8AE-908E0D5DD7A9}" type="presParOf" srcId="{88EF6CB5-912F-4C9D-A581-84B164F10369}" destId="{B30B50BB-CBAC-F54C-B01D-726265897106}" srcOrd="11" destOrd="0" presId="urn:microsoft.com/office/officeart/2018/2/layout/IconVerticalSolidList"/>
    <dgm:cxn modelId="{08B89B10-BA78-644F-A829-41F8F73949EE}" type="presParOf" srcId="{88EF6CB5-912F-4C9D-A581-84B164F10369}" destId="{3CCFBD1D-1960-6D47-B725-96671E2DC641}" srcOrd="12" destOrd="0" presId="urn:microsoft.com/office/officeart/2018/2/layout/IconVerticalSolidList"/>
    <dgm:cxn modelId="{9344DD44-1161-6244-9691-FA717275B24A}" type="presParOf" srcId="{3CCFBD1D-1960-6D47-B725-96671E2DC641}" destId="{63B95D28-1C2C-EE4F-9C56-B919E9A067C6}" srcOrd="0" destOrd="0" presId="urn:microsoft.com/office/officeart/2018/2/layout/IconVerticalSolidList"/>
    <dgm:cxn modelId="{0830D2F0-2032-FE4A-9050-AFD22803F65E}" type="presParOf" srcId="{3CCFBD1D-1960-6D47-B725-96671E2DC641}" destId="{90C2E76A-1381-B84C-8F4E-15E339CE5213}" srcOrd="1" destOrd="0" presId="urn:microsoft.com/office/officeart/2018/2/layout/IconVerticalSolidList"/>
    <dgm:cxn modelId="{B0B783F8-F896-A84C-A9F1-03C900C80B9C}" type="presParOf" srcId="{3CCFBD1D-1960-6D47-B725-96671E2DC641}" destId="{4B3972BB-8649-4243-BF1E-14A4E6446080}" srcOrd="2" destOrd="0" presId="urn:microsoft.com/office/officeart/2018/2/layout/IconVerticalSolidList"/>
    <dgm:cxn modelId="{C1088CD6-75EF-944C-BAD6-ECBC0EE400B8}" type="presParOf" srcId="{3CCFBD1D-1960-6D47-B725-96671E2DC641}" destId="{4493C211-1F86-0340-BB94-ED01770542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3D9A2D-62D5-4C67-9B31-E9D25C4B8D50}"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53A48670-AEE9-4B4F-8F06-0F0202A61BA8}">
      <dgm:prSet/>
      <dgm:spPr/>
      <dgm:t>
        <a:bodyPr/>
        <a:lstStyle/>
        <a:p>
          <a:pPr>
            <a:lnSpc>
              <a:spcPct val="100000"/>
            </a:lnSpc>
          </a:pPr>
          <a:r>
            <a:rPr lang="en-GB"/>
            <a:t>Who is the sponsor of the web site? </a:t>
          </a:r>
          <a:endParaRPr lang="en-US"/>
        </a:p>
      </dgm:t>
    </dgm:pt>
    <dgm:pt modelId="{79615550-B1C5-418D-A422-83684887B159}" type="parTrans" cxnId="{AF4B3FFC-F71B-4FDD-B32D-06ECB04C6BC0}">
      <dgm:prSet/>
      <dgm:spPr/>
      <dgm:t>
        <a:bodyPr/>
        <a:lstStyle/>
        <a:p>
          <a:endParaRPr lang="en-US"/>
        </a:p>
      </dgm:t>
    </dgm:pt>
    <dgm:pt modelId="{256EB892-9191-4947-ABB3-5820EC862E00}" type="sibTrans" cxnId="{AF4B3FFC-F71B-4FDD-B32D-06ECB04C6BC0}">
      <dgm:prSet/>
      <dgm:spPr/>
      <dgm:t>
        <a:bodyPr/>
        <a:lstStyle/>
        <a:p>
          <a:endParaRPr lang="en-US"/>
        </a:p>
      </dgm:t>
    </dgm:pt>
    <dgm:pt modelId="{1808D2EF-FF60-4506-95FC-3654076A629B}">
      <dgm:prSet/>
      <dgm:spPr/>
      <dgm:t>
        <a:bodyPr/>
        <a:lstStyle/>
        <a:p>
          <a:pPr>
            <a:lnSpc>
              <a:spcPct val="100000"/>
            </a:lnSpc>
          </a:pPr>
          <a:r>
            <a:rPr lang="en-GB"/>
            <a:t>Is the author affiliated with a reputable institution or organization? </a:t>
          </a:r>
          <a:endParaRPr lang="en-US"/>
        </a:p>
      </dgm:t>
    </dgm:pt>
    <dgm:pt modelId="{5F423060-FC23-41D2-9E88-E4DAC38DBC8C}" type="parTrans" cxnId="{A0AC8840-FFF3-4D5C-A504-A0321EC7B671}">
      <dgm:prSet/>
      <dgm:spPr/>
      <dgm:t>
        <a:bodyPr/>
        <a:lstStyle/>
        <a:p>
          <a:endParaRPr lang="en-US"/>
        </a:p>
      </dgm:t>
    </dgm:pt>
    <dgm:pt modelId="{BD959461-8E9F-4A66-8A64-9C8FEEB93E21}" type="sibTrans" cxnId="{A0AC8840-FFF3-4D5C-A504-A0321EC7B671}">
      <dgm:prSet/>
      <dgm:spPr/>
      <dgm:t>
        <a:bodyPr/>
        <a:lstStyle/>
        <a:p>
          <a:endParaRPr lang="en-US"/>
        </a:p>
      </dgm:t>
    </dgm:pt>
    <dgm:pt modelId="{42209392-F735-473B-8B88-86431A9C8E6E}">
      <dgm:prSet/>
      <dgm:spPr/>
      <dgm:t>
        <a:bodyPr/>
        <a:lstStyle/>
        <a:p>
          <a:pPr>
            <a:lnSpc>
              <a:spcPct val="100000"/>
            </a:lnSpc>
          </a:pPr>
          <a:r>
            <a:rPr lang="en-GB"/>
            <a:t>Does the information reflect the views of the organization, or only of the author?</a:t>
          </a:r>
          <a:endParaRPr lang="en-US"/>
        </a:p>
      </dgm:t>
    </dgm:pt>
    <dgm:pt modelId="{C644CAFD-E337-4E42-9607-FEC1E55ADFAA}" type="parTrans" cxnId="{9A6C4891-8DEB-40D5-9E53-715625E88380}">
      <dgm:prSet/>
      <dgm:spPr/>
      <dgm:t>
        <a:bodyPr/>
        <a:lstStyle/>
        <a:p>
          <a:endParaRPr lang="en-US"/>
        </a:p>
      </dgm:t>
    </dgm:pt>
    <dgm:pt modelId="{C8C91710-2C28-47C7-A938-473D220E2F34}" type="sibTrans" cxnId="{9A6C4891-8DEB-40D5-9E53-715625E88380}">
      <dgm:prSet/>
      <dgm:spPr/>
      <dgm:t>
        <a:bodyPr/>
        <a:lstStyle/>
        <a:p>
          <a:endParaRPr lang="en-US"/>
        </a:p>
      </dgm:t>
    </dgm:pt>
    <dgm:pt modelId="{69C2188B-3490-9E45-B33D-ED9683AD0D34}">
      <dgm:prSet/>
      <dgm:spPr/>
      <dgm:t>
        <a:bodyPr/>
        <a:lstStyle/>
        <a:p>
          <a:pPr>
            <a:lnSpc>
              <a:spcPct val="100000"/>
            </a:lnSpc>
          </a:pPr>
          <a:r>
            <a:rPr lang="en-GB" dirty="0"/>
            <a:t>Does the source have a political or business agenda?</a:t>
          </a:r>
        </a:p>
      </dgm:t>
    </dgm:pt>
    <dgm:pt modelId="{2163C696-98C8-3448-9420-478A99C1FDCB}" type="parTrans" cxnId="{4524C37B-A4C1-D145-87DB-AF491AADB8B0}">
      <dgm:prSet/>
      <dgm:spPr/>
      <dgm:t>
        <a:bodyPr/>
        <a:lstStyle/>
        <a:p>
          <a:endParaRPr lang="en-GB"/>
        </a:p>
      </dgm:t>
    </dgm:pt>
    <dgm:pt modelId="{DC1D90B1-ACD4-1A48-94F7-6B1025CCE77D}" type="sibTrans" cxnId="{4524C37B-A4C1-D145-87DB-AF491AADB8B0}">
      <dgm:prSet/>
      <dgm:spPr/>
      <dgm:t>
        <a:bodyPr/>
        <a:lstStyle/>
        <a:p>
          <a:endParaRPr lang="en-GB"/>
        </a:p>
      </dgm:t>
    </dgm:pt>
    <dgm:pt modelId="{0E99C47A-B1D5-474B-9BB2-C631B34C3FB7}" type="pres">
      <dgm:prSet presAssocID="{603D9A2D-62D5-4C67-9B31-E9D25C4B8D50}" presName="root" presStyleCnt="0">
        <dgm:presLayoutVars>
          <dgm:dir/>
          <dgm:resizeHandles val="exact"/>
        </dgm:presLayoutVars>
      </dgm:prSet>
      <dgm:spPr/>
    </dgm:pt>
    <dgm:pt modelId="{F0208982-DE2F-481C-92BD-DCAB89E2D49E}" type="pres">
      <dgm:prSet presAssocID="{53A48670-AEE9-4B4F-8F06-0F0202A61BA8}" presName="compNode" presStyleCnt="0"/>
      <dgm:spPr/>
    </dgm:pt>
    <dgm:pt modelId="{E6DFEFE5-6BA4-460A-9E17-8B51D52B14A9}" type="pres">
      <dgm:prSet presAssocID="{53A48670-AEE9-4B4F-8F06-0F0202A61BA8}" presName="bgRect" presStyleLbl="bgShp" presStyleIdx="0" presStyleCnt="4"/>
      <dgm:spPr/>
    </dgm:pt>
    <dgm:pt modelId="{56555C72-73CF-4925-9B29-D179AAF41D09}" type="pres">
      <dgm:prSet presAssocID="{53A48670-AEE9-4B4F-8F06-0F0202A61B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E6CB7877-BE0D-48ED-A9E9-66FB0973C645}" type="pres">
      <dgm:prSet presAssocID="{53A48670-AEE9-4B4F-8F06-0F0202A61BA8}" presName="spaceRect" presStyleCnt="0"/>
      <dgm:spPr/>
    </dgm:pt>
    <dgm:pt modelId="{6BA515D5-EB0F-40F3-A83F-7FAE93ED083C}" type="pres">
      <dgm:prSet presAssocID="{53A48670-AEE9-4B4F-8F06-0F0202A61BA8}" presName="parTx" presStyleLbl="revTx" presStyleIdx="0" presStyleCnt="4">
        <dgm:presLayoutVars>
          <dgm:chMax val="0"/>
          <dgm:chPref val="0"/>
        </dgm:presLayoutVars>
      </dgm:prSet>
      <dgm:spPr/>
    </dgm:pt>
    <dgm:pt modelId="{98E8B20D-C465-472B-BB58-71478631BB4E}" type="pres">
      <dgm:prSet presAssocID="{256EB892-9191-4947-ABB3-5820EC862E00}" presName="sibTrans" presStyleCnt="0"/>
      <dgm:spPr/>
    </dgm:pt>
    <dgm:pt modelId="{6EAE255B-C137-42BA-84F6-147B1E01364F}" type="pres">
      <dgm:prSet presAssocID="{1808D2EF-FF60-4506-95FC-3654076A629B}" presName="compNode" presStyleCnt="0"/>
      <dgm:spPr/>
    </dgm:pt>
    <dgm:pt modelId="{FD831A5C-6DCA-4631-8BED-F83CC7A108D4}" type="pres">
      <dgm:prSet presAssocID="{1808D2EF-FF60-4506-95FC-3654076A629B}" presName="bgRect" presStyleLbl="bgShp" presStyleIdx="1" presStyleCnt="4"/>
      <dgm:spPr/>
    </dgm:pt>
    <dgm:pt modelId="{CA562E29-C582-4FF8-BFF7-1B333C3DA8F6}" type="pres">
      <dgm:prSet presAssocID="{1808D2EF-FF60-4506-95FC-3654076A62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21039295-CC1D-4C5D-B2FE-BFBA18CC3470}" type="pres">
      <dgm:prSet presAssocID="{1808D2EF-FF60-4506-95FC-3654076A629B}" presName="spaceRect" presStyleCnt="0"/>
      <dgm:spPr/>
    </dgm:pt>
    <dgm:pt modelId="{4E2CBD43-C454-448F-9BA0-97E1A2E7B9EE}" type="pres">
      <dgm:prSet presAssocID="{1808D2EF-FF60-4506-95FC-3654076A629B}" presName="parTx" presStyleLbl="revTx" presStyleIdx="1" presStyleCnt="4">
        <dgm:presLayoutVars>
          <dgm:chMax val="0"/>
          <dgm:chPref val="0"/>
        </dgm:presLayoutVars>
      </dgm:prSet>
      <dgm:spPr/>
    </dgm:pt>
    <dgm:pt modelId="{6BF4CFB5-A71A-4024-9D2D-4B507D31484F}" type="pres">
      <dgm:prSet presAssocID="{BD959461-8E9F-4A66-8A64-9C8FEEB93E21}" presName="sibTrans" presStyleCnt="0"/>
      <dgm:spPr/>
    </dgm:pt>
    <dgm:pt modelId="{F7188C47-82F7-467B-877A-EABA7091D1E9}" type="pres">
      <dgm:prSet presAssocID="{42209392-F735-473B-8B88-86431A9C8E6E}" presName="compNode" presStyleCnt="0"/>
      <dgm:spPr/>
    </dgm:pt>
    <dgm:pt modelId="{6E042CE5-8107-452C-9D44-F2D0AE3A07BD}" type="pres">
      <dgm:prSet presAssocID="{42209392-F735-473B-8B88-86431A9C8E6E}" presName="bgRect" presStyleLbl="bgShp" presStyleIdx="2" presStyleCnt="4"/>
      <dgm:spPr/>
    </dgm:pt>
    <dgm:pt modelId="{1EBC50B3-B055-42BE-B404-667A92230646}" type="pres">
      <dgm:prSet presAssocID="{42209392-F735-473B-8B88-86431A9C8E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5A6F20C2-38DB-412C-B583-BB9A8DEDDBEC}" type="pres">
      <dgm:prSet presAssocID="{42209392-F735-473B-8B88-86431A9C8E6E}" presName="spaceRect" presStyleCnt="0"/>
      <dgm:spPr/>
    </dgm:pt>
    <dgm:pt modelId="{CC8277F0-0AEE-4E4A-A6A2-94719000DA14}" type="pres">
      <dgm:prSet presAssocID="{42209392-F735-473B-8B88-86431A9C8E6E}" presName="parTx" presStyleLbl="revTx" presStyleIdx="2" presStyleCnt="4">
        <dgm:presLayoutVars>
          <dgm:chMax val="0"/>
          <dgm:chPref val="0"/>
        </dgm:presLayoutVars>
      </dgm:prSet>
      <dgm:spPr/>
    </dgm:pt>
    <dgm:pt modelId="{5F2D2F85-673D-4142-84E8-4416DD90E6BD}" type="pres">
      <dgm:prSet presAssocID="{C8C91710-2C28-47C7-A938-473D220E2F34}" presName="sibTrans" presStyleCnt="0"/>
      <dgm:spPr/>
    </dgm:pt>
    <dgm:pt modelId="{696E9624-90AE-D540-923D-51ECCE51188B}" type="pres">
      <dgm:prSet presAssocID="{69C2188B-3490-9E45-B33D-ED9683AD0D34}" presName="compNode" presStyleCnt="0"/>
      <dgm:spPr/>
    </dgm:pt>
    <dgm:pt modelId="{A263367D-8020-9D4B-B92F-B5F83449D664}" type="pres">
      <dgm:prSet presAssocID="{69C2188B-3490-9E45-B33D-ED9683AD0D34}" presName="bgRect" presStyleLbl="bgShp" presStyleIdx="3" presStyleCnt="4"/>
      <dgm:spPr/>
    </dgm:pt>
    <dgm:pt modelId="{9EECFA22-D455-D84B-A7D0-132080BEDA03}" type="pres">
      <dgm:prSet presAssocID="{69C2188B-3490-9E45-B33D-ED9683AD0D34}" presName="iconRect" presStyleLbl="node1" presStyleIdx="3" presStyleCnt="4"/>
      <dgm:spPr/>
    </dgm:pt>
    <dgm:pt modelId="{311BD0EE-2A66-A34E-8621-5EDA9D87AEDB}" type="pres">
      <dgm:prSet presAssocID="{69C2188B-3490-9E45-B33D-ED9683AD0D34}" presName="spaceRect" presStyleCnt="0"/>
      <dgm:spPr/>
    </dgm:pt>
    <dgm:pt modelId="{8288CDA1-9E2D-FA4B-B2A9-CAA97720331A}" type="pres">
      <dgm:prSet presAssocID="{69C2188B-3490-9E45-B33D-ED9683AD0D34}" presName="parTx" presStyleLbl="revTx" presStyleIdx="3" presStyleCnt="4">
        <dgm:presLayoutVars>
          <dgm:chMax val="0"/>
          <dgm:chPref val="0"/>
        </dgm:presLayoutVars>
      </dgm:prSet>
      <dgm:spPr/>
    </dgm:pt>
  </dgm:ptLst>
  <dgm:cxnLst>
    <dgm:cxn modelId="{3FD5DA3D-81A0-49EE-BE69-52510A274F8F}" type="presOf" srcId="{603D9A2D-62D5-4C67-9B31-E9D25C4B8D50}" destId="{0E99C47A-B1D5-474B-9BB2-C631B34C3FB7}" srcOrd="0" destOrd="0" presId="urn:microsoft.com/office/officeart/2018/2/layout/IconVerticalSolidList"/>
    <dgm:cxn modelId="{A0AC8840-FFF3-4D5C-A504-A0321EC7B671}" srcId="{603D9A2D-62D5-4C67-9B31-E9D25C4B8D50}" destId="{1808D2EF-FF60-4506-95FC-3654076A629B}" srcOrd="1" destOrd="0" parTransId="{5F423060-FC23-41D2-9E88-E4DAC38DBC8C}" sibTransId="{BD959461-8E9F-4A66-8A64-9C8FEEB93E21}"/>
    <dgm:cxn modelId="{6AE84D67-970E-40BE-8025-F3C586F031AE}" type="presOf" srcId="{53A48670-AEE9-4B4F-8F06-0F0202A61BA8}" destId="{6BA515D5-EB0F-40F3-A83F-7FAE93ED083C}" srcOrd="0" destOrd="0" presId="urn:microsoft.com/office/officeart/2018/2/layout/IconVerticalSolidList"/>
    <dgm:cxn modelId="{4524C37B-A4C1-D145-87DB-AF491AADB8B0}" srcId="{603D9A2D-62D5-4C67-9B31-E9D25C4B8D50}" destId="{69C2188B-3490-9E45-B33D-ED9683AD0D34}" srcOrd="3" destOrd="0" parTransId="{2163C696-98C8-3448-9420-478A99C1FDCB}" sibTransId="{DC1D90B1-ACD4-1A48-94F7-6B1025CCE77D}"/>
    <dgm:cxn modelId="{FE7D5786-C779-478E-A14A-59703875B00D}" type="presOf" srcId="{1808D2EF-FF60-4506-95FC-3654076A629B}" destId="{4E2CBD43-C454-448F-9BA0-97E1A2E7B9EE}" srcOrd="0" destOrd="0" presId="urn:microsoft.com/office/officeart/2018/2/layout/IconVerticalSolidList"/>
    <dgm:cxn modelId="{9A6C4891-8DEB-40D5-9E53-715625E88380}" srcId="{603D9A2D-62D5-4C67-9B31-E9D25C4B8D50}" destId="{42209392-F735-473B-8B88-86431A9C8E6E}" srcOrd="2" destOrd="0" parTransId="{C644CAFD-E337-4E42-9607-FEC1E55ADFAA}" sibTransId="{C8C91710-2C28-47C7-A938-473D220E2F34}"/>
    <dgm:cxn modelId="{2FC6E4CB-BB84-47B8-B6C1-36D2293CF8A1}" type="presOf" srcId="{42209392-F735-473B-8B88-86431A9C8E6E}" destId="{CC8277F0-0AEE-4E4A-A6A2-94719000DA14}" srcOrd="0" destOrd="0" presId="urn:microsoft.com/office/officeart/2018/2/layout/IconVerticalSolidList"/>
    <dgm:cxn modelId="{2E7F94FB-B7E7-2946-B60B-55D41376277A}" type="presOf" srcId="{69C2188B-3490-9E45-B33D-ED9683AD0D34}" destId="{8288CDA1-9E2D-FA4B-B2A9-CAA97720331A}" srcOrd="0" destOrd="0" presId="urn:microsoft.com/office/officeart/2018/2/layout/IconVerticalSolidList"/>
    <dgm:cxn modelId="{AF4B3FFC-F71B-4FDD-B32D-06ECB04C6BC0}" srcId="{603D9A2D-62D5-4C67-9B31-E9D25C4B8D50}" destId="{53A48670-AEE9-4B4F-8F06-0F0202A61BA8}" srcOrd="0" destOrd="0" parTransId="{79615550-B1C5-418D-A422-83684887B159}" sibTransId="{256EB892-9191-4947-ABB3-5820EC862E00}"/>
    <dgm:cxn modelId="{8E82A328-0EA1-4EDD-98C1-8ABADE1317D7}" type="presParOf" srcId="{0E99C47A-B1D5-474B-9BB2-C631B34C3FB7}" destId="{F0208982-DE2F-481C-92BD-DCAB89E2D49E}" srcOrd="0" destOrd="0" presId="urn:microsoft.com/office/officeart/2018/2/layout/IconVerticalSolidList"/>
    <dgm:cxn modelId="{63B028FC-1BE2-4133-90BB-5C30F46A9198}" type="presParOf" srcId="{F0208982-DE2F-481C-92BD-DCAB89E2D49E}" destId="{E6DFEFE5-6BA4-460A-9E17-8B51D52B14A9}" srcOrd="0" destOrd="0" presId="urn:microsoft.com/office/officeart/2018/2/layout/IconVerticalSolidList"/>
    <dgm:cxn modelId="{70818584-D7DF-4A69-917B-996BDECB6295}" type="presParOf" srcId="{F0208982-DE2F-481C-92BD-DCAB89E2D49E}" destId="{56555C72-73CF-4925-9B29-D179AAF41D09}" srcOrd="1" destOrd="0" presId="urn:microsoft.com/office/officeart/2018/2/layout/IconVerticalSolidList"/>
    <dgm:cxn modelId="{9DDBE879-72D8-4E14-8EA2-3B6EA161D431}" type="presParOf" srcId="{F0208982-DE2F-481C-92BD-DCAB89E2D49E}" destId="{E6CB7877-BE0D-48ED-A9E9-66FB0973C645}" srcOrd="2" destOrd="0" presId="urn:microsoft.com/office/officeart/2018/2/layout/IconVerticalSolidList"/>
    <dgm:cxn modelId="{FA9F0A47-936E-42D0-B5B0-798F6F8AFE70}" type="presParOf" srcId="{F0208982-DE2F-481C-92BD-DCAB89E2D49E}" destId="{6BA515D5-EB0F-40F3-A83F-7FAE93ED083C}" srcOrd="3" destOrd="0" presId="urn:microsoft.com/office/officeart/2018/2/layout/IconVerticalSolidList"/>
    <dgm:cxn modelId="{4A3E10D9-4B57-40E8-A83D-7779CE442301}" type="presParOf" srcId="{0E99C47A-B1D5-474B-9BB2-C631B34C3FB7}" destId="{98E8B20D-C465-472B-BB58-71478631BB4E}" srcOrd="1" destOrd="0" presId="urn:microsoft.com/office/officeart/2018/2/layout/IconVerticalSolidList"/>
    <dgm:cxn modelId="{EA6CBA22-1425-42B4-AF68-B586F4DDFF67}" type="presParOf" srcId="{0E99C47A-B1D5-474B-9BB2-C631B34C3FB7}" destId="{6EAE255B-C137-42BA-84F6-147B1E01364F}" srcOrd="2" destOrd="0" presId="urn:microsoft.com/office/officeart/2018/2/layout/IconVerticalSolidList"/>
    <dgm:cxn modelId="{FD25C8F7-4D49-4F05-B105-C89E1571163E}" type="presParOf" srcId="{6EAE255B-C137-42BA-84F6-147B1E01364F}" destId="{FD831A5C-6DCA-4631-8BED-F83CC7A108D4}" srcOrd="0" destOrd="0" presId="urn:microsoft.com/office/officeart/2018/2/layout/IconVerticalSolidList"/>
    <dgm:cxn modelId="{1F5E44B0-26AE-4121-A1F9-6B7EAABEE6E7}" type="presParOf" srcId="{6EAE255B-C137-42BA-84F6-147B1E01364F}" destId="{CA562E29-C582-4FF8-BFF7-1B333C3DA8F6}" srcOrd="1" destOrd="0" presId="urn:microsoft.com/office/officeart/2018/2/layout/IconVerticalSolidList"/>
    <dgm:cxn modelId="{A84874FE-466C-400F-B8A0-196475BA413E}" type="presParOf" srcId="{6EAE255B-C137-42BA-84F6-147B1E01364F}" destId="{21039295-CC1D-4C5D-B2FE-BFBA18CC3470}" srcOrd="2" destOrd="0" presId="urn:microsoft.com/office/officeart/2018/2/layout/IconVerticalSolidList"/>
    <dgm:cxn modelId="{85FE7C95-0426-4AD2-8D56-1129538157DA}" type="presParOf" srcId="{6EAE255B-C137-42BA-84F6-147B1E01364F}" destId="{4E2CBD43-C454-448F-9BA0-97E1A2E7B9EE}" srcOrd="3" destOrd="0" presId="urn:microsoft.com/office/officeart/2018/2/layout/IconVerticalSolidList"/>
    <dgm:cxn modelId="{8409C3FC-FA28-490F-B8FC-EEDAF0961204}" type="presParOf" srcId="{0E99C47A-B1D5-474B-9BB2-C631B34C3FB7}" destId="{6BF4CFB5-A71A-4024-9D2D-4B507D31484F}" srcOrd="3" destOrd="0" presId="urn:microsoft.com/office/officeart/2018/2/layout/IconVerticalSolidList"/>
    <dgm:cxn modelId="{F2E347E3-71CC-4A15-A34B-714DDB2DA09A}" type="presParOf" srcId="{0E99C47A-B1D5-474B-9BB2-C631B34C3FB7}" destId="{F7188C47-82F7-467B-877A-EABA7091D1E9}" srcOrd="4" destOrd="0" presId="urn:microsoft.com/office/officeart/2018/2/layout/IconVerticalSolidList"/>
    <dgm:cxn modelId="{F9A85E99-492F-4668-9B04-C4269EF1C5E0}" type="presParOf" srcId="{F7188C47-82F7-467B-877A-EABA7091D1E9}" destId="{6E042CE5-8107-452C-9D44-F2D0AE3A07BD}" srcOrd="0" destOrd="0" presId="urn:microsoft.com/office/officeart/2018/2/layout/IconVerticalSolidList"/>
    <dgm:cxn modelId="{CB7C30B7-0A4C-49F1-9186-71BCADAD180A}" type="presParOf" srcId="{F7188C47-82F7-467B-877A-EABA7091D1E9}" destId="{1EBC50B3-B055-42BE-B404-667A92230646}" srcOrd="1" destOrd="0" presId="urn:microsoft.com/office/officeart/2018/2/layout/IconVerticalSolidList"/>
    <dgm:cxn modelId="{CAEB8BD2-2664-434A-93ED-48E362D929C3}" type="presParOf" srcId="{F7188C47-82F7-467B-877A-EABA7091D1E9}" destId="{5A6F20C2-38DB-412C-B583-BB9A8DEDDBEC}" srcOrd="2" destOrd="0" presId="urn:microsoft.com/office/officeart/2018/2/layout/IconVerticalSolidList"/>
    <dgm:cxn modelId="{799B1D2D-4782-4D59-8166-B96552ECCE6D}" type="presParOf" srcId="{F7188C47-82F7-467B-877A-EABA7091D1E9}" destId="{CC8277F0-0AEE-4E4A-A6A2-94719000DA14}" srcOrd="3" destOrd="0" presId="urn:microsoft.com/office/officeart/2018/2/layout/IconVerticalSolidList"/>
    <dgm:cxn modelId="{9AE422D0-4C9E-6C48-8954-CE7EB21DD054}" type="presParOf" srcId="{0E99C47A-B1D5-474B-9BB2-C631B34C3FB7}" destId="{5F2D2F85-673D-4142-84E8-4416DD90E6BD}" srcOrd="5" destOrd="0" presId="urn:microsoft.com/office/officeart/2018/2/layout/IconVerticalSolidList"/>
    <dgm:cxn modelId="{6C3BB767-BEFC-BE4E-BA65-792DBE474F96}" type="presParOf" srcId="{0E99C47A-B1D5-474B-9BB2-C631B34C3FB7}" destId="{696E9624-90AE-D540-923D-51ECCE51188B}" srcOrd="6" destOrd="0" presId="urn:microsoft.com/office/officeart/2018/2/layout/IconVerticalSolidList"/>
    <dgm:cxn modelId="{39E64518-3CCC-FE4C-AB03-3742B25CA802}" type="presParOf" srcId="{696E9624-90AE-D540-923D-51ECCE51188B}" destId="{A263367D-8020-9D4B-B92F-B5F83449D664}" srcOrd="0" destOrd="0" presId="urn:microsoft.com/office/officeart/2018/2/layout/IconVerticalSolidList"/>
    <dgm:cxn modelId="{4CCF5FEE-AB9D-A04C-9D6D-5DFE9366F372}" type="presParOf" srcId="{696E9624-90AE-D540-923D-51ECCE51188B}" destId="{9EECFA22-D455-D84B-A7D0-132080BEDA03}" srcOrd="1" destOrd="0" presId="urn:microsoft.com/office/officeart/2018/2/layout/IconVerticalSolidList"/>
    <dgm:cxn modelId="{F3A6EF68-522F-A241-B17B-A67D7DB0172B}" type="presParOf" srcId="{696E9624-90AE-D540-923D-51ECCE51188B}" destId="{311BD0EE-2A66-A34E-8621-5EDA9D87AEDB}" srcOrd="2" destOrd="0" presId="urn:microsoft.com/office/officeart/2018/2/layout/IconVerticalSolidList"/>
    <dgm:cxn modelId="{B1D59154-5D93-654F-B2FA-B205511559B9}" type="presParOf" srcId="{696E9624-90AE-D540-923D-51ECCE51188B}" destId="{8288CDA1-9E2D-FA4B-B2A9-CAA9772033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DE2EE-FCEB-CF46-B074-FA8CD43CFDD2}">
      <dsp:nvSpPr>
        <dsp:cNvPr id="0" name=""/>
        <dsp:cNvSpPr/>
      </dsp:nvSpPr>
      <dsp:spPr>
        <a:xfrm>
          <a:off x="0" y="1964"/>
          <a:ext cx="972026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3F377-42E4-2F4C-A261-0E4EB32DB35C}">
      <dsp:nvSpPr>
        <dsp:cNvPr id="0" name=""/>
        <dsp:cNvSpPr/>
      </dsp:nvSpPr>
      <dsp:spPr>
        <a:xfrm>
          <a:off x="0" y="1964"/>
          <a:ext cx="9720262"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Internet as tool to perform research</a:t>
          </a:r>
          <a:endParaRPr lang="en-US" sz="3300" kern="1200"/>
        </a:p>
      </dsp:txBody>
      <dsp:txXfrm>
        <a:off x="0" y="1964"/>
        <a:ext cx="9720262" cy="669799"/>
      </dsp:txXfrm>
    </dsp:sp>
    <dsp:sp modelId="{FAE1D7A8-15DE-F046-A453-89CFC0239871}">
      <dsp:nvSpPr>
        <dsp:cNvPr id="0" name=""/>
        <dsp:cNvSpPr/>
      </dsp:nvSpPr>
      <dsp:spPr>
        <a:xfrm>
          <a:off x="0" y="671763"/>
          <a:ext cx="972026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396C83-463C-9C40-9E92-F40F2E9E3921}">
      <dsp:nvSpPr>
        <dsp:cNvPr id="0" name=""/>
        <dsp:cNvSpPr/>
      </dsp:nvSpPr>
      <dsp:spPr>
        <a:xfrm>
          <a:off x="0" y="671763"/>
          <a:ext cx="9720262"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dirty="0"/>
            <a:t>Why to evaluate a web source</a:t>
          </a:r>
          <a:endParaRPr lang="en-US" sz="3300" kern="1200" dirty="0"/>
        </a:p>
      </dsp:txBody>
      <dsp:txXfrm>
        <a:off x="0" y="671763"/>
        <a:ext cx="9720262" cy="669799"/>
      </dsp:txXfrm>
    </dsp:sp>
    <dsp:sp modelId="{AD087A98-5D54-E144-BEEF-72F844A84678}">
      <dsp:nvSpPr>
        <dsp:cNvPr id="0" name=""/>
        <dsp:cNvSpPr/>
      </dsp:nvSpPr>
      <dsp:spPr>
        <a:xfrm>
          <a:off x="0" y="1341563"/>
          <a:ext cx="972026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B761D-42D0-0D4D-97EE-09479CA53EA7}">
      <dsp:nvSpPr>
        <dsp:cNvPr id="0" name=""/>
        <dsp:cNvSpPr/>
      </dsp:nvSpPr>
      <dsp:spPr>
        <a:xfrm>
          <a:off x="0" y="1341563"/>
          <a:ext cx="9720262"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dirty="0"/>
            <a:t>Research and the Internet</a:t>
          </a:r>
          <a:endParaRPr lang="en-US" sz="3300" kern="1200" dirty="0"/>
        </a:p>
      </dsp:txBody>
      <dsp:txXfrm>
        <a:off x="0" y="1341563"/>
        <a:ext cx="9720262" cy="669799"/>
      </dsp:txXfrm>
    </dsp:sp>
    <dsp:sp modelId="{AE1B501F-E6D4-684E-B3EC-9CE673EC36AE}">
      <dsp:nvSpPr>
        <dsp:cNvPr id="0" name=""/>
        <dsp:cNvSpPr/>
      </dsp:nvSpPr>
      <dsp:spPr>
        <a:xfrm>
          <a:off x="0" y="2011362"/>
          <a:ext cx="972026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8920C8-3D38-1948-9056-5BBC9F41AC8B}">
      <dsp:nvSpPr>
        <dsp:cNvPr id="0" name=""/>
        <dsp:cNvSpPr/>
      </dsp:nvSpPr>
      <dsp:spPr>
        <a:xfrm>
          <a:off x="0" y="2011362"/>
          <a:ext cx="9720262"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Types of Web pages</a:t>
          </a:r>
          <a:endParaRPr lang="en-US" sz="3300" kern="1200"/>
        </a:p>
      </dsp:txBody>
      <dsp:txXfrm>
        <a:off x="0" y="2011362"/>
        <a:ext cx="9720262" cy="669799"/>
      </dsp:txXfrm>
    </dsp:sp>
    <dsp:sp modelId="{44DA8BFE-D578-FB4D-840B-7DDAB6725DD4}">
      <dsp:nvSpPr>
        <dsp:cNvPr id="0" name=""/>
        <dsp:cNvSpPr/>
      </dsp:nvSpPr>
      <dsp:spPr>
        <a:xfrm>
          <a:off x="0" y="2681161"/>
          <a:ext cx="972026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165D22-DAC4-7942-9035-863B8684E615}">
      <dsp:nvSpPr>
        <dsp:cNvPr id="0" name=""/>
        <dsp:cNvSpPr/>
      </dsp:nvSpPr>
      <dsp:spPr>
        <a:xfrm>
          <a:off x="0" y="2681161"/>
          <a:ext cx="9720262"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dirty="0"/>
            <a:t>Web search tools</a:t>
          </a:r>
          <a:endParaRPr lang="en-US" sz="3300" kern="1200" dirty="0"/>
        </a:p>
      </dsp:txBody>
      <dsp:txXfrm>
        <a:off x="0" y="2681161"/>
        <a:ext cx="9720262" cy="669799"/>
      </dsp:txXfrm>
    </dsp:sp>
    <dsp:sp modelId="{E9EAC246-A8D7-B640-894A-B3E174DC8EEF}">
      <dsp:nvSpPr>
        <dsp:cNvPr id="0" name=""/>
        <dsp:cNvSpPr/>
      </dsp:nvSpPr>
      <dsp:spPr>
        <a:xfrm>
          <a:off x="0" y="3350961"/>
          <a:ext cx="972026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33E999-085E-E642-A109-C5EAFA60947E}">
      <dsp:nvSpPr>
        <dsp:cNvPr id="0" name=""/>
        <dsp:cNvSpPr/>
      </dsp:nvSpPr>
      <dsp:spPr>
        <a:xfrm>
          <a:off x="0" y="3350961"/>
          <a:ext cx="9720262"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dirty="0"/>
            <a:t>Researching on the Internet</a:t>
          </a:r>
          <a:endParaRPr lang="en-US" sz="3300" kern="1200" dirty="0"/>
        </a:p>
      </dsp:txBody>
      <dsp:txXfrm>
        <a:off x="0" y="3350961"/>
        <a:ext cx="9720262" cy="669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D11C-DAB0-4829-A7AB-47ADFE1B2107}">
      <dsp:nvSpPr>
        <dsp:cNvPr id="0" name=""/>
        <dsp:cNvSpPr/>
      </dsp:nvSpPr>
      <dsp:spPr>
        <a:xfrm>
          <a:off x="0" y="457"/>
          <a:ext cx="7172138" cy="106976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7A8E28-7588-451E-AF45-565D16524DE2}">
      <dsp:nvSpPr>
        <dsp:cNvPr id="0" name=""/>
        <dsp:cNvSpPr/>
      </dsp:nvSpPr>
      <dsp:spPr>
        <a:xfrm>
          <a:off x="323605" y="241155"/>
          <a:ext cx="588373" cy="5883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EF05FA-F787-4920-AC9C-CBBDE194BDAB}">
      <dsp:nvSpPr>
        <dsp:cNvPr id="0" name=""/>
        <dsp:cNvSpPr/>
      </dsp:nvSpPr>
      <dsp:spPr>
        <a:xfrm>
          <a:off x="1235583" y="457"/>
          <a:ext cx="5936554" cy="1069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7" tIns="113217" rIns="113217" bIns="113217" numCol="1" spcCol="1270" anchor="ctr" anchorCtr="0">
          <a:noAutofit/>
        </a:bodyPr>
        <a:lstStyle/>
        <a:p>
          <a:pPr marL="0" lvl="0" indent="0" algn="l" defTabSz="1066800">
            <a:lnSpc>
              <a:spcPct val="100000"/>
            </a:lnSpc>
            <a:spcBef>
              <a:spcPct val="0"/>
            </a:spcBef>
            <a:spcAft>
              <a:spcPct val="35000"/>
            </a:spcAft>
            <a:buNone/>
          </a:pPr>
          <a:r>
            <a:rPr lang="en-GB" sz="2400" kern="1200"/>
            <a:t>Search Engines – list results based on entered keywords. Examples: google, bing, msn etc </a:t>
          </a:r>
          <a:endParaRPr lang="en-US" sz="2400" kern="1200"/>
        </a:p>
      </dsp:txBody>
      <dsp:txXfrm>
        <a:off x="1235583" y="457"/>
        <a:ext cx="5936554" cy="1069769"/>
      </dsp:txXfrm>
    </dsp:sp>
    <dsp:sp modelId="{A1D492DD-CE9F-442B-833E-0041A3636F04}">
      <dsp:nvSpPr>
        <dsp:cNvPr id="0" name=""/>
        <dsp:cNvSpPr/>
      </dsp:nvSpPr>
      <dsp:spPr>
        <a:xfrm>
          <a:off x="0" y="1337668"/>
          <a:ext cx="7172138" cy="1069769"/>
        </a:xfrm>
        <a:prstGeom prst="roundRect">
          <a:avLst>
            <a:gd name="adj" fmla="val 10000"/>
          </a:avLst>
        </a:prstGeom>
        <a:solidFill>
          <a:schemeClr val="accent2">
            <a:hueOff val="-661686"/>
            <a:satOff val="746"/>
            <a:lumOff val="1765"/>
            <a:alphaOff val="0"/>
          </a:schemeClr>
        </a:solidFill>
        <a:ln>
          <a:noFill/>
        </a:ln>
        <a:effectLst/>
      </dsp:spPr>
      <dsp:style>
        <a:lnRef idx="0">
          <a:scrgbClr r="0" g="0" b="0"/>
        </a:lnRef>
        <a:fillRef idx="1">
          <a:scrgbClr r="0" g="0" b="0"/>
        </a:fillRef>
        <a:effectRef idx="0">
          <a:scrgbClr r="0" g="0" b="0"/>
        </a:effectRef>
        <a:fontRef idx="minor"/>
      </dsp:style>
    </dsp:sp>
    <dsp:sp modelId="{3BCE300C-2380-463B-81F8-579C3F9C9478}">
      <dsp:nvSpPr>
        <dsp:cNvPr id="0" name=""/>
        <dsp:cNvSpPr/>
      </dsp:nvSpPr>
      <dsp:spPr>
        <a:xfrm>
          <a:off x="323605" y="1578366"/>
          <a:ext cx="588373" cy="5883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9EAD26-5657-49B8-BC69-34D733930EF0}">
      <dsp:nvSpPr>
        <dsp:cNvPr id="0" name=""/>
        <dsp:cNvSpPr/>
      </dsp:nvSpPr>
      <dsp:spPr>
        <a:xfrm>
          <a:off x="1235583" y="1337668"/>
          <a:ext cx="5936554" cy="1069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7" tIns="113217" rIns="113217" bIns="113217" numCol="1" spcCol="1270" anchor="ctr" anchorCtr="0">
          <a:noAutofit/>
        </a:bodyPr>
        <a:lstStyle/>
        <a:p>
          <a:pPr marL="0" lvl="0" indent="0" algn="l" defTabSz="1066800">
            <a:lnSpc>
              <a:spcPct val="100000"/>
            </a:lnSpc>
            <a:spcBef>
              <a:spcPct val="0"/>
            </a:spcBef>
            <a:spcAft>
              <a:spcPct val="35000"/>
            </a:spcAft>
            <a:buNone/>
          </a:pPr>
          <a:r>
            <a:rPr lang="en-GB" sz="2400" kern="1200"/>
            <a:t>Web Directories – offer categories for users to choose from</a:t>
          </a:r>
          <a:endParaRPr lang="en-US" sz="2400" kern="1200"/>
        </a:p>
      </dsp:txBody>
      <dsp:txXfrm>
        <a:off x="1235583" y="1337668"/>
        <a:ext cx="5936554" cy="1069769"/>
      </dsp:txXfrm>
    </dsp:sp>
    <dsp:sp modelId="{F380211D-7056-43FA-B8D2-2DBDFD5E3B9D}">
      <dsp:nvSpPr>
        <dsp:cNvPr id="0" name=""/>
        <dsp:cNvSpPr/>
      </dsp:nvSpPr>
      <dsp:spPr>
        <a:xfrm>
          <a:off x="0" y="2674880"/>
          <a:ext cx="7172138" cy="1069769"/>
        </a:xfrm>
        <a:prstGeom prst="roundRect">
          <a:avLst>
            <a:gd name="adj" fmla="val 10000"/>
          </a:avLst>
        </a:prstGeom>
        <a:solidFill>
          <a:schemeClr val="accent2">
            <a:hueOff val="-1323373"/>
            <a:satOff val="1492"/>
            <a:lumOff val="3530"/>
            <a:alphaOff val="0"/>
          </a:schemeClr>
        </a:solidFill>
        <a:ln>
          <a:noFill/>
        </a:ln>
        <a:effectLst/>
      </dsp:spPr>
      <dsp:style>
        <a:lnRef idx="0">
          <a:scrgbClr r="0" g="0" b="0"/>
        </a:lnRef>
        <a:fillRef idx="1">
          <a:scrgbClr r="0" g="0" b="0"/>
        </a:fillRef>
        <a:effectRef idx="0">
          <a:scrgbClr r="0" g="0" b="0"/>
        </a:effectRef>
        <a:fontRef idx="minor"/>
      </dsp:style>
    </dsp:sp>
    <dsp:sp modelId="{2BBA98F3-AB3B-46F5-A1A3-CB2854D3C244}">
      <dsp:nvSpPr>
        <dsp:cNvPr id="0" name=""/>
        <dsp:cNvSpPr/>
      </dsp:nvSpPr>
      <dsp:spPr>
        <a:xfrm>
          <a:off x="323605" y="2915578"/>
          <a:ext cx="588373" cy="5883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51939E-C0D3-448F-BD1F-1925BEFA72E1}">
      <dsp:nvSpPr>
        <dsp:cNvPr id="0" name=""/>
        <dsp:cNvSpPr/>
      </dsp:nvSpPr>
      <dsp:spPr>
        <a:xfrm>
          <a:off x="1235583" y="2674880"/>
          <a:ext cx="5936554" cy="1069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7" tIns="113217" rIns="113217" bIns="113217" numCol="1" spcCol="1270" anchor="ctr" anchorCtr="0">
          <a:noAutofit/>
        </a:bodyPr>
        <a:lstStyle/>
        <a:p>
          <a:pPr marL="0" lvl="0" indent="0" algn="l" defTabSz="1066800">
            <a:lnSpc>
              <a:spcPct val="100000"/>
            </a:lnSpc>
            <a:spcBef>
              <a:spcPct val="0"/>
            </a:spcBef>
            <a:spcAft>
              <a:spcPct val="35000"/>
            </a:spcAft>
            <a:buNone/>
          </a:pPr>
          <a:r>
            <a:rPr lang="en-GB" sz="2400" kern="1200"/>
            <a:t>Metasearch Engines – combine results from multiple search engines</a:t>
          </a:r>
          <a:endParaRPr lang="en-US" sz="2400" kern="1200"/>
        </a:p>
      </dsp:txBody>
      <dsp:txXfrm>
        <a:off x="1235583" y="2674880"/>
        <a:ext cx="5936554" cy="1069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3A94A-BE2D-427B-AF56-4D30B91F90E2}">
      <dsp:nvSpPr>
        <dsp:cNvPr id="0" name=""/>
        <dsp:cNvSpPr/>
      </dsp:nvSpPr>
      <dsp:spPr>
        <a:xfrm>
          <a:off x="0" y="343"/>
          <a:ext cx="9720262" cy="4731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836E-0235-4886-AADC-99376A8D4B8F}">
      <dsp:nvSpPr>
        <dsp:cNvPr id="0" name=""/>
        <dsp:cNvSpPr/>
      </dsp:nvSpPr>
      <dsp:spPr>
        <a:xfrm>
          <a:off x="143137" y="106809"/>
          <a:ext cx="260249" cy="260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0E722B-2AB4-432D-B82D-9FE082E3D3A2}">
      <dsp:nvSpPr>
        <dsp:cNvPr id="0" name=""/>
        <dsp:cNvSpPr/>
      </dsp:nvSpPr>
      <dsp:spPr>
        <a:xfrm>
          <a:off x="546523" y="343"/>
          <a:ext cx="9173738" cy="473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78" tIns="50078" rIns="50078" bIns="50078" numCol="1" spcCol="1270" anchor="ctr" anchorCtr="0">
          <a:noAutofit/>
        </a:bodyPr>
        <a:lstStyle/>
        <a:p>
          <a:pPr marL="0" lvl="0" indent="0" algn="l" defTabSz="711200">
            <a:lnSpc>
              <a:spcPct val="90000"/>
            </a:lnSpc>
            <a:spcBef>
              <a:spcPct val="0"/>
            </a:spcBef>
            <a:spcAft>
              <a:spcPct val="35000"/>
            </a:spcAft>
            <a:buNone/>
          </a:pPr>
          <a:r>
            <a:rPr lang="en-US" sz="1600" kern="1200"/>
            <a:t>Use web search tools to your advantage</a:t>
          </a:r>
        </a:p>
      </dsp:txBody>
      <dsp:txXfrm>
        <a:off x="546523" y="343"/>
        <a:ext cx="9173738" cy="473180"/>
      </dsp:txXfrm>
    </dsp:sp>
    <dsp:sp modelId="{AE3286EB-95B2-401C-86DA-BFA0E767CB77}">
      <dsp:nvSpPr>
        <dsp:cNvPr id="0" name=""/>
        <dsp:cNvSpPr/>
      </dsp:nvSpPr>
      <dsp:spPr>
        <a:xfrm>
          <a:off x="0" y="591819"/>
          <a:ext cx="9720262" cy="4731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288E6-AFF4-4005-B3E1-DF2274BE7FB3}">
      <dsp:nvSpPr>
        <dsp:cNvPr id="0" name=""/>
        <dsp:cNvSpPr/>
      </dsp:nvSpPr>
      <dsp:spPr>
        <a:xfrm>
          <a:off x="143137" y="698285"/>
          <a:ext cx="260249" cy="260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9D1CC8-8FDE-46EC-B4D2-DD8AD1116B94}">
      <dsp:nvSpPr>
        <dsp:cNvPr id="0" name=""/>
        <dsp:cNvSpPr/>
      </dsp:nvSpPr>
      <dsp:spPr>
        <a:xfrm>
          <a:off x="546523" y="591819"/>
          <a:ext cx="9173738" cy="473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78" tIns="50078" rIns="50078" bIns="50078" numCol="1" spcCol="1270" anchor="ctr" anchorCtr="0">
          <a:noAutofit/>
        </a:bodyPr>
        <a:lstStyle/>
        <a:p>
          <a:pPr marL="0" lvl="0" indent="0" algn="l" defTabSz="711200">
            <a:lnSpc>
              <a:spcPct val="90000"/>
            </a:lnSpc>
            <a:spcBef>
              <a:spcPct val="0"/>
            </a:spcBef>
            <a:spcAft>
              <a:spcPct val="35000"/>
            </a:spcAft>
            <a:buNone/>
          </a:pPr>
          <a:r>
            <a:rPr lang="en-US" sz="1600" kern="1200"/>
            <a:t>Authority</a:t>
          </a:r>
        </a:p>
      </dsp:txBody>
      <dsp:txXfrm>
        <a:off x="546523" y="591819"/>
        <a:ext cx="9173738" cy="473180"/>
      </dsp:txXfrm>
    </dsp:sp>
    <dsp:sp modelId="{3DB44F9E-D41A-4782-82C3-9EA753F357FE}">
      <dsp:nvSpPr>
        <dsp:cNvPr id="0" name=""/>
        <dsp:cNvSpPr/>
      </dsp:nvSpPr>
      <dsp:spPr>
        <a:xfrm>
          <a:off x="0" y="1183295"/>
          <a:ext cx="9720262" cy="4731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0C9E47-EEA6-4CA8-996C-BE51572CAD1B}">
      <dsp:nvSpPr>
        <dsp:cNvPr id="0" name=""/>
        <dsp:cNvSpPr/>
      </dsp:nvSpPr>
      <dsp:spPr>
        <a:xfrm>
          <a:off x="143137" y="1289761"/>
          <a:ext cx="260249" cy="260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E76071-059B-45D5-9DB3-2462BC0BF78C}">
      <dsp:nvSpPr>
        <dsp:cNvPr id="0" name=""/>
        <dsp:cNvSpPr/>
      </dsp:nvSpPr>
      <dsp:spPr>
        <a:xfrm>
          <a:off x="546523" y="1183295"/>
          <a:ext cx="9173738" cy="473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78" tIns="50078" rIns="50078" bIns="50078" numCol="1" spcCol="1270" anchor="ctr" anchorCtr="0">
          <a:noAutofit/>
        </a:bodyPr>
        <a:lstStyle/>
        <a:p>
          <a:pPr marL="0" lvl="0" indent="0" algn="l" defTabSz="711200">
            <a:lnSpc>
              <a:spcPct val="90000"/>
            </a:lnSpc>
            <a:spcBef>
              <a:spcPct val="0"/>
            </a:spcBef>
            <a:spcAft>
              <a:spcPct val="35000"/>
            </a:spcAft>
            <a:buNone/>
          </a:pPr>
          <a:r>
            <a:rPr lang="en-US" sz="1600" kern="1200"/>
            <a:t>Affiliation</a:t>
          </a:r>
        </a:p>
      </dsp:txBody>
      <dsp:txXfrm>
        <a:off x="546523" y="1183295"/>
        <a:ext cx="9173738" cy="473180"/>
      </dsp:txXfrm>
    </dsp:sp>
    <dsp:sp modelId="{EBA30940-7406-4D4C-AF42-718BB5DD40B3}">
      <dsp:nvSpPr>
        <dsp:cNvPr id="0" name=""/>
        <dsp:cNvSpPr/>
      </dsp:nvSpPr>
      <dsp:spPr>
        <a:xfrm>
          <a:off x="0" y="1774772"/>
          <a:ext cx="9720262" cy="4731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2E63B-17D9-440E-A5B4-C222CF652E8A}">
      <dsp:nvSpPr>
        <dsp:cNvPr id="0" name=""/>
        <dsp:cNvSpPr/>
      </dsp:nvSpPr>
      <dsp:spPr>
        <a:xfrm>
          <a:off x="143137" y="1881237"/>
          <a:ext cx="260249" cy="260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F0C7A7-3FB8-4380-8DA4-57BFD47EB232}">
      <dsp:nvSpPr>
        <dsp:cNvPr id="0" name=""/>
        <dsp:cNvSpPr/>
      </dsp:nvSpPr>
      <dsp:spPr>
        <a:xfrm>
          <a:off x="546523" y="1774772"/>
          <a:ext cx="9173738" cy="473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78" tIns="50078" rIns="50078" bIns="50078" numCol="1" spcCol="1270" anchor="ctr" anchorCtr="0">
          <a:noAutofit/>
        </a:bodyPr>
        <a:lstStyle/>
        <a:p>
          <a:pPr marL="0" lvl="0" indent="0" algn="l" defTabSz="711200">
            <a:lnSpc>
              <a:spcPct val="90000"/>
            </a:lnSpc>
            <a:spcBef>
              <a:spcPct val="0"/>
            </a:spcBef>
            <a:spcAft>
              <a:spcPct val="35000"/>
            </a:spcAft>
            <a:buNone/>
          </a:pPr>
          <a:r>
            <a:rPr lang="en-US" sz="1600" kern="1200"/>
            <a:t>Audience Level</a:t>
          </a:r>
        </a:p>
      </dsp:txBody>
      <dsp:txXfrm>
        <a:off x="546523" y="1774772"/>
        <a:ext cx="9173738" cy="473180"/>
      </dsp:txXfrm>
    </dsp:sp>
    <dsp:sp modelId="{B7646383-BC31-4F6A-B062-2886BBD01291}">
      <dsp:nvSpPr>
        <dsp:cNvPr id="0" name=""/>
        <dsp:cNvSpPr/>
      </dsp:nvSpPr>
      <dsp:spPr>
        <a:xfrm>
          <a:off x="0" y="2366248"/>
          <a:ext cx="9720262" cy="47318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DA1907-4C2F-4B9B-970A-A061C8C2381C}">
      <dsp:nvSpPr>
        <dsp:cNvPr id="0" name=""/>
        <dsp:cNvSpPr/>
      </dsp:nvSpPr>
      <dsp:spPr>
        <a:xfrm>
          <a:off x="143137" y="2472713"/>
          <a:ext cx="260249" cy="260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5FC211-D12F-4BF0-AFF2-D9075A200A56}">
      <dsp:nvSpPr>
        <dsp:cNvPr id="0" name=""/>
        <dsp:cNvSpPr/>
      </dsp:nvSpPr>
      <dsp:spPr>
        <a:xfrm>
          <a:off x="546523" y="2366248"/>
          <a:ext cx="9173738" cy="473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78" tIns="50078" rIns="50078" bIns="50078" numCol="1" spcCol="1270" anchor="ctr" anchorCtr="0">
          <a:noAutofit/>
        </a:bodyPr>
        <a:lstStyle/>
        <a:p>
          <a:pPr marL="0" lvl="0" indent="0" algn="l" defTabSz="711200">
            <a:lnSpc>
              <a:spcPct val="90000"/>
            </a:lnSpc>
            <a:spcBef>
              <a:spcPct val="0"/>
            </a:spcBef>
            <a:spcAft>
              <a:spcPct val="35000"/>
            </a:spcAft>
            <a:buNone/>
          </a:pPr>
          <a:r>
            <a:rPr lang="en-US" sz="1600" kern="1200"/>
            <a:t>Currency</a:t>
          </a:r>
        </a:p>
      </dsp:txBody>
      <dsp:txXfrm>
        <a:off x="546523" y="2366248"/>
        <a:ext cx="9173738" cy="473180"/>
      </dsp:txXfrm>
    </dsp:sp>
    <dsp:sp modelId="{A655AA6C-CDEE-6F44-8BA7-BCE6A7EAE808}">
      <dsp:nvSpPr>
        <dsp:cNvPr id="0" name=""/>
        <dsp:cNvSpPr/>
      </dsp:nvSpPr>
      <dsp:spPr>
        <a:xfrm>
          <a:off x="0" y="2957724"/>
          <a:ext cx="9720262" cy="4731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F2082-FD73-514B-8D80-D48AC2449E91}">
      <dsp:nvSpPr>
        <dsp:cNvPr id="0" name=""/>
        <dsp:cNvSpPr/>
      </dsp:nvSpPr>
      <dsp:spPr>
        <a:xfrm>
          <a:off x="143137" y="3064189"/>
          <a:ext cx="260249" cy="260249"/>
        </a:xfrm>
        <a:prstGeom prst="rect">
          <a:avLst/>
        </a:prstGeom>
        <a:solidFill>
          <a:schemeClr val="bg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2A50A6-E9F9-5C4B-8515-BC868B319C17}">
      <dsp:nvSpPr>
        <dsp:cNvPr id="0" name=""/>
        <dsp:cNvSpPr/>
      </dsp:nvSpPr>
      <dsp:spPr>
        <a:xfrm>
          <a:off x="546523" y="2957724"/>
          <a:ext cx="9173738" cy="473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78" tIns="50078" rIns="50078" bIns="50078" numCol="1" spcCol="1270" anchor="ctr" anchorCtr="0">
          <a:noAutofit/>
        </a:bodyPr>
        <a:lstStyle/>
        <a:p>
          <a:pPr marL="0" lvl="0" indent="0" algn="l" defTabSz="711200">
            <a:lnSpc>
              <a:spcPct val="90000"/>
            </a:lnSpc>
            <a:spcBef>
              <a:spcPct val="0"/>
            </a:spcBef>
            <a:spcAft>
              <a:spcPct val="35000"/>
            </a:spcAft>
            <a:buNone/>
          </a:pPr>
          <a:r>
            <a:rPr lang="en-GB" sz="1600" kern="1200"/>
            <a:t>Content Reliability/Accuracy</a:t>
          </a:r>
        </a:p>
      </dsp:txBody>
      <dsp:txXfrm>
        <a:off x="546523" y="2957724"/>
        <a:ext cx="9173738" cy="473180"/>
      </dsp:txXfrm>
    </dsp:sp>
    <dsp:sp modelId="{63B95D28-1C2C-EE4F-9C56-B919E9A067C6}">
      <dsp:nvSpPr>
        <dsp:cNvPr id="0" name=""/>
        <dsp:cNvSpPr/>
      </dsp:nvSpPr>
      <dsp:spPr>
        <a:xfrm>
          <a:off x="0" y="3549200"/>
          <a:ext cx="9720262" cy="4731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C2E76A-1381-B84C-8F4E-15E339CE5213}">
      <dsp:nvSpPr>
        <dsp:cNvPr id="0" name=""/>
        <dsp:cNvSpPr/>
      </dsp:nvSpPr>
      <dsp:spPr>
        <a:xfrm>
          <a:off x="143137" y="3655666"/>
          <a:ext cx="260249" cy="260249"/>
        </a:xfrm>
        <a:prstGeom prst="rect">
          <a:avLst/>
        </a:prstGeom>
        <a:solidFill>
          <a:schemeClr val="bg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93C211-1F86-0340-BB94-ED01770542BD}">
      <dsp:nvSpPr>
        <dsp:cNvPr id="0" name=""/>
        <dsp:cNvSpPr/>
      </dsp:nvSpPr>
      <dsp:spPr>
        <a:xfrm>
          <a:off x="546523" y="3549200"/>
          <a:ext cx="9173738" cy="473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78" tIns="50078" rIns="50078" bIns="50078" numCol="1" spcCol="1270" anchor="ctr" anchorCtr="0">
          <a:noAutofit/>
        </a:bodyPr>
        <a:lstStyle/>
        <a:p>
          <a:pPr marL="0" lvl="0" indent="0" algn="l" defTabSz="711200">
            <a:lnSpc>
              <a:spcPct val="90000"/>
            </a:lnSpc>
            <a:spcBef>
              <a:spcPct val="0"/>
            </a:spcBef>
            <a:spcAft>
              <a:spcPct val="35000"/>
            </a:spcAft>
            <a:buNone/>
          </a:pPr>
          <a:r>
            <a:rPr lang="en-GB" sz="1600" kern="1200"/>
            <a:t>Source of the research</a:t>
          </a:r>
        </a:p>
      </dsp:txBody>
      <dsp:txXfrm>
        <a:off x="546523" y="3549200"/>
        <a:ext cx="9173738" cy="4731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FEFE5-6BA4-460A-9E17-8B51D52B14A9}">
      <dsp:nvSpPr>
        <dsp:cNvPr id="0" name=""/>
        <dsp:cNvSpPr/>
      </dsp:nvSpPr>
      <dsp:spPr>
        <a:xfrm>
          <a:off x="0" y="1669"/>
          <a:ext cx="6066818" cy="846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555C72-73CF-4925-9B29-D179AAF41D09}">
      <dsp:nvSpPr>
        <dsp:cNvPr id="0" name=""/>
        <dsp:cNvSpPr/>
      </dsp:nvSpPr>
      <dsp:spPr>
        <a:xfrm>
          <a:off x="256011" y="192091"/>
          <a:ext cx="465476" cy="465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A515D5-EB0F-40F3-A83F-7FAE93ED083C}">
      <dsp:nvSpPr>
        <dsp:cNvPr id="0" name=""/>
        <dsp:cNvSpPr/>
      </dsp:nvSpPr>
      <dsp:spPr>
        <a:xfrm>
          <a:off x="977499" y="1669"/>
          <a:ext cx="5089318" cy="84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69" tIns="89569" rIns="89569" bIns="89569" numCol="1" spcCol="1270" anchor="ctr" anchorCtr="0">
          <a:noAutofit/>
        </a:bodyPr>
        <a:lstStyle/>
        <a:p>
          <a:pPr marL="0" lvl="0" indent="0" algn="l" defTabSz="977900">
            <a:lnSpc>
              <a:spcPct val="100000"/>
            </a:lnSpc>
            <a:spcBef>
              <a:spcPct val="0"/>
            </a:spcBef>
            <a:spcAft>
              <a:spcPct val="35000"/>
            </a:spcAft>
            <a:buNone/>
          </a:pPr>
          <a:r>
            <a:rPr lang="en-GB" sz="2200" kern="1200"/>
            <a:t>Who is the sponsor of the web site? </a:t>
          </a:r>
          <a:endParaRPr lang="en-US" sz="2200" kern="1200"/>
        </a:p>
      </dsp:txBody>
      <dsp:txXfrm>
        <a:off x="977499" y="1669"/>
        <a:ext cx="5089318" cy="846320"/>
      </dsp:txXfrm>
    </dsp:sp>
    <dsp:sp modelId="{FD831A5C-6DCA-4631-8BED-F83CC7A108D4}">
      <dsp:nvSpPr>
        <dsp:cNvPr id="0" name=""/>
        <dsp:cNvSpPr/>
      </dsp:nvSpPr>
      <dsp:spPr>
        <a:xfrm>
          <a:off x="0" y="1059569"/>
          <a:ext cx="6066818" cy="846320"/>
        </a:xfrm>
        <a:prstGeom prst="roundRect">
          <a:avLst>
            <a:gd name="adj" fmla="val 10000"/>
          </a:avLst>
        </a:prstGeom>
        <a:solidFill>
          <a:schemeClr val="accent5">
            <a:hueOff val="785595"/>
            <a:satOff val="-3757"/>
            <a:lumOff val="4118"/>
            <a:alphaOff val="0"/>
          </a:schemeClr>
        </a:solidFill>
        <a:ln>
          <a:noFill/>
        </a:ln>
        <a:effectLst/>
      </dsp:spPr>
      <dsp:style>
        <a:lnRef idx="0">
          <a:scrgbClr r="0" g="0" b="0"/>
        </a:lnRef>
        <a:fillRef idx="1">
          <a:scrgbClr r="0" g="0" b="0"/>
        </a:fillRef>
        <a:effectRef idx="0">
          <a:scrgbClr r="0" g="0" b="0"/>
        </a:effectRef>
        <a:fontRef idx="minor"/>
      </dsp:style>
    </dsp:sp>
    <dsp:sp modelId="{CA562E29-C582-4FF8-BFF7-1B333C3DA8F6}">
      <dsp:nvSpPr>
        <dsp:cNvPr id="0" name=""/>
        <dsp:cNvSpPr/>
      </dsp:nvSpPr>
      <dsp:spPr>
        <a:xfrm>
          <a:off x="256011" y="1249991"/>
          <a:ext cx="465476" cy="465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2CBD43-C454-448F-9BA0-97E1A2E7B9EE}">
      <dsp:nvSpPr>
        <dsp:cNvPr id="0" name=""/>
        <dsp:cNvSpPr/>
      </dsp:nvSpPr>
      <dsp:spPr>
        <a:xfrm>
          <a:off x="977499" y="1059569"/>
          <a:ext cx="5089318" cy="84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69" tIns="89569" rIns="89569" bIns="89569" numCol="1" spcCol="1270" anchor="ctr" anchorCtr="0">
          <a:noAutofit/>
        </a:bodyPr>
        <a:lstStyle/>
        <a:p>
          <a:pPr marL="0" lvl="0" indent="0" algn="l" defTabSz="977900">
            <a:lnSpc>
              <a:spcPct val="100000"/>
            </a:lnSpc>
            <a:spcBef>
              <a:spcPct val="0"/>
            </a:spcBef>
            <a:spcAft>
              <a:spcPct val="35000"/>
            </a:spcAft>
            <a:buNone/>
          </a:pPr>
          <a:r>
            <a:rPr lang="en-GB" sz="2200" kern="1200"/>
            <a:t>Is the author affiliated with a reputable institution or organization? </a:t>
          </a:r>
          <a:endParaRPr lang="en-US" sz="2200" kern="1200"/>
        </a:p>
      </dsp:txBody>
      <dsp:txXfrm>
        <a:off x="977499" y="1059569"/>
        <a:ext cx="5089318" cy="846320"/>
      </dsp:txXfrm>
    </dsp:sp>
    <dsp:sp modelId="{6E042CE5-8107-452C-9D44-F2D0AE3A07BD}">
      <dsp:nvSpPr>
        <dsp:cNvPr id="0" name=""/>
        <dsp:cNvSpPr/>
      </dsp:nvSpPr>
      <dsp:spPr>
        <a:xfrm>
          <a:off x="0" y="2117470"/>
          <a:ext cx="6066818" cy="846320"/>
        </a:xfrm>
        <a:prstGeom prst="roundRect">
          <a:avLst>
            <a:gd name="adj" fmla="val 10000"/>
          </a:avLst>
        </a:prstGeom>
        <a:solidFill>
          <a:schemeClr val="accent5">
            <a:hueOff val="1571189"/>
            <a:satOff val="-7513"/>
            <a:lumOff val="8235"/>
            <a:alphaOff val="0"/>
          </a:schemeClr>
        </a:solidFill>
        <a:ln>
          <a:noFill/>
        </a:ln>
        <a:effectLst/>
      </dsp:spPr>
      <dsp:style>
        <a:lnRef idx="0">
          <a:scrgbClr r="0" g="0" b="0"/>
        </a:lnRef>
        <a:fillRef idx="1">
          <a:scrgbClr r="0" g="0" b="0"/>
        </a:fillRef>
        <a:effectRef idx="0">
          <a:scrgbClr r="0" g="0" b="0"/>
        </a:effectRef>
        <a:fontRef idx="minor"/>
      </dsp:style>
    </dsp:sp>
    <dsp:sp modelId="{1EBC50B3-B055-42BE-B404-667A92230646}">
      <dsp:nvSpPr>
        <dsp:cNvPr id="0" name=""/>
        <dsp:cNvSpPr/>
      </dsp:nvSpPr>
      <dsp:spPr>
        <a:xfrm>
          <a:off x="256011" y="2307892"/>
          <a:ext cx="465476" cy="465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277F0-0AEE-4E4A-A6A2-94719000DA14}">
      <dsp:nvSpPr>
        <dsp:cNvPr id="0" name=""/>
        <dsp:cNvSpPr/>
      </dsp:nvSpPr>
      <dsp:spPr>
        <a:xfrm>
          <a:off x="977499" y="2117470"/>
          <a:ext cx="5089318" cy="84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69" tIns="89569" rIns="89569" bIns="89569" numCol="1" spcCol="1270" anchor="ctr" anchorCtr="0">
          <a:noAutofit/>
        </a:bodyPr>
        <a:lstStyle/>
        <a:p>
          <a:pPr marL="0" lvl="0" indent="0" algn="l" defTabSz="977900">
            <a:lnSpc>
              <a:spcPct val="100000"/>
            </a:lnSpc>
            <a:spcBef>
              <a:spcPct val="0"/>
            </a:spcBef>
            <a:spcAft>
              <a:spcPct val="35000"/>
            </a:spcAft>
            <a:buNone/>
          </a:pPr>
          <a:r>
            <a:rPr lang="en-GB" sz="2200" kern="1200"/>
            <a:t>Does the information reflect the views of the organization, or only of the author?</a:t>
          </a:r>
          <a:endParaRPr lang="en-US" sz="2200" kern="1200"/>
        </a:p>
      </dsp:txBody>
      <dsp:txXfrm>
        <a:off x="977499" y="2117470"/>
        <a:ext cx="5089318" cy="846320"/>
      </dsp:txXfrm>
    </dsp:sp>
    <dsp:sp modelId="{A263367D-8020-9D4B-B92F-B5F83449D664}">
      <dsp:nvSpPr>
        <dsp:cNvPr id="0" name=""/>
        <dsp:cNvSpPr/>
      </dsp:nvSpPr>
      <dsp:spPr>
        <a:xfrm>
          <a:off x="0" y="3175370"/>
          <a:ext cx="6066818" cy="846320"/>
        </a:xfrm>
        <a:prstGeom prst="roundRect">
          <a:avLst>
            <a:gd name="adj" fmla="val 10000"/>
          </a:avLst>
        </a:prstGeom>
        <a:solidFill>
          <a:schemeClr val="accent5">
            <a:hueOff val="2356783"/>
            <a:satOff val="-11270"/>
            <a:lumOff val="12353"/>
            <a:alphaOff val="0"/>
          </a:schemeClr>
        </a:solidFill>
        <a:ln>
          <a:noFill/>
        </a:ln>
        <a:effectLst/>
      </dsp:spPr>
      <dsp:style>
        <a:lnRef idx="0">
          <a:scrgbClr r="0" g="0" b="0"/>
        </a:lnRef>
        <a:fillRef idx="1">
          <a:scrgbClr r="0" g="0" b="0"/>
        </a:fillRef>
        <a:effectRef idx="0">
          <a:scrgbClr r="0" g="0" b="0"/>
        </a:effectRef>
        <a:fontRef idx="minor"/>
      </dsp:style>
    </dsp:sp>
    <dsp:sp modelId="{9EECFA22-D455-D84B-A7D0-132080BEDA03}">
      <dsp:nvSpPr>
        <dsp:cNvPr id="0" name=""/>
        <dsp:cNvSpPr/>
      </dsp:nvSpPr>
      <dsp:spPr>
        <a:xfrm>
          <a:off x="256011" y="3365792"/>
          <a:ext cx="465476" cy="465476"/>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8CDA1-9E2D-FA4B-B2A9-CAA97720331A}">
      <dsp:nvSpPr>
        <dsp:cNvPr id="0" name=""/>
        <dsp:cNvSpPr/>
      </dsp:nvSpPr>
      <dsp:spPr>
        <a:xfrm>
          <a:off x="977499" y="3175370"/>
          <a:ext cx="5089318" cy="84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69" tIns="89569" rIns="89569" bIns="89569" numCol="1" spcCol="1270" anchor="ctr" anchorCtr="0">
          <a:noAutofit/>
        </a:bodyPr>
        <a:lstStyle/>
        <a:p>
          <a:pPr marL="0" lvl="0" indent="0" algn="l" defTabSz="977900">
            <a:lnSpc>
              <a:spcPct val="100000"/>
            </a:lnSpc>
            <a:spcBef>
              <a:spcPct val="0"/>
            </a:spcBef>
            <a:spcAft>
              <a:spcPct val="35000"/>
            </a:spcAft>
            <a:buNone/>
          </a:pPr>
          <a:r>
            <a:rPr lang="en-GB" sz="2200" kern="1200" dirty="0"/>
            <a:t>Does the source have a political or business agenda?</a:t>
          </a:r>
        </a:p>
      </dsp:txBody>
      <dsp:txXfrm>
        <a:off x="977499" y="3175370"/>
        <a:ext cx="5089318" cy="8463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8BED-DBC6-BC4C-B1C0-8CF6494A7B3D}"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8F13B-7FEC-EA47-BC6F-0AC2361F8A8A}" type="slidenum">
              <a:rPr lang="en-US" smtClean="0"/>
              <a:t>‹#›</a:t>
            </a:fld>
            <a:endParaRPr lang="en-US"/>
          </a:p>
        </p:txBody>
      </p:sp>
    </p:spTree>
    <p:extLst>
      <p:ext uri="{BB962C8B-B14F-4D97-AF65-F5344CB8AC3E}">
        <p14:creationId xmlns:p14="http://schemas.microsoft.com/office/powerpoint/2010/main" val="377762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first-time students rely only on their own personal experience when writing an assignment. While it is important to provide your own perspective and interpretations, there are some risks in depending solely on experience to further your argument.</a:t>
            </a:r>
          </a:p>
          <a:p>
            <a:endParaRPr lang="en-US" dirty="0"/>
          </a:p>
          <a:p>
            <a:r>
              <a:rPr lang="en-GB" dirty="0"/>
              <a:t>Outside sources, especially academic sources, consider multiple sources of information together to build a bigger picture of the topic. They rely on evidence, logic, and research to establish their points. For these reasons, outside sources are usually considered more valuable for the purposes of assignment writing.</a:t>
            </a:r>
          </a:p>
          <a:p>
            <a:r>
              <a:rPr lang="en-GB" dirty="0"/>
              <a:t>It is still possible (and, often, important) to present your own position on a topic, but that position should be supported by evidence from other sources wherever possible.</a:t>
            </a:r>
          </a:p>
          <a:p>
            <a:r>
              <a:rPr lang="en-GB" dirty="0"/>
              <a:t>Note: the amount of personal experience that can be used in an assignment varies from discipline to discipline, and assignment to assignment. Reflective writing for example, emphasises personal experience. </a:t>
            </a:r>
          </a:p>
          <a:p>
            <a:endParaRPr lang="en-GB" dirty="0"/>
          </a:p>
          <a:p>
            <a:r>
              <a:rPr lang="en-GB" dirty="0"/>
              <a:t>The quality of a printed source can vary widely. A popular magazine article does not have the same burden of evidence and thoroughness as an article published in an academic journal. There are a number of clues that can be used to determine the value of a printed source.</a:t>
            </a:r>
          </a:p>
          <a:p>
            <a:endParaRPr lang="en-GB" dirty="0"/>
          </a:p>
          <a:p>
            <a:r>
              <a:rPr lang="en-GB" dirty="0"/>
              <a:t>Sources that check their facts are better. Look for footnotes, a list of references, or other evidence that it has been well researched.</a:t>
            </a:r>
          </a:p>
          <a:p>
            <a:r>
              <a:rPr lang="en-GB" dirty="0"/>
              <a:t>Sources with systematic quality controls are better. Look for an editor, editorial board, or other evidence of peer review.</a:t>
            </a:r>
          </a:p>
          <a:p>
            <a:r>
              <a:rPr lang="en-GB" dirty="0"/>
              <a:t>Up-to-date sources are better. What could have changed about the topic since its publication?</a:t>
            </a:r>
          </a:p>
          <a:p>
            <a:r>
              <a:rPr lang="en-GB" dirty="0"/>
              <a:t>Consistency with existing knowledge is important. If a source contradicts what you already know or have already read, examine its evidence carefully.</a:t>
            </a:r>
          </a:p>
          <a:p>
            <a:endParaRPr lang="en-GB" dirty="0"/>
          </a:p>
          <a:p>
            <a:endParaRPr lang="en-US" dirty="0"/>
          </a:p>
        </p:txBody>
      </p:sp>
      <p:sp>
        <p:nvSpPr>
          <p:cNvPr id="4" name="Slide Number Placeholder 3"/>
          <p:cNvSpPr>
            <a:spLocks noGrp="1"/>
          </p:cNvSpPr>
          <p:nvPr>
            <p:ph type="sldNum" sz="quarter" idx="5"/>
          </p:nvPr>
        </p:nvSpPr>
        <p:spPr/>
        <p:txBody>
          <a:bodyPr/>
          <a:lstStyle/>
          <a:p>
            <a:fld id="{B138F13B-7FEC-EA47-BC6F-0AC2361F8A8A}" type="slidenum">
              <a:rPr lang="en-US" smtClean="0"/>
              <a:t>5</a:t>
            </a:fld>
            <a:endParaRPr lang="en-US"/>
          </a:p>
        </p:txBody>
      </p:sp>
    </p:spTree>
    <p:extLst>
      <p:ext uri="{BB962C8B-B14F-4D97-AF65-F5344CB8AC3E}">
        <p14:creationId xmlns:p14="http://schemas.microsoft.com/office/powerpoint/2010/main" val="369000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138F13B-7FEC-EA47-BC6F-0AC2361F8A8A}" type="slidenum">
              <a:rPr lang="en-US" smtClean="0"/>
              <a:t>10</a:t>
            </a:fld>
            <a:endParaRPr lang="en-US"/>
          </a:p>
        </p:txBody>
      </p:sp>
    </p:spTree>
    <p:extLst>
      <p:ext uri="{BB962C8B-B14F-4D97-AF65-F5344CB8AC3E}">
        <p14:creationId xmlns:p14="http://schemas.microsoft.com/office/powerpoint/2010/main" val="20919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138F13B-7FEC-EA47-BC6F-0AC2361F8A8A}" type="slidenum">
              <a:rPr lang="en-US" smtClean="0"/>
              <a:t>11</a:t>
            </a:fld>
            <a:endParaRPr lang="en-US"/>
          </a:p>
        </p:txBody>
      </p:sp>
    </p:spTree>
    <p:extLst>
      <p:ext uri="{BB962C8B-B14F-4D97-AF65-F5344CB8AC3E}">
        <p14:creationId xmlns:p14="http://schemas.microsoft.com/office/powerpoint/2010/main" val="115223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38F13B-7FEC-EA47-BC6F-0AC2361F8A8A}" type="slidenum">
              <a:rPr lang="en-US" smtClean="0"/>
              <a:t>21</a:t>
            </a:fld>
            <a:endParaRPr lang="en-US"/>
          </a:p>
        </p:txBody>
      </p:sp>
    </p:spTree>
    <p:extLst>
      <p:ext uri="{BB962C8B-B14F-4D97-AF65-F5344CB8AC3E}">
        <p14:creationId xmlns:p14="http://schemas.microsoft.com/office/powerpoint/2010/main" val="306599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124621-8099-445B-92EA-B619A304F22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00DE2-DFB7-44AC-B007-82E084798CA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45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124621-8099-445B-92EA-B619A304F22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00DE2-DFB7-44AC-B007-82E084798CAB}" type="slidenum">
              <a:rPr lang="en-US" smtClean="0"/>
              <a:t>‹#›</a:t>
            </a:fld>
            <a:endParaRPr lang="en-US"/>
          </a:p>
        </p:txBody>
      </p:sp>
    </p:spTree>
    <p:extLst>
      <p:ext uri="{BB962C8B-B14F-4D97-AF65-F5344CB8AC3E}">
        <p14:creationId xmlns:p14="http://schemas.microsoft.com/office/powerpoint/2010/main" val="311266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124621-8099-445B-92EA-B619A304F22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00DE2-DFB7-44AC-B007-82E084798CA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38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124621-8099-445B-92EA-B619A304F22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00DE2-DFB7-44AC-B007-82E084798CAB}" type="slidenum">
              <a:rPr lang="en-US" smtClean="0"/>
              <a:t>‹#›</a:t>
            </a:fld>
            <a:endParaRPr lang="en-US"/>
          </a:p>
        </p:txBody>
      </p:sp>
    </p:spTree>
    <p:extLst>
      <p:ext uri="{BB962C8B-B14F-4D97-AF65-F5344CB8AC3E}">
        <p14:creationId xmlns:p14="http://schemas.microsoft.com/office/powerpoint/2010/main" val="95622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124621-8099-445B-92EA-B619A304F22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00DE2-DFB7-44AC-B007-82E084798CA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7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124621-8099-445B-92EA-B619A304F22E}"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00DE2-DFB7-44AC-B007-82E084798CAB}" type="slidenum">
              <a:rPr lang="en-US" smtClean="0"/>
              <a:t>‹#›</a:t>
            </a:fld>
            <a:endParaRPr lang="en-US"/>
          </a:p>
        </p:txBody>
      </p:sp>
    </p:spTree>
    <p:extLst>
      <p:ext uri="{BB962C8B-B14F-4D97-AF65-F5344CB8AC3E}">
        <p14:creationId xmlns:p14="http://schemas.microsoft.com/office/powerpoint/2010/main" val="28161439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124621-8099-445B-92EA-B619A304F22E}" type="datetimeFigureOut">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00DE2-DFB7-44AC-B007-82E084798CAB}" type="slidenum">
              <a:rPr lang="en-US" smtClean="0"/>
              <a:t>‹#›</a:t>
            </a:fld>
            <a:endParaRPr lang="en-US"/>
          </a:p>
        </p:txBody>
      </p:sp>
    </p:spTree>
    <p:extLst>
      <p:ext uri="{BB962C8B-B14F-4D97-AF65-F5344CB8AC3E}">
        <p14:creationId xmlns:p14="http://schemas.microsoft.com/office/powerpoint/2010/main" val="3618893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124621-8099-445B-92EA-B619A304F22E}"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00DE2-DFB7-44AC-B007-82E084798CAB}" type="slidenum">
              <a:rPr lang="en-US" smtClean="0"/>
              <a:t>‹#›</a:t>
            </a:fld>
            <a:endParaRPr lang="en-US"/>
          </a:p>
        </p:txBody>
      </p:sp>
    </p:spTree>
    <p:extLst>
      <p:ext uri="{BB962C8B-B14F-4D97-AF65-F5344CB8AC3E}">
        <p14:creationId xmlns:p14="http://schemas.microsoft.com/office/powerpoint/2010/main" val="150039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24621-8099-445B-92EA-B619A304F22E}" type="datetimeFigureOut">
              <a:rPr lang="en-US" smtClean="0"/>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00DE2-DFB7-44AC-B007-82E084798CAB}" type="slidenum">
              <a:rPr lang="en-US" smtClean="0"/>
              <a:t>‹#›</a:t>
            </a:fld>
            <a:endParaRPr lang="en-US"/>
          </a:p>
        </p:txBody>
      </p:sp>
    </p:spTree>
    <p:extLst>
      <p:ext uri="{BB962C8B-B14F-4D97-AF65-F5344CB8AC3E}">
        <p14:creationId xmlns:p14="http://schemas.microsoft.com/office/powerpoint/2010/main" val="427961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D124621-8099-445B-92EA-B619A304F22E}"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00DE2-DFB7-44AC-B007-82E084798CAB}" type="slidenum">
              <a:rPr lang="en-US" smtClean="0"/>
              <a:t>‹#›</a:t>
            </a:fld>
            <a:endParaRPr lang="en-US"/>
          </a:p>
        </p:txBody>
      </p:sp>
    </p:spTree>
    <p:extLst>
      <p:ext uri="{BB962C8B-B14F-4D97-AF65-F5344CB8AC3E}">
        <p14:creationId xmlns:p14="http://schemas.microsoft.com/office/powerpoint/2010/main" val="5950358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124621-8099-445B-92EA-B619A304F22E}"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00DE2-DFB7-44AC-B007-82E084798CA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6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D124621-8099-445B-92EA-B619A304F22E}" type="datetimeFigureOut">
              <a:rPr lang="en-US" smtClean="0"/>
              <a:t>4/6/2022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100DE2-DFB7-44AC-B007-82E084798CA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876986"/>
      </p:ext>
    </p:extLst>
  </p:cSld>
  <p:clrMap bg1="lt1" tx1="dk1" bg2="lt2" tx2="dk2" accent1="accent1" accent2="accent2" accent3="accent3" accent4="accent4" accent5="accent5" accent6="accent6" hlink="hlink" folHlink="folHlink"/>
  <p:sldLayoutIdLst>
    <p:sldLayoutId id="2147484542"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R0DQfwc72P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B8C7B5-7282-4CD9-9EC5-9CD4969412E7}"/>
              </a:ext>
            </a:extLst>
          </p:cNvPr>
          <p:cNvPicPr>
            <a:picLocks noChangeAspect="1"/>
          </p:cNvPicPr>
          <p:nvPr/>
        </p:nvPicPr>
        <p:blipFill rotWithShape="1">
          <a:blip r:embed="rId2"/>
          <a:srcRect t="16974"/>
          <a:stretch/>
        </p:blipFill>
        <p:spPr>
          <a:xfrm>
            <a:off x="20" y="10"/>
            <a:ext cx="12191980" cy="6857989"/>
          </a:xfrm>
          <a:prstGeom prst="rect">
            <a:avLst/>
          </a:prstGeom>
        </p:spPr>
      </p:pic>
      <p:sp>
        <p:nvSpPr>
          <p:cNvPr id="2" name="Title 1">
            <a:extLst>
              <a:ext uri="{FF2B5EF4-FFF2-40B4-BE49-F238E27FC236}">
                <a16:creationId xmlns:a16="http://schemas.microsoft.com/office/drawing/2014/main" id="{415796F0-298B-FC42-AF86-589143E50F78}"/>
              </a:ext>
            </a:extLst>
          </p:cNvPr>
          <p:cNvSpPr>
            <a:spLocks noGrp="1"/>
          </p:cNvSpPr>
          <p:nvPr>
            <p:ph type="ctrTitle"/>
          </p:nvPr>
        </p:nvSpPr>
        <p:spPr>
          <a:xfrm>
            <a:off x="647700" y="4781773"/>
            <a:ext cx="10553699" cy="880473"/>
          </a:xfrm>
          <a:scene3d>
            <a:camera prst="orthographicFront"/>
            <a:lightRig rig="threePt" dir="t"/>
          </a:scene3d>
          <a:sp3d>
            <a:bevelT/>
          </a:sp3d>
        </p:spPr>
        <p:txBody>
          <a:bodyPr anchor="b">
            <a:normAutofit fontScale="90000"/>
          </a:bodyPr>
          <a:lstStyle/>
          <a:p>
            <a:r>
              <a:rPr lang="en-US" sz="4600" b="1" cap="none" spc="0"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Conducting Research on the Internet</a:t>
            </a:r>
          </a:p>
        </p:txBody>
      </p:sp>
      <p:sp>
        <p:nvSpPr>
          <p:cNvPr id="3" name="Subtitle 2">
            <a:extLst>
              <a:ext uri="{FF2B5EF4-FFF2-40B4-BE49-F238E27FC236}">
                <a16:creationId xmlns:a16="http://schemas.microsoft.com/office/drawing/2014/main" id="{6077E2BE-EC86-B74B-9321-7023F494D29A}"/>
              </a:ext>
            </a:extLst>
          </p:cNvPr>
          <p:cNvSpPr>
            <a:spLocks noGrp="1"/>
          </p:cNvSpPr>
          <p:nvPr>
            <p:ph type="subTitle" idx="1"/>
          </p:nvPr>
        </p:nvSpPr>
        <p:spPr>
          <a:xfrm>
            <a:off x="10141926" y="5931876"/>
            <a:ext cx="2118945" cy="656492"/>
          </a:xfrm>
        </p:spPr>
        <p:txBody>
          <a:bodyPr anchor="t">
            <a:normAutofit/>
          </a:bodyPr>
          <a:lstStyle/>
          <a:p>
            <a:r>
              <a:rPr lang="en-US" sz="2800" b="1" dirty="0">
                <a:ln w="6600">
                  <a:solidFill>
                    <a:schemeClr val="accent2"/>
                  </a:solidFill>
                  <a:prstDash val="solid"/>
                </a:ln>
                <a:solidFill>
                  <a:srgbClr val="FFFFFF"/>
                </a:solidFill>
                <a:effectLst>
                  <a:outerShdw dist="38100" dir="2700000" algn="tl" rotWithShape="0">
                    <a:schemeClr val="accent2"/>
                  </a:outerShdw>
                </a:effectLst>
              </a:rPr>
              <a:t>Lecture 4</a:t>
            </a:r>
          </a:p>
        </p:txBody>
      </p:sp>
    </p:spTree>
    <p:extLst>
      <p:ext uri="{BB962C8B-B14F-4D97-AF65-F5344CB8AC3E}">
        <p14:creationId xmlns:p14="http://schemas.microsoft.com/office/powerpoint/2010/main" val="269538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7E359-FDA4-C54D-A8B3-9D1DA36E8FD0}"/>
              </a:ext>
            </a:extLst>
          </p:cNvPr>
          <p:cNvSpPr>
            <a:spLocks noGrp="1"/>
          </p:cNvSpPr>
          <p:nvPr>
            <p:ph type="title"/>
          </p:nvPr>
        </p:nvSpPr>
        <p:spPr>
          <a:xfrm>
            <a:off x="310039" y="640080"/>
            <a:ext cx="3429855" cy="5613236"/>
          </a:xfrm>
        </p:spPr>
        <p:txBody>
          <a:bodyPr anchor="ctr">
            <a:normAutofit/>
          </a:bodyPr>
          <a:lstStyle/>
          <a:p>
            <a:r>
              <a:rPr lang="en-US" altLang="x-none">
                <a:solidFill>
                  <a:srgbClr val="FFFFFF"/>
                </a:solidFill>
              </a:rPr>
              <a:t>Web Search Tools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C020AA72-430E-4958-A47D-FEA14A93C60E}"/>
              </a:ext>
            </a:extLst>
          </p:cNvPr>
          <p:cNvGraphicFramePr>
            <a:graphicFrameLocks noGrp="1"/>
          </p:cNvGraphicFramePr>
          <p:nvPr>
            <p:ph idx="1"/>
            <p:extLst>
              <p:ext uri="{D42A27DB-BD31-4B8C-83A1-F6EECF244321}">
                <p14:modId xmlns:p14="http://schemas.microsoft.com/office/powerpoint/2010/main" val="2883475448"/>
              </p:ext>
            </p:extLst>
          </p:nvPr>
        </p:nvGraphicFramePr>
        <p:xfrm>
          <a:off x="4379975" y="1376680"/>
          <a:ext cx="7172138" cy="3745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490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9CCC-43BB-514C-AAA6-989E77FB427C}"/>
              </a:ext>
            </a:extLst>
          </p:cNvPr>
          <p:cNvSpPr>
            <a:spLocks noGrp="1"/>
          </p:cNvSpPr>
          <p:nvPr>
            <p:ph type="title"/>
          </p:nvPr>
        </p:nvSpPr>
        <p:spPr>
          <a:xfrm>
            <a:off x="1024128" y="585216"/>
            <a:ext cx="5902061" cy="1499616"/>
          </a:xfrm>
        </p:spPr>
        <p:txBody>
          <a:bodyPr>
            <a:normAutofit/>
          </a:bodyPr>
          <a:lstStyle/>
          <a:p>
            <a:r>
              <a:rPr lang="en-US" dirty="0"/>
              <a:t>Search Engines</a:t>
            </a:r>
          </a:p>
        </p:txBody>
      </p:sp>
      <p:sp>
        <p:nvSpPr>
          <p:cNvPr id="3" name="Content Placeholder 2">
            <a:extLst>
              <a:ext uri="{FF2B5EF4-FFF2-40B4-BE49-F238E27FC236}">
                <a16:creationId xmlns:a16="http://schemas.microsoft.com/office/drawing/2014/main" id="{6605D2BF-A3DE-E047-9F35-D47B01A1E8FC}"/>
              </a:ext>
            </a:extLst>
          </p:cNvPr>
          <p:cNvSpPr>
            <a:spLocks noGrp="1"/>
          </p:cNvSpPr>
          <p:nvPr>
            <p:ph idx="1"/>
          </p:nvPr>
        </p:nvSpPr>
        <p:spPr>
          <a:xfrm>
            <a:off x="304800" y="2084832"/>
            <a:ext cx="6794500" cy="4531868"/>
          </a:xfrm>
        </p:spPr>
        <p:txBody>
          <a:bodyPr>
            <a:normAutofit fontScale="92500" lnSpcReduction="10000"/>
          </a:bodyPr>
          <a:lstStyle/>
          <a:p>
            <a:r>
              <a:rPr lang="en-US" sz="1700" dirty="0"/>
              <a:t>Search engines help you identify information online. With the help of complex algorithms, they provide you with a list of different sources from across the web, matching the key words that you have entered.</a:t>
            </a:r>
          </a:p>
          <a:p>
            <a:r>
              <a:rPr lang="en-US" sz="1700" dirty="0"/>
              <a:t>Google Scholar: Free to use, access to millions of academic journal articles online</a:t>
            </a:r>
          </a:p>
          <a:p>
            <a:r>
              <a:rPr lang="en-US" sz="1700" dirty="0"/>
              <a:t>Google Books: Free service, access to millions of books online</a:t>
            </a:r>
          </a:p>
          <a:p>
            <a:r>
              <a:rPr lang="en-US" sz="1700" dirty="0"/>
              <a:t>Bing Images: Search for images</a:t>
            </a:r>
          </a:p>
          <a:p>
            <a:r>
              <a:rPr lang="en-US" sz="1700" dirty="0" err="1"/>
              <a:t>Europeana.eu</a:t>
            </a:r>
            <a:r>
              <a:rPr lang="en-US" sz="1700" dirty="0"/>
              <a:t>: Collections to discover thousands of cultural artworks, books, videos in Europe </a:t>
            </a:r>
          </a:p>
          <a:p>
            <a:r>
              <a:rPr lang="en-US" sz="1700" dirty="0" err="1"/>
              <a:t>Worldcat.org</a:t>
            </a:r>
            <a:r>
              <a:rPr lang="en-US" sz="1700" dirty="0"/>
              <a:t>: Access to search for information in more than 10,000 libraries worldwide</a:t>
            </a:r>
          </a:p>
          <a:p>
            <a:r>
              <a:rPr lang="en-US" sz="1700" dirty="0" err="1"/>
              <a:t>Academia.edu</a:t>
            </a:r>
            <a:r>
              <a:rPr lang="en-US" sz="1700" dirty="0"/>
              <a:t>, Base-</a:t>
            </a:r>
            <a:r>
              <a:rPr lang="en-US" sz="1700" dirty="0" err="1"/>
              <a:t>search.net</a:t>
            </a:r>
            <a:r>
              <a:rPr lang="en-US" sz="1700" dirty="0"/>
              <a:t>, </a:t>
            </a:r>
            <a:r>
              <a:rPr lang="en-US" sz="1700" dirty="0" err="1"/>
              <a:t>Refseek.com</a:t>
            </a:r>
            <a:r>
              <a:rPr lang="en-US" sz="1700" dirty="0"/>
              <a:t>: Academic Search Engines.</a:t>
            </a:r>
          </a:p>
          <a:p>
            <a:r>
              <a:rPr lang="en-US" sz="1700" dirty="0" err="1"/>
              <a:t>Speacialist</a:t>
            </a:r>
            <a:r>
              <a:rPr lang="en-US" sz="1700" dirty="0"/>
              <a:t> search engines, such as EBSCO, PROQUEST must have subscriptions</a:t>
            </a:r>
          </a:p>
          <a:p>
            <a:r>
              <a:rPr lang="en-US" altLang="x-none" sz="1700" dirty="0"/>
              <a:t>Google, Bing, and Yahoo access the greatest percentage of the World Wide Web </a:t>
            </a:r>
            <a:r>
              <a:rPr lang="en-GB" sz="1700" dirty="0"/>
              <a:t>(</a:t>
            </a:r>
            <a:r>
              <a:rPr lang="en-GB" sz="1700" dirty="0" err="1"/>
              <a:t>Ebizmba.com</a:t>
            </a:r>
            <a:r>
              <a:rPr lang="en-GB" sz="1700" dirty="0"/>
              <a:t>, 2019)</a:t>
            </a:r>
            <a:endParaRPr lang="en-US" altLang="x-none" sz="1700" dirty="0"/>
          </a:p>
          <a:p>
            <a:endParaRPr lang="en-US" sz="1700" dirty="0"/>
          </a:p>
          <a:p>
            <a:endParaRPr lang="en-US" sz="1700" dirty="0"/>
          </a:p>
          <a:p>
            <a:endParaRPr lang="en-US" sz="1700" dirty="0"/>
          </a:p>
        </p:txBody>
      </p:sp>
      <p:pic>
        <p:nvPicPr>
          <p:cNvPr id="4100" name="Picture 4" descr="Image result for search engines">
            <a:extLst>
              <a:ext uri="{FF2B5EF4-FFF2-40B4-BE49-F238E27FC236}">
                <a16:creationId xmlns:a16="http://schemas.microsoft.com/office/drawing/2014/main" id="{D367ADE3-C5F0-3D46-BB2F-0D855EAC41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2267" y="2365533"/>
            <a:ext cx="3999654" cy="21269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6A0570-16B6-FA43-A24F-63732F03690B}"/>
              </a:ext>
            </a:extLst>
          </p:cNvPr>
          <p:cNvSpPr txBox="1"/>
          <p:nvPr/>
        </p:nvSpPr>
        <p:spPr>
          <a:xfrm>
            <a:off x="7641203" y="4890052"/>
            <a:ext cx="3888188" cy="923330"/>
          </a:xfrm>
          <a:prstGeom prst="rect">
            <a:avLst/>
          </a:prstGeom>
          <a:noFill/>
        </p:spPr>
        <p:txBody>
          <a:bodyPr wrap="square" rtlCol="0">
            <a:spAutoFit/>
          </a:bodyPr>
          <a:lstStyle/>
          <a:p>
            <a:r>
              <a:rPr lang="en-GB" dirty="0">
                <a:hlinkClick r:id="rId4"/>
              </a:rPr>
              <a:t>https://www.youtube.com/watch?v=R0DQfwc72PM</a:t>
            </a:r>
            <a:endParaRPr lang="en-US" altLang="x-none" dirty="0"/>
          </a:p>
          <a:p>
            <a:r>
              <a:rPr lang="en-US" sz="1600" dirty="0"/>
              <a:t>Watch a video on the above link</a:t>
            </a:r>
          </a:p>
        </p:txBody>
      </p:sp>
    </p:spTree>
    <p:extLst>
      <p:ext uri="{BB962C8B-B14F-4D97-AF65-F5344CB8AC3E}">
        <p14:creationId xmlns:p14="http://schemas.microsoft.com/office/powerpoint/2010/main" val="365255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F94F-9A4B-C541-B85C-130DC5FE133A}"/>
              </a:ext>
            </a:extLst>
          </p:cNvPr>
          <p:cNvSpPr>
            <a:spLocks noGrp="1"/>
          </p:cNvSpPr>
          <p:nvPr>
            <p:ph type="title"/>
          </p:nvPr>
        </p:nvSpPr>
        <p:spPr>
          <a:xfrm>
            <a:off x="1024129" y="585216"/>
            <a:ext cx="4431792" cy="1499616"/>
          </a:xfrm>
        </p:spPr>
        <p:txBody>
          <a:bodyPr>
            <a:normAutofit/>
          </a:bodyPr>
          <a:lstStyle/>
          <a:p>
            <a:r>
              <a:rPr lang="en-US" dirty="0"/>
              <a:t>Search directories</a:t>
            </a:r>
          </a:p>
        </p:txBody>
      </p:sp>
      <p:sp>
        <p:nvSpPr>
          <p:cNvPr id="3" name="Content Placeholder 2">
            <a:extLst>
              <a:ext uri="{FF2B5EF4-FFF2-40B4-BE49-F238E27FC236}">
                <a16:creationId xmlns:a16="http://schemas.microsoft.com/office/drawing/2014/main" id="{ED1D216B-7FC0-3D45-BE54-88AF3EDC162E}"/>
              </a:ext>
            </a:extLst>
          </p:cNvPr>
          <p:cNvSpPr>
            <a:spLocks noGrp="1"/>
          </p:cNvSpPr>
          <p:nvPr>
            <p:ph idx="1"/>
          </p:nvPr>
        </p:nvSpPr>
        <p:spPr>
          <a:xfrm>
            <a:off x="384050" y="1981200"/>
            <a:ext cx="5457950" cy="4635500"/>
          </a:xfrm>
        </p:spPr>
        <p:txBody>
          <a:bodyPr>
            <a:normAutofit/>
          </a:bodyPr>
          <a:lstStyle/>
          <a:p>
            <a:r>
              <a:rPr lang="en-US" sz="1600" dirty="0"/>
              <a:t>Search engines constantly surf the internet using programs ‘robot’ or ‘spider’24 hours a day</a:t>
            </a:r>
          </a:p>
          <a:p>
            <a:r>
              <a:rPr lang="en-US" sz="1600" dirty="0"/>
              <a:t>They archive, analyse and catalogue all od the pages encountered.</a:t>
            </a:r>
          </a:p>
          <a:p>
            <a:r>
              <a:rPr lang="en-US" sz="1600" dirty="0"/>
              <a:t>Then the pages are added to the database or ‘INDEX’</a:t>
            </a:r>
          </a:p>
          <a:p>
            <a:r>
              <a:rPr lang="en-GB" sz="1600" dirty="0"/>
              <a:t>Search Directories perform the same function as search engines but they do not use computers to rank pages, they use people.. Similar to Yellow pages</a:t>
            </a:r>
          </a:p>
          <a:p>
            <a:r>
              <a:rPr lang="en-GB" sz="1600" dirty="0"/>
              <a:t>Examples:</a:t>
            </a:r>
          </a:p>
          <a:p>
            <a:r>
              <a:rPr lang="en-GB" sz="1600" dirty="0"/>
              <a:t>Yahoo is the best known search directory, although many people confuse with a search engine.</a:t>
            </a:r>
          </a:p>
          <a:p>
            <a:r>
              <a:rPr lang="en-GB" sz="1600" dirty="0" err="1"/>
              <a:t>Botw.org</a:t>
            </a:r>
            <a:r>
              <a:rPr lang="en-GB" sz="1600" dirty="0"/>
              <a:t>, </a:t>
            </a:r>
            <a:r>
              <a:rPr lang="en-GB" sz="1600" dirty="0" err="1"/>
              <a:t>dmoz.org</a:t>
            </a:r>
            <a:endParaRPr lang="en-US" sz="1600" dirty="0"/>
          </a:p>
        </p:txBody>
      </p:sp>
      <p:pic>
        <p:nvPicPr>
          <p:cNvPr id="5122" name="Picture 2" descr="Image result for Electronic Yellow Pages">
            <a:extLst>
              <a:ext uri="{FF2B5EF4-FFF2-40B4-BE49-F238E27FC236}">
                <a16:creationId xmlns:a16="http://schemas.microsoft.com/office/drawing/2014/main" id="{5B151D99-C5B9-2A4F-8E8E-45E29D634B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375367"/>
            <a:ext cx="5455921" cy="410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62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B244-929D-2E4C-B02C-ADB37A41C16F}"/>
              </a:ext>
            </a:extLst>
          </p:cNvPr>
          <p:cNvSpPr>
            <a:spLocks noGrp="1"/>
          </p:cNvSpPr>
          <p:nvPr>
            <p:ph type="title"/>
          </p:nvPr>
        </p:nvSpPr>
        <p:spPr>
          <a:xfrm>
            <a:off x="1024129" y="585216"/>
            <a:ext cx="4431792" cy="1499616"/>
          </a:xfrm>
        </p:spPr>
        <p:txBody>
          <a:bodyPr>
            <a:normAutofit/>
          </a:bodyPr>
          <a:lstStyle/>
          <a:p>
            <a:r>
              <a:rPr lang="en-US" dirty="0"/>
              <a:t>Meta search engines</a:t>
            </a:r>
          </a:p>
        </p:txBody>
      </p:sp>
      <p:sp>
        <p:nvSpPr>
          <p:cNvPr id="3" name="Content Placeholder 2">
            <a:extLst>
              <a:ext uri="{FF2B5EF4-FFF2-40B4-BE49-F238E27FC236}">
                <a16:creationId xmlns:a16="http://schemas.microsoft.com/office/drawing/2014/main" id="{112AAA1A-D6AF-C643-87BE-923895D03F6D}"/>
              </a:ext>
            </a:extLst>
          </p:cNvPr>
          <p:cNvSpPr>
            <a:spLocks noGrp="1"/>
          </p:cNvSpPr>
          <p:nvPr>
            <p:ph idx="1"/>
          </p:nvPr>
        </p:nvSpPr>
        <p:spPr>
          <a:xfrm>
            <a:off x="317500" y="1993900"/>
            <a:ext cx="6807200" cy="4495800"/>
          </a:xfrm>
        </p:spPr>
        <p:txBody>
          <a:bodyPr>
            <a:noAutofit/>
          </a:bodyPr>
          <a:lstStyle/>
          <a:p>
            <a:r>
              <a:rPr lang="en-GB" sz="1800" dirty="0"/>
              <a:t>Meta-search engine is a web-based service that aggregates data from a number of search engines. </a:t>
            </a:r>
          </a:p>
          <a:p>
            <a:r>
              <a:rPr lang="en-GB" sz="1800" dirty="0"/>
              <a:t>A meta search engine doesn't have a database of indexed pages of its own. </a:t>
            </a:r>
          </a:p>
          <a:p>
            <a:r>
              <a:rPr lang="en-GB" sz="1800" dirty="0"/>
              <a:t>Instead it "sends a user's query to multiple search engines and blends the top results from each into one overall list.”</a:t>
            </a:r>
          </a:p>
          <a:p>
            <a:r>
              <a:rPr lang="en-GB" sz="1800" dirty="0"/>
              <a:t>Examples:</a:t>
            </a:r>
          </a:p>
          <a:p>
            <a:pPr lvl="1">
              <a:buFont typeface="Arial" panose="020B0604020202020204" pitchFamily="34" charset="0"/>
              <a:buChar char="•"/>
            </a:pPr>
            <a:r>
              <a:rPr lang="en-GB" dirty="0" err="1"/>
              <a:t>DogPile.com</a:t>
            </a:r>
            <a:endParaRPr lang="en-GB" dirty="0"/>
          </a:p>
          <a:p>
            <a:pPr lvl="1">
              <a:buFont typeface="Arial" panose="020B0604020202020204" pitchFamily="34" charset="0"/>
              <a:buChar char="•"/>
            </a:pPr>
            <a:r>
              <a:rPr lang="en-GB" dirty="0" err="1"/>
              <a:t>Yippy.com</a:t>
            </a:r>
            <a:r>
              <a:rPr lang="en-GB" dirty="0"/>
              <a:t> (used to be Clusty)</a:t>
            </a:r>
          </a:p>
          <a:p>
            <a:pPr lvl="1">
              <a:buFont typeface="Arial" panose="020B0604020202020204" pitchFamily="34" charset="0"/>
              <a:buChar char="•"/>
            </a:pPr>
            <a:r>
              <a:rPr lang="en-GB" dirty="0" err="1"/>
              <a:t>IxQuick.com</a:t>
            </a:r>
            <a:endParaRPr lang="en-GB" dirty="0"/>
          </a:p>
          <a:p>
            <a:pPr lvl="1">
              <a:buFont typeface="Arial" panose="020B0604020202020204" pitchFamily="34" charset="0"/>
              <a:buChar char="•"/>
            </a:pPr>
            <a:r>
              <a:rPr lang="en-GB" dirty="0" err="1"/>
              <a:t>iBoogie.tv</a:t>
            </a:r>
            <a:endParaRPr lang="en-GB" dirty="0"/>
          </a:p>
          <a:p>
            <a:pPr lvl="1">
              <a:buFont typeface="Arial" panose="020B0604020202020204" pitchFamily="34" charset="0"/>
              <a:buChar char="•"/>
            </a:pPr>
            <a:r>
              <a:rPr lang="en-GB" dirty="0" err="1"/>
              <a:t>Kartoo.com</a:t>
            </a:r>
            <a:endParaRPr lang="en-GB" dirty="0"/>
          </a:p>
          <a:p>
            <a:pPr lvl="1">
              <a:buFont typeface="Arial" panose="020B0604020202020204" pitchFamily="34" charset="0"/>
              <a:buChar char="•"/>
            </a:pPr>
            <a:r>
              <a:rPr lang="en-GB" dirty="0" err="1"/>
              <a:t>SurfWax.com</a:t>
            </a:r>
            <a:endParaRPr lang="en-GB" dirty="0"/>
          </a:p>
          <a:p>
            <a:pPr lvl="1">
              <a:buFont typeface="Arial" panose="020B0604020202020204" pitchFamily="34" charset="0"/>
              <a:buChar char="•"/>
            </a:pPr>
            <a:r>
              <a:rPr lang="en-GB" dirty="0" err="1"/>
              <a:t>Mamma.com</a:t>
            </a:r>
            <a:endParaRPr lang="en-GB" dirty="0"/>
          </a:p>
          <a:p>
            <a:endParaRPr lang="en-US" sz="1800" dirty="0"/>
          </a:p>
        </p:txBody>
      </p:sp>
      <p:pic>
        <p:nvPicPr>
          <p:cNvPr id="6146" name="Picture 2" descr="See the source image">
            <a:extLst>
              <a:ext uri="{FF2B5EF4-FFF2-40B4-BE49-F238E27FC236}">
                <a16:creationId xmlns:a16="http://schemas.microsoft.com/office/drawing/2014/main" id="{5B2065FD-323E-7946-856B-E8B1C32FF7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96150" y="2480843"/>
            <a:ext cx="4726921" cy="343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05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FAE1-ACF0-9043-8F98-FC3C5137640E}"/>
              </a:ext>
            </a:extLst>
          </p:cNvPr>
          <p:cNvSpPr>
            <a:spLocks noGrp="1"/>
          </p:cNvSpPr>
          <p:nvPr>
            <p:ph type="title"/>
          </p:nvPr>
        </p:nvSpPr>
        <p:spPr>
          <a:xfrm>
            <a:off x="1024128" y="585216"/>
            <a:ext cx="9720072" cy="1499616"/>
          </a:xfrm>
        </p:spPr>
        <p:txBody>
          <a:bodyPr>
            <a:normAutofit/>
          </a:bodyPr>
          <a:lstStyle/>
          <a:p>
            <a:r>
              <a:rPr lang="en-US"/>
              <a:t>Researching the Internet</a:t>
            </a:r>
          </a:p>
        </p:txBody>
      </p:sp>
      <p:graphicFrame>
        <p:nvGraphicFramePr>
          <p:cNvPr id="5" name="Content Placeholder 2">
            <a:extLst>
              <a:ext uri="{FF2B5EF4-FFF2-40B4-BE49-F238E27FC236}">
                <a16:creationId xmlns:a16="http://schemas.microsoft.com/office/drawing/2014/main" id="{D9BD8FC6-3566-4666-BCBD-A8FA49BB8325}"/>
              </a:ext>
            </a:extLst>
          </p:cNvPr>
          <p:cNvGraphicFramePr>
            <a:graphicFrameLocks noGrp="1"/>
          </p:cNvGraphicFramePr>
          <p:nvPr>
            <p:ph idx="1"/>
            <p:extLst>
              <p:ext uri="{D42A27DB-BD31-4B8C-83A1-F6EECF244321}">
                <p14:modId xmlns:p14="http://schemas.microsoft.com/office/powerpoint/2010/main" val="26899274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9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A43F-6A4D-6345-8E30-552CEAAA4170}"/>
              </a:ext>
            </a:extLst>
          </p:cNvPr>
          <p:cNvSpPr>
            <a:spLocks noGrp="1"/>
          </p:cNvSpPr>
          <p:nvPr>
            <p:ph type="title"/>
          </p:nvPr>
        </p:nvSpPr>
        <p:spPr>
          <a:xfrm>
            <a:off x="1024128" y="585216"/>
            <a:ext cx="6066818" cy="1499616"/>
          </a:xfrm>
        </p:spPr>
        <p:txBody>
          <a:bodyPr>
            <a:normAutofit/>
          </a:bodyPr>
          <a:lstStyle/>
          <a:p>
            <a:r>
              <a:rPr lang="en-US" sz="3500" dirty="0"/>
              <a:t>Researching the </a:t>
            </a:r>
            <a:br>
              <a:rPr lang="en-US" sz="3500" dirty="0"/>
            </a:br>
            <a:r>
              <a:rPr lang="en-US" sz="3500" dirty="0"/>
              <a:t>Internet</a:t>
            </a:r>
            <a:br>
              <a:rPr lang="en-US" sz="3500" dirty="0"/>
            </a:br>
            <a:r>
              <a:rPr lang="en-US" sz="3500" dirty="0"/>
              <a:t> - authority</a:t>
            </a:r>
          </a:p>
        </p:txBody>
      </p:sp>
      <p:sp>
        <p:nvSpPr>
          <p:cNvPr id="3" name="Content Placeholder 2">
            <a:extLst>
              <a:ext uri="{FF2B5EF4-FFF2-40B4-BE49-F238E27FC236}">
                <a16:creationId xmlns:a16="http://schemas.microsoft.com/office/drawing/2014/main" id="{667356A8-0932-1F4D-AA48-DB541D371531}"/>
              </a:ext>
            </a:extLst>
          </p:cNvPr>
          <p:cNvSpPr>
            <a:spLocks noGrp="1"/>
          </p:cNvSpPr>
          <p:nvPr>
            <p:ph idx="1"/>
          </p:nvPr>
        </p:nvSpPr>
        <p:spPr>
          <a:xfrm>
            <a:off x="279400" y="2286000"/>
            <a:ext cx="7272866" cy="4023360"/>
          </a:xfrm>
        </p:spPr>
        <p:txBody>
          <a:bodyPr>
            <a:normAutofit fontScale="85000" lnSpcReduction="20000"/>
          </a:bodyPr>
          <a:lstStyle/>
          <a:p>
            <a:pPr>
              <a:buFont typeface="Wingdings" pitchFamily="2" charset="2"/>
              <a:buChar char="v"/>
            </a:pPr>
            <a:r>
              <a:rPr lang="en-US" altLang="x-none" dirty="0"/>
              <a:t>Credibility may be compromised by purposeful misinformation or by unintentional neglect.</a:t>
            </a:r>
          </a:p>
          <a:p>
            <a:pPr>
              <a:buFont typeface="Wingdings" pitchFamily="2" charset="2"/>
              <a:buChar char="v"/>
            </a:pPr>
            <a:r>
              <a:rPr lang="en-GB" dirty="0"/>
              <a:t>Who is the author?</a:t>
            </a:r>
          </a:p>
          <a:p>
            <a:pPr>
              <a:buFont typeface="Wingdings" pitchFamily="2" charset="2"/>
              <a:buChar char="v"/>
            </a:pPr>
            <a:r>
              <a:rPr lang="en-GB" dirty="0"/>
              <a:t>Is the author’s name(s) given?</a:t>
            </a:r>
          </a:p>
          <a:p>
            <a:pPr>
              <a:buFont typeface="Wingdings" pitchFamily="2" charset="2"/>
              <a:buChar char="v"/>
            </a:pPr>
            <a:r>
              <a:rPr lang="en-US" altLang="x-none" dirty="0"/>
              <a:t>Credentials may be missing even if the author’s name is provided.</a:t>
            </a:r>
            <a:endParaRPr lang="en-GB" dirty="0"/>
          </a:p>
          <a:p>
            <a:pPr>
              <a:buFont typeface="Wingdings" pitchFamily="2" charset="2"/>
              <a:buChar char="v"/>
            </a:pPr>
            <a:r>
              <a:rPr lang="en-GB" dirty="0"/>
              <a:t>Are their qualifications specified?</a:t>
            </a:r>
          </a:p>
          <a:p>
            <a:pPr>
              <a:buFont typeface="Wingdings" pitchFamily="2" charset="2"/>
              <a:buChar char="v"/>
            </a:pPr>
            <a:r>
              <a:rPr lang="en-GB" dirty="0"/>
              <a:t>Is there a link to information about them and their position?</a:t>
            </a:r>
          </a:p>
          <a:p>
            <a:pPr>
              <a:buFont typeface="Wingdings" pitchFamily="2" charset="2"/>
              <a:buChar char="v"/>
            </a:pPr>
            <a:r>
              <a:rPr lang="en-GB" dirty="0"/>
              <a:t>Is there a way to contact them?</a:t>
            </a:r>
          </a:p>
          <a:p>
            <a:pPr>
              <a:buFont typeface="Wingdings" pitchFamily="2" charset="2"/>
              <a:buChar char="v"/>
            </a:pPr>
            <a:r>
              <a:rPr lang="en-GB" dirty="0"/>
              <a:t>Have you heard of them elsewhere? </a:t>
            </a:r>
          </a:p>
          <a:p>
            <a:pPr>
              <a:buFont typeface="Wingdings" pitchFamily="2" charset="2"/>
              <a:buChar char="v"/>
            </a:pPr>
            <a:r>
              <a:rPr lang="en-GB" dirty="0"/>
              <a:t>Has the author written elsewhere on this topic?</a:t>
            </a:r>
          </a:p>
          <a:p>
            <a:pPr>
              <a:buFont typeface="Wingdings" pitchFamily="2" charset="2"/>
              <a:buChar char="v"/>
            </a:pPr>
            <a:r>
              <a:rPr lang="en-GB" dirty="0"/>
              <a:t>A list of sources or works cited page?</a:t>
            </a:r>
          </a:p>
          <a:p>
            <a:pPr>
              <a:buFont typeface="Wingdings" pitchFamily="2" charset="2"/>
              <a:buChar char="v"/>
            </a:pPr>
            <a:endParaRPr lang="en-GB" dirty="0"/>
          </a:p>
          <a:p>
            <a:pPr>
              <a:buFont typeface="Wingdings" pitchFamily="2" charset="2"/>
              <a:buChar char="v"/>
            </a:pPr>
            <a:endParaRPr lang="en-GB" dirty="0"/>
          </a:p>
        </p:txBody>
      </p:sp>
      <p:pic>
        <p:nvPicPr>
          <p:cNvPr id="7172" name="Picture 4" descr="Image result for authority">
            <a:extLst>
              <a:ext uri="{FF2B5EF4-FFF2-40B4-BE49-F238E27FC236}">
                <a16:creationId xmlns:a16="http://schemas.microsoft.com/office/drawing/2014/main" id="{604E8B1E-8896-B94D-90D8-D362517F3E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53" r="40730" b="1"/>
          <a:stretch/>
        </p:blipFill>
        <p:spPr bwMode="auto">
          <a:xfrm>
            <a:off x="7552266" y="10"/>
            <a:ext cx="463973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36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A03B-8175-1545-AF16-CB09E05256A5}"/>
              </a:ext>
            </a:extLst>
          </p:cNvPr>
          <p:cNvSpPr>
            <a:spLocks noGrp="1"/>
          </p:cNvSpPr>
          <p:nvPr>
            <p:ph type="title"/>
          </p:nvPr>
        </p:nvSpPr>
        <p:spPr>
          <a:xfrm>
            <a:off x="889000" y="585216"/>
            <a:ext cx="6896100" cy="1499616"/>
          </a:xfrm>
        </p:spPr>
        <p:txBody>
          <a:bodyPr>
            <a:normAutofit/>
          </a:bodyPr>
          <a:lstStyle/>
          <a:p>
            <a:r>
              <a:rPr lang="en-US" sz="3500" dirty="0"/>
              <a:t>Researching the </a:t>
            </a:r>
            <a:br>
              <a:rPr lang="en-US" sz="3500" dirty="0"/>
            </a:br>
            <a:r>
              <a:rPr lang="en-US" sz="3500" dirty="0"/>
              <a:t>Internet</a:t>
            </a:r>
            <a:br>
              <a:rPr lang="en-US" sz="3500" dirty="0"/>
            </a:br>
            <a:r>
              <a:rPr lang="en-US" sz="3500" dirty="0"/>
              <a:t> - Affiliation</a:t>
            </a:r>
          </a:p>
        </p:txBody>
      </p:sp>
      <p:pic>
        <p:nvPicPr>
          <p:cNvPr id="8194" name="Picture 2" descr="Image result for affiliation">
            <a:extLst>
              <a:ext uri="{FF2B5EF4-FFF2-40B4-BE49-F238E27FC236}">
                <a16:creationId xmlns:a16="http://schemas.microsoft.com/office/drawing/2014/main" id="{0F7691BB-FC3F-034C-AA46-78CB541A2D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839" r="18230" b="-1"/>
          <a:stretch/>
        </p:blipFill>
        <p:spPr bwMode="auto">
          <a:xfrm>
            <a:off x="7552266" y="10"/>
            <a:ext cx="4639733" cy="68579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2C4FD4B3-CAF6-4384-8C87-AD6B4616E010}"/>
              </a:ext>
            </a:extLst>
          </p:cNvPr>
          <p:cNvGraphicFramePr>
            <a:graphicFrameLocks noGrp="1"/>
          </p:cNvGraphicFramePr>
          <p:nvPr>
            <p:ph idx="1"/>
            <p:extLst>
              <p:ext uri="{D42A27DB-BD31-4B8C-83A1-F6EECF244321}">
                <p14:modId xmlns:p14="http://schemas.microsoft.com/office/powerpoint/2010/main" val="2046741629"/>
              </p:ext>
            </p:extLst>
          </p:nvPr>
        </p:nvGraphicFramePr>
        <p:xfrm>
          <a:off x="1024128" y="2286000"/>
          <a:ext cx="6066818"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546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EA12-0988-EA4B-A4DF-0D159D9D9AED}"/>
              </a:ext>
            </a:extLst>
          </p:cNvPr>
          <p:cNvSpPr>
            <a:spLocks noGrp="1"/>
          </p:cNvSpPr>
          <p:nvPr>
            <p:ph type="title"/>
          </p:nvPr>
        </p:nvSpPr>
        <p:spPr>
          <a:xfrm>
            <a:off x="1024129" y="585216"/>
            <a:ext cx="4431792" cy="1499616"/>
          </a:xfrm>
        </p:spPr>
        <p:txBody>
          <a:bodyPr vert="horz" lIns="91440" tIns="45720" rIns="91440" bIns="45720" rtlCol="0">
            <a:normAutofit/>
          </a:bodyPr>
          <a:lstStyle/>
          <a:p>
            <a:r>
              <a:rPr lang="en-US" sz="3500" kern="1200" cap="all" spc="200" baseline="0">
                <a:latin typeface="+mj-lt"/>
                <a:ea typeface="+mj-ea"/>
                <a:cs typeface="+mj-cs"/>
              </a:rPr>
              <a:t>Researching the </a:t>
            </a:r>
            <a:br>
              <a:rPr lang="en-US" sz="3500" kern="1200" cap="all" spc="200" baseline="0">
                <a:latin typeface="+mj-lt"/>
                <a:ea typeface="+mj-ea"/>
                <a:cs typeface="+mj-cs"/>
              </a:rPr>
            </a:br>
            <a:r>
              <a:rPr lang="en-US" sz="3500" kern="1200" cap="all" spc="200" baseline="0">
                <a:latin typeface="+mj-lt"/>
                <a:ea typeface="+mj-ea"/>
                <a:cs typeface="+mj-cs"/>
              </a:rPr>
              <a:t>Internet</a:t>
            </a:r>
            <a:br>
              <a:rPr lang="en-US" sz="3500" kern="1200" cap="all" spc="200" baseline="0">
                <a:latin typeface="+mj-lt"/>
                <a:ea typeface="+mj-ea"/>
                <a:cs typeface="+mj-cs"/>
              </a:rPr>
            </a:br>
            <a:r>
              <a:rPr lang="en-US" sz="3500" kern="1200" cap="all" spc="200" baseline="0">
                <a:latin typeface="+mj-lt"/>
                <a:ea typeface="+mj-ea"/>
                <a:cs typeface="+mj-cs"/>
              </a:rPr>
              <a:t> - Audience</a:t>
            </a:r>
          </a:p>
        </p:txBody>
      </p:sp>
      <p:sp>
        <p:nvSpPr>
          <p:cNvPr id="3" name="Content Placeholder 2">
            <a:extLst>
              <a:ext uri="{FF2B5EF4-FFF2-40B4-BE49-F238E27FC236}">
                <a16:creationId xmlns:a16="http://schemas.microsoft.com/office/drawing/2014/main" id="{2270640D-3663-3C41-84FC-59EBF25A8718}"/>
              </a:ext>
            </a:extLst>
          </p:cNvPr>
          <p:cNvSpPr>
            <a:spLocks noGrp="1"/>
          </p:cNvSpPr>
          <p:nvPr>
            <p:ph idx="1"/>
          </p:nvPr>
        </p:nvSpPr>
        <p:spPr>
          <a:xfrm>
            <a:off x="1024128" y="2286000"/>
            <a:ext cx="4614672" cy="4165600"/>
          </a:xfrm>
        </p:spPr>
        <p:txBody>
          <a:bodyPr vert="horz" lIns="91440" tIns="45720" rIns="91440" bIns="45720" rtlCol="0">
            <a:normAutofit/>
          </a:bodyPr>
          <a:lstStyle/>
          <a:p>
            <a:pPr>
              <a:spcBef>
                <a:spcPts val="0"/>
              </a:spcBef>
              <a:buFont typeface="Wingdings" pitchFamily="2" charset="2"/>
              <a:buChar char="v"/>
            </a:pPr>
            <a:r>
              <a:rPr lang="en-US" sz="2800" dirty="0"/>
              <a:t>What audience is the Web site designed for? </a:t>
            </a:r>
          </a:p>
          <a:p>
            <a:pPr marL="0" indent="0">
              <a:spcBef>
                <a:spcPts val="0"/>
              </a:spcBef>
              <a:buNone/>
            </a:pPr>
            <a:endParaRPr lang="en-US" sz="2800" dirty="0"/>
          </a:p>
          <a:p>
            <a:pPr lvl="2">
              <a:spcBef>
                <a:spcPts val="0"/>
              </a:spcBef>
              <a:buFont typeface="Wingdings" pitchFamily="2" charset="2"/>
              <a:buChar char="v"/>
            </a:pPr>
            <a:r>
              <a:rPr lang="en-US" sz="1800" dirty="0"/>
              <a:t>Students</a:t>
            </a:r>
          </a:p>
          <a:p>
            <a:pPr lvl="2">
              <a:spcBef>
                <a:spcPts val="0"/>
              </a:spcBef>
              <a:buFont typeface="Wingdings" pitchFamily="2" charset="2"/>
              <a:buChar char="v"/>
            </a:pPr>
            <a:r>
              <a:rPr lang="en-US" sz="1800" dirty="0"/>
              <a:t>Academics</a:t>
            </a:r>
          </a:p>
          <a:p>
            <a:pPr lvl="2">
              <a:spcBef>
                <a:spcPts val="0"/>
              </a:spcBef>
              <a:buFont typeface="Wingdings" pitchFamily="2" charset="2"/>
              <a:buChar char="v"/>
            </a:pPr>
            <a:r>
              <a:rPr lang="en-US" sz="1800" dirty="0"/>
              <a:t>Research funding bodies</a:t>
            </a:r>
          </a:p>
          <a:p>
            <a:pPr lvl="2">
              <a:spcBef>
                <a:spcPts val="0"/>
              </a:spcBef>
              <a:buFont typeface="Wingdings" pitchFamily="2" charset="2"/>
              <a:buChar char="v"/>
            </a:pPr>
            <a:r>
              <a:rPr lang="en-US" sz="1800" dirty="0"/>
              <a:t>Press and Media</a:t>
            </a:r>
          </a:p>
          <a:p>
            <a:pPr lvl="2">
              <a:spcBef>
                <a:spcPts val="0"/>
              </a:spcBef>
              <a:buFont typeface="Wingdings" pitchFamily="2" charset="2"/>
              <a:buChar char="v"/>
            </a:pPr>
            <a:r>
              <a:rPr lang="en-US" sz="1800" dirty="0"/>
              <a:t>Parents and Guardians</a:t>
            </a:r>
          </a:p>
          <a:p>
            <a:pPr lvl="2">
              <a:spcBef>
                <a:spcPts val="0"/>
              </a:spcBef>
              <a:buFont typeface="Wingdings" pitchFamily="2" charset="2"/>
              <a:buChar char="v"/>
            </a:pPr>
            <a:r>
              <a:rPr lang="en-US" sz="1800" dirty="0"/>
              <a:t>Kids</a:t>
            </a:r>
          </a:p>
          <a:p>
            <a:pPr lvl="2">
              <a:spcBef>
                <a:spcPts val="0"/>
              </a:spcBef>
              <a:buFont typeface="Wingdings" pitchFamily="2" charset="2"/>
              <a:buChar char="v"/>
            </a:pPr>
            <a:r>
              <a:rPr lang="en-US" sz="1800" dirty="0"/>
              <a:t>Young adults</a:t>
            </a:r>
          </a:p>
          <a:p>
            <a:pPr lvl="2">
              <a:spcBef>
                <a:spcPts val="0"/>
              </a:spcBef>
              <a:buFont typeface="Wingdings" pitchFamily="2" charset="2"/>
              <a:buChar char="v"/>
            </a:pPr>
            <a:r>
              <a:rPr lang="en-US" sz="1800" dirty="0"/>
              <a:t>Pensioners</a:t>
            </a:r>
          </a:p>
          <a:p>
            <a:pPr lvl="2">
              <a:spcBef>
                <a:spcPts val="0"/>
              </a:spcBef>
              <a:buFont typeface="Wingdings" pitchFamily="2" charset="2"/>
              <a:buChar char="v"/>
            </a:pPr>
            <a:r>
              <a:rPr lang="en-US" sz="1800" dirty="0" err="1"/>
              <a:t>etc</a:t>
            </a:r>
            <a:endParaRPr lang="en-US" sz="1800" dirty="0"/>
          </a:p>
        </p:txBody>
      </p:sp>
      <p:pic>
        <p:nvPicPr>
          <p:cNvPr id="9218" name="Picture 2" descr="Image result for audience">
            <a:extLst>
              <a:ext uri="{FF2B5EF4-FFF2-40B4-BE49-F238E27FC236}">
                <a16:creationId xmlns:a16="http://schemas.microsoft.com/office/drawing/2014/main" id="{BDA76D35-842E-3A4D-BFA8-A4EE91F7B5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27" r="7105" b="-2"/>
          <a:stretch/>
        </p:blipFill>
        <p:spPr bwMode="auto">
          <a:xfrm>
            <a:off x="6096000" y="945748"/>
            <a:ext cx="5455921" cy="496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43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EA12-0988-EA4B-A4DF-0D159D9D9AED}"/>
              </a:ext>
            </a:extLst>
          </p:cNvPr>
          <p:cNvSpPr>
            <a:spLocks noGrp="1"/>
          </p:cNvSpPr>
          <p:nvPr>
            <p:ph type="title"/>
          </p:nvPr>
        </p:nvSpPr>
        <p:spPr>
          <a:xfrm>
            <a:off x="1024129" y="585216"/>
            <a:ext cx="4431792" cy="1499616"/>
          </a:xfrm>
        </p:spPr>
        <p:txBody>
          <a:bodyPr vert="horz" lIns="91440" tIns="45720" rIns="91440" bIns="45720" rtlCol="0">
            <a:normAutofit/>
          </a:bodyPr>
          <a:lstStyle/>
          <a:p>
            <a:r>
              <a:rPr lang="en-US" sz="3500" kern="1200" cap="all" spc="200" baseline="0" dirty="0">
                <a:latin typeface="+mj-lt"/>
                <a:ea typeface="+mj-ea"/>
                <a:cs typeface="+mj-cs"/>
              </a:rPr>
              <a:t>Researching the </a:t>
            </a:r>
            <a:br>
              <a:rPr lang="en-US" sz="3500" kern="1200" cap="all" spc="200" baseline="0" dirty="0">
                <a:latin typeface="+mj-lt"/>
                <a:ea typeface="+mj-ea"/>
                <a:cs typeface="+mj-cs"/>
              </a:rPr>
            </a:br>
            <a:r>
              <a:rPr lang="en-US" sz="3500" kern="1200" cap="all" spc="200" baseline="0" dirty="0">
                <a:latin typeface="+mj-lt"/>
                <a:ea typeface="+mj-ea"/>
                <a:cs typeface="+mj-cs"/>
              </a:rPr>
              <a:t>Internet</a:t>
            </a:r>
            <a:br>
              <a:rPr lang="en-US" sz="3500" kern="1200" cap="all" spc="200" baseline="0" dirty="0">
                <a:latin typeface="+mj-lt"/>
                <a:ea typeface="+mj-ea"/>
                <a:cs typeface="+mj-cs"/>
              </a:rPr>
            </a:br>
            <a:r>
              <a:rPr lang="en-US" sz="3500" kern="1200" cap="all" spc="200" baseline="0" dirty="0">
                <a:latin typeface="+mj-lt"/>
                <a:ea typeface="+mj-ea"/>
                <a:cs typeface="+mj-cs"/>
              </a:rPr>
              <a:t> - currency</a:t>
            </a:r>
          </a:p>
        </p:txBody>
      </p:sp>
      <p:sp>
        <p:nvSpPr>
          <p:cNvPr id="3" name="Content Placeholder 2">
            <a:extLst>
              <a:ext uri="{FF2B5EF4-FFF2-40B4-BE49-F238E27FC236}">
                <a16:creationId xmlns:a16="http://schemas.microsoft.com/office/drawing/2014/main" id="{2270640D-3663-3C41-84FC-59EBF25A8718}"/>
              </a:ext>
            </a:extLst>
          </p:cNvPr>
          <p:cNvSpPr>
            <a:spLocks noGrp="1"/>
          </p:cNvSpPr>
          <p:nvPr>
            <p:ph idx="1"/>
          </p:nvPr>
        </p:nvSpPr>
        <p:spPr>
          <a:xfrm>
            <a:off x="605028" y="2578100"/>
            <a:ext cx="5148072" cy="3931920"/>
          </a:xfrm>
        </p:spPr>
        <p:txBody>
          <a:bodyPr vert="horz" lIns="91440" tIns="45720" rIns="91440" bIns="45720" rtlCol="0">
            <a:normAutofit/>
          </a:bodyPr>
          <a:lstStyle/>
          <a:p>
            <a:pPr lvl="0">
              <a:buFont typeface="Wingdings" pitchFamily="2" charset="2"/>
              <a:buChar char="v"/>
            </a:pPr>
            <a:r>
              <a:rPr lang="en-GB" dirty="0"/>
              <a:t>Is the Web site current?</a:t>
            </a:r>
          </a:p>
          <a:p>
            <a:pPr lvl="0">
              <a:buFont typeface="Wingdings" pitchFamily="2" charset="2"/>
              <a:buChar char="v"/>
            </a:pPr>
            <a:r>
              <a:rPr lang="en-GB" dirty="0"/>
              <a:t>Is the site dated? </a:t>
            </a:r>
          </a:p>
          <a:p>
            <a:pPr lvl="0">
              <a:buFont typeface="Wingdings" pitchFamily="2" charset="2"/>
              <a:buChar char="v"/>
            </a:pPr>
            <a:r>
              <a:rPr lang="en-GB" dirty="0"/>
              <a:t>Is the date of the most recent update given ? </a:t>
            </a:r>
          </a:p>
          <a:p>
            <a:pPr lvl="0">
              <a:buFont typeface="Wingdings" pitchFamily="2" charset="2"/>
              <a:buChar char="v"/>
            </a:pPr>
            <a:r>
              <a:rPr lang="en-GB" dirty="0"/>
              <a:t>Are all the links up-to-date and working?</a:t>
            </a:r>
          </a:p>
          <a:p>
            <a:pPr lvl="2">
              <a:spcBef>
                <a:spcPts val="0"/>
              </a:spcBef>
              <a:buFont typeface="Wingdings" pitchFamily="2" charset="2"/>
              <a:buChar char="v"/>
            </a:pPr>
            <a:endParaRPr lang="en-US" dirty="0"/>
          </a:p>
        </p:txBody>
      </p:sp>
      <p:pic>
        <p:nvPicPr>
          <p:cNvPr id="10242" name="Picture 2" descr="Image result for upto date">
            <a:extLst>
              <a:ext uri="{FF2B5EF4-FFF2-40B4-BE49-F238E27FC236}">
                <a16:creationId xmlns:a16="http://schemas.microsoft.com/office/drawing/2014/main" id="{FB431B24-E512-B041-B60C-FBEDC2294B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009679"/>
            <a:ext cx="5455921" cy="2838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98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EA12-0988-EA4B-A4DF-0D159D9D9AED}"/>
              </a:ext>
            </a:extLst>
          </p:cNvPr>
          <p:cNvSpPr>
            <a:spLocks noGrp="1"/>
          </p:cNvSpPr>
          <p:nvPr>
            <p:ph type="title"/>
          </p:nvPr>
        </p:nvSpPr>
        <p:spPr>
          <a:xfrm>
            <a:off x="1024128" y="585216"/>
            <a:ext cx="9720072" cy="1499616"/>
          </a:xfrm>
        </p:spPr>
        <p:txBody>
          <a:bodyPr vert="horz" lIns="91440" tIns="45720" rIns="91440" bIns="45720" rtlCol="0">
            <a:normAutofit/>
          </a:bodyPr>
          <a:lstStyle/>
          <a:p>
            <a:r>
              <a:rPr lang="en-US" sz="3500" kern="1200" cap="all" spc="200" baseline="0" dirty="0">
                <a:latin typeface="+mj-lt"/>
                <a:ea typeface="+mj-ea"/>
                <a:cs typeface="+mj-cs"/>
              </a:rPr>
              <a:t>Researching the </a:t>
            </a:r>
            <a:br>
              <a:rPr lang="en-US" sz="3500" kern="1200" cap="all" spc="200" baseline="0" dirty="0">
                <a:latin typeface="+mj-lt"/>
                <a:ea typeface="+mj-ea"/>
                <a:cs typeface="+mj-cs"/>
              </a:rPr>
            </a:br>
            <a:r>
              <a:rPr lang="en-US" sz="3500" kern="1200" cap="all" spc="200" baseline="0" dirty="0">
                <a:latin typeface="+mj-lt"/>
                <a:ea typeface="+mj-ea"/>
                <a:cs typeface="+mj-cs"/>
              </a:rPr>
              <a:t>Internet</a:t>
            </a:r>
            <a:br>
              <a:rPr lang="en-US" sz="3500" kern="1200" cap="all" spc="200" baseline="0" dirty="0">
                <a:latin typeface="+mj-lt"/>
                <a:ea typeface="+mj-ea"/>
                <a:cs typeface="+mj-cs"/>
              </a:rPr>
            </a:br>
            <a:r>
              <a:rPr lang="en-US" sz="3500" kern="1200" cap="all" spc="200" baseline="0" dirty="0">
                <a:latin typeface="+mj-lt"/>
                <a:ea typeface="+mj-ea"/>
                <a:cs typeface="+mj-cs"/>
              </a:rPr>
              <a:t> - Reliability/accuracy</a:t>
            </a:r>
          </a:p>
        </p:txBody>
      </p:sp>
      <p:pic>
        <p:nvPicPr>
          <p:cNvPr id="11266" name="Picture 2" descr="Image result for accuracy ">
            <a:extLst>
              <a:ext uri="{FF2B5EF4-FFF2-40B4-BE49-F238E27FC236}">
                <a16:creationId xmlns:a16="http://schemas.microsoft.com/office/drawing/2014/main" id="{2DE37A69-DFAC-1646-B044-13B05BE11A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55" r="13620" b="-1"/>
          <a:stretch/>
        </p:blipFill>
        <p:spPr bwMode="auto">
          <a:xfrm>
            <a:off x="1024128" y="2386051"/>
            <a:ext cx="3149870" cy="34488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270640D-3663-3C41-84FC-59EBF25A8718}"/>
              </a:ext>
            </a:extLst>
          </p:cNvPr>
          <p:cNvSpPr>
            <a:spLocks noGrp="1"/>
          </p:cNvSpPr>
          <p:nvPr>
            <p:ph idx="1"/>
          </p:nvPr>
        </p:nvSpPr>
        <p:spPr>
          <a:xfrm>
            <a:off x="4512733" y="2501900"/>
            <a:ext cx="7069667" cy="4023360"/>
          </a:xfrm>
        </p:spPr>
        <p:txBody>
          <a:bodyPr vert="horz" lIns="91440" tIns="45720" rIns="91440" bIns="45720" rtlCol="0">
            <a:normAutofit/>
          </a:bodyPr>
          <a:lstStyle/>
          <a:p>
            <a:pPr lvl="0">
              <a:buFont typeface="Wingdings" pitchFamily="2" charset="2"/>
              <a:buChar char="v"/>
            </a:pPr>
            <a:r>
              <a:rPr lang="en-GB" dirty="0"/>
              <a:t>Is the material on the Web site reliable and accurate? </a:t>
            </a:r>
          </a:p>
          <a:p>
            <a:pPr lvl="0">
              <a:buFont typeface="Wingdings" pitchFamily="2" charset="2"/>
              <a:buChar char="v"/>
            </a:pPr>
            <a:r>
              <a:rPr lang="en-GB" dirty="0"/>
              <a:t>Is the information factual, not opinion?</a:t>
            </a:r>
          </a:p>
          <a:p>
            <a:pPr lvl="0">
              <a:buFont typeface="Wingdings" pitchFamily="2" charset="2"/>
              <a:buChar char="v"/>
            </a:pPr>
            <a:r>
              <a:rPr lang="en-GB" dirty="0"/>
              <a:t>Can you verify the information in print sources?</a:t>
            </a:r>
          </a:p>
          <a:p>
            <a:pPr lvl="0">
              <a:buFont typeface="Wingdings" pitchFamily="2" charset="2"/>
              <a:buChar char="v"/>
            </a:pPr>
            <a:r>
              <a:rPr lang="en-GB" dirty="0"/>
              <a:t>Is the source of the information clearly stated? </a:t>
            </a:r>
          </a:p>
          <a:p>
            <a:pPr lvl="0">
              <a:buFont typeface="Wingdings" pitchFamily="2" charset="2"/>
              <a:buChar char="v"/>
            </a:pPr>
            <a:r>
              <a:rPr lang="en-GB" dirty="0"/>
              <a:t>Whether original research material or secondary material borrowed from elsewhere? </a:t>
            </a:r>
          </a:p>
          <a:p>
            <a:pPr lvl="2">
              <a:spcBef>
                <a:spcPts val="0"/>
              </a:spcBef>
              <a:buFont typeface="Wingdings" pitchFamily="2" charset="2"/>
              <a:buChar char="v"/>
            </a:pPr>
            <a:endParaRPr lang="en-US" dirty="0"/>
          </a:p>
        </p:txBody>
      </p:sp>
    </p:spTree>
    <p:extLst>
      <p:ext uri="{BB962C8B-B14F-4D97-AF65-F5344CB8AC3E}">
        <p14:creationId xmlns:p14="http://schemas.microsoft.com/office/powerpoint/2010/main" val="282753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434B-2E1C-9E4E-A64B-F92DE5C8A9E0}"/>
              </a:ext>
            </a:extLst>
          </p:cNvPr>
          <p:cNvSpPr>
            <a:spLocks noGrp="1"/>
          </p:cNvSpPr>
          <p:nvPr>
            <p:ph type="title"/>
          </p:nvPr>
        </p:nvSpPr>
        <p:spPr/>
        <p:txBody>
          <a:bodyPr anchor="ctr">
            <a:normAutofit/>
          </a:bodyPr>
          <a:lstStyle/>
          <a:p>
            <a:r>
              <a:rPr lang="en-US" dirty="0"/>
              <a:t>Learning Topics</a:t>
            </a:r>
          </a:p>
        </p:txBody>
      </p:sp>
      <p:graphicFrame>
        <p:nvGraphicFramePr>
          <p:cNvPr id="12" name="Content Placeholder 2">
            <a:extLst>
              <a:ext uri="{FF2B5EF4-FFF2-40B4-BE49-F238E27FC236}">
                <a16:creationId xmlns:a16="http://schemas.microsoft.com/office/drawing/2014/main" id="{F6D97B11-4445-471B-856B-FCEFCB30A170}"/>
              </a:ext>
            </a:extLst>
          </p:cNvPr>
          <p:cNvGraphicFramePr>
            <a:graphicFrameLocks noGrp="1"/>
          </p:cNvGraphicFramePr>
          <p:nvPr>
            <p:ph idx="1"/>
            <p:extLst>
              <p:ext uri="{D42A27DB-BD31-4B8C-83A1-F6EECF244321}">
                <p14:modId xmlns:p14="http://schemas.microsoft.com/office/powerpoint/2010/main" val="395486356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7246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EA12-0988-EA4B-A4DF-0D159D9D9AED}"/>
              </a:ext>
            </a:extLst>
          </p:cNvPr>
          <p:cNvSpPr>
            <a:spLocks noGrp="1"/>
          </p:cNvSpPr>
          <p:nvPr>
            <p:ph type="title"/>
          </p:nvPr>
        </p:nvSpPr>
        <p:spPr>
          <a:xfrm>
            <a:off x="1024129" y="585216"/>
            <a:ext cx="4431792" cy="1499616"/>
          </a:xfrm>
        </p:spPr>
        <p:txBody>
          <a:bodyPr vert="horz" lIns="91440" tIns="45720" rIns="91440" bIns="45720" rtlCol="0">
            <a:normAutofit/>
          </a:bodyPr>
          <a:lstStyle/>
          <a:p>
            <a:r>
              <a:rPr lang="en-US" sz="3500" kern="1200" cap="all" spc="200" baseline="0" dirty="0">
                <a:latin typeface="+mj-lt"/>
                <a:ea typeface="+mj-ea"/>
                <a:cs typeface="+mj-cs"/>
              </a:rPr>
              <a:t>Researching the </a:t>
            </a:r>
            <a:br>
              <a:rPr lang="en-US" sz="3500" kern="1200" cap="all" spc="200" baseline="0" dirty="0">
                <a:latin typeface="+mj-lt"/>
                <a:ea typeface="+mj-ea"/>
                <a:cs typeface="+mj-cs"/>
              </a:rPr>
            </a:br>
            <a:r>
              <a:rPr lang="en-US" sz="3500" kern="1200" cap="all" spc="200" baseline="0" dirty="0">
                <a:latin typeface="+mj-lt"/>
                <a:ea typeface="+mj-ea"/>
                <a:cs typeface="+mj-cs"/>
              </a:rPr>
              <a:t>Internet</a:t>
            </a:r>
            <a:br>
              <a:rPr lang="en-US" sz="3500" kern="1200" cap="all" spc="200" baseline="0" dirty="0">
                <a:latin typeface="+mj-lt"/>
                <a:ea typeface="+mj-ea"/>
                <a:cs typeface="+mj-cs"/>
              </a:rPr>
            </a:br>
            <a:r>
              <a:rPr lang="en-US" sz="3500" kern="1200" cap="all" spc="200" baseline="0" dirty="0">
                <a:latin typeface="+mj-lt"/>
                <a:ea typeface="+mj-ea"/>
                <a:cs typeface="+mj-cs"/>
              </a:rPr>
              <a:t> - validity</a:t>
            </a:r>
          </a:p>
        </p:txBody>
      </p:sp>
      <p:sp>
        <p:nvSpPr>
          <p:cNvPr id="3" name="Content Placeholder 2">
            <a:extLst>
              <a:ext uri="{FF2B5EF4-FFF2-40B4-BE49-F238E27FC236}">
                <a16:creationId xmlns:a16="http://schemas.microsoft.com/office/drawing/2014/main" id="{2270640D-3663-3C41-84FC-59EBF25A8718}"/>
              </a:ext>
            </a:extLst>
          </p:cNvPr>
          <p:cNvSpPr>
            <a:spLocks noGrp="1"/>
          </p:cNvSpPr>
          <p:nvPr>
            <p:ph idx="1"/>
          </p:nvPr>
        </p:nvSpPr>
        <p:spPr>
          <a:xfrm>
            <a:off x="254000" y="2286000"/>
            <a:ext cx="5600700" cy="3931920"/>
          </a:xfrm>
        </p:spPr>
        <p:txBody>
          <a:bodyPr vert="horz" lIns="91440" tIns="45720" rIns="91440" bIns="45720" rtlCol="0">
            <a:normAutofit lnSpcReduction="10000"/>
          </a:bodyPr>
          <a:lstStyle/>
          <a:p>
            <a:pPr lvl="0">
              <a:buFont typeface="Wingdings" pitchFamily="2" charset="2"/>
              <a:buChar char="v"/>
            </a:pPr>
            <a:r>
              <a:rPr lang="en-GB" dirty="0"/>
              <a:t>Does the material as presented have substance and depth?</a:t>
            </a:r>
          </a:p>
          <a:p>
            <a:pPr lvl="0">
              <a:buFont typeface="Wingdings" pitchFamily="2" charset="2"/>
              <a:buChar char="v"/>
            </a:pPr>
            <a:r>
              <a:rPr lang="en-GB" dirty="0"/>
              <a:t>Where arguments are given, are they based on strong evidence and good logic?</a:t>
            </a:r>
          </a:p>
          <a:p>
            <a:pPr lvl="0">
              <a:buFont typeface="Wingdings" pitchFamily="2" charset="2"/>
              <a:buChar char="v"/>
            </a:pPr>
            <a:r>
              <a:rPr lang="en-GB" dirty="0"/>
              <a:t>Is the author’s point of view impartial and objective?</a:t>
            </a:r>
          </a:p>
          <a:p>
            <a:pPr lvl="0">
              <a:buFont typeface="Wingdings" pitchFamily="2" charset="2"/>
              <a:buChar char="v"/>
            </a:pPr>
            <a:r>
              <a:rPr lang="en-GB" dirty="0"/>
              <a:t>Is the author’s language free of emotion and bias?</a:t>
            </a:r>
          </a:p>
          <a:p>
            <a:pPr lvl="0">
              <a:buFont typeface="Wingdings" pitchFamily="2" charset="2"/>
              <a:buChar char="v"/>
            </a:pPr>
            <a:r>
              <a:rPr lang="en-GB" dirty="0"/>
              <a:t>Is the site free of errors in spelling or grammar and other signs of carelessness in its presentation of the material?</a:t>
            </a:r>
          </a:p>
          <a:p>
            <a:pPr lvl="2">
              <a:spcBef>
                <a:spcPts val="0"/>
              </a:spcBef>
              <a:buFont typeface="Wingdings" pitchFamily="2" charset="2"/>
              <a:buChar char="v"/>
            </a:pPr>
            <a:endParaRPr lang="en-US" dirty="0"/>
          </a:p>
        </p:txBody>
      </p:sp>
      <p:pic>
        <p:nvPicPr>
          <p:cNvPr id="12290" name="Picture 2" descr="Image result for Validity Clip Art">
            <a:extLst>
              <a:ext uri="{FF2B5EF4-FFF2-40B4-BE49-F238E27FC236}">
                <a16:creationId xmlns:a16="http://schemas.microsoft.com/office/drawing/2014/main" id="{9C32D612-86FE-FF48-91F2-117154F202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5960" y="1295400"/>
            <a:ext cx="4512310" cy="492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5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EA12-0988-EA4B-A4DF-0D159D9D9AED}"/>
              </a:ext>
            </a:extLst>
          </p:cNvPr>
          <p:cNvSpPr>
            <a:spLocks noGrp="1"/>
          </p:cNvSpPr>
          <p:nvPr>
            <p:ph type="title"/>
          </p:nvPr>
        </p:nvSpPr>
        <p:spPr>
          <a:xfrm>
            <a:off x="1024129" y="585216"/>
            <a:ext cx="4431792" cy="1499616"/>
          </a:xfrm>
        </p:spPr>
        <p:txBody>
          <a:bodyPr vert="horz" lIns="91440" tIns="45720" rIns="91440" bIns="45720" rtlCol="0">
            <a:normAutofit/>
          </a:bodyPr>
          <a:lstStyle/>
          <a:p>
            <a:r>
              <a:rPr lang="en-US" sz="3500" kern="1200" cap="all" spc="200" baseline="0" dirty="0">
                <a:latin typeface="+mj-lt"/>
                <a:ea typeface="+mj-ea"/>
                <a:cs typeface="+mj-cs"/>
              </a:rPr>
              <a:t>Researching the </a:t>
            </a:r>
            <a:br>
              <a:rPr lang="en-US" sz="3500" kern="1200" cap="all" spc="200" baseline="0" dirty="0">
                <a:latin typeface="+mj-lt"/>
                <a:ea typeface="+mj-ea"/>
                <a:cs typeface="+mj-cs"/>
              </a:rPr>
            </a:br>
            <a:r>
              <a:rPr lang="en-US" sz="3500" kern="1200" cap="all" spc="200" baseline="0" dirty="0">
                <a:latin typeface="+mj-lt"/>
                <a:ea typeface="+mj-ea"/>
                <a:cs typeface="+mj-cs"/>
              </a:rPr>
              <a:t>Internet</a:t>
            </a:r>
            <a:br>
              <a:rPr lang="en-US" sz="3500" kern="1200" cap="all" spc="200" baseline="0" dirty="0">
                <a:latin typeface="+mj-lt"/>
                <a:ea typeface="+mj-ea"/>
                <a:cs typeface="+mj-cs"/>
              </a:rPr>
            </a:br>
            <a:r>
              <a:rPr lang="en-US" sz="3500" kern="1200" cap="all" spc="200" baseline="0" dirty="0">
                <a:latin typeface="+mj-lt"/>
                <a:ea typeface="+mj-ea"/>
                <a:cs typeface="+mj-cs"/>
              </a:rPr>
              <a:t> - summary</a:t>
            </a:r>
          </a:p>
        </p:txBody>
      </p:sp>
      <p:sp>
        <p:nvSpPr>
          <p:cNvPr id="3" name="Content Placeholder 2">
            <a:extLst>
              <a:ext uri="{FF2B5EF4-FFF2-40B4-BE49-F238E27FC236}">
                <a16:creationId xmlns:a16="http://schemas.microsoft.com/office/drawing/2014/main" id="{2270640D-3663-3C41-84FC-59EBF25A8718}"/>
              </a:ext>
            </a:extLst>
          </p:cNvPr>
          <p:cNvSpPr>
            <a:spLocks noGrp="1"/>
          </p:cNvSpPr>
          <p:nvPr>
            <p:ph idx="1"/>
          </p:nvPr>
        </p:nvSpPr>
        <p:spPr>
          <a:xfrm>
            <a:off x="330200" y="2286000"/>
            <a:ext cx="5448300" cy="4114800"/>
          </a:xfrm>
        </p:spPr>
        <p:txBody>
          <a:bodyPr vert="horz" lIns="91440" tIns="45720" rIns="91440" bIns="45720" rtlCol="0">
            <a:noAutofit/>
          </a:bodyPr>
          <a:lstStyle/>
          <a:p>
            <a:r>
              <a:rPr lang="en-GB" sz="1800" b="1" dirty="0"/>
              <a:t>Authority</a:t>
            </a:r>
            <a:r>
              <a:rPr lang="en-GB" sz="1800" dirty="0"/>
              <a:t> – Are the people responsible for the web-site’s content regarded as experts or authorities on that topic? </a:t>
            </a:r>
          </a:p>
          <a:p>
            <a:r>
              <a:rPr lang="en-GB" sz="1800" b="1" dirty="0"/>
              <a:t>Accuracy</a:t>
            </a:r>
            <a:r>
              <a:rPr lang="en-GB" sz="1800" dirty="0"/>
              <a:t> – Does the web-site contain misinformation? </a:t>
            </a:r>
          </a:p>
          <a:p>
            <a:r>
              <a:rPr lang="en-GB" sz="1800" b="1" dirty="0"/>
              <a:t>Objectivity</a:t>
            </a:r>
            <a:r>
              <a:rPr lang="en-GB" sz="1800" dirty="0"/>
              <a:t> – Does the web-site present an extreme one-sided or balanced perspective? </a:t>
            </a:r>
          </a:p>
          <a:p>
            <a:r>
              <a:rPr lang="en-GB" sz="1800" b="1" dirty="0"/>
              <a:t>Currency</a:t>
            </a:r>
            <a:r>
              <a:rPr lang="en-GB" sz="1800" dirty="0"/>
              <a:t> – Is the information on the web-site up-to-date? </a:t>
            </a:r>
          </a:p>
          <a:p>
            <a:r>
              <a:rPr lang="en-GB" sz="1800" b="1" dirty="0"/>
              <a:t>Coverage</a:t>
            </a:r>
            <a:r>
              <a:rPr lang="en-GB" sz="1800" dirty="0"/>
              <a:t> – How much information does the web-site provide? </a:t>
            </a:r>
          </a:p>
          <a:p>
            <a:pPr marL="0" indent="0">
              <a:buNone/>
            </a:pPr>
            <a:r>
              <a:rPr lang="en-GB" sz="1800" dirty="0"/>
              <a:t>No criteria by itself is indicative of a web-site’s value to your needs. You should look at the criteria as a whole. </a:t>
            </a:r>
            <a:endParaRPr lang="en-US" altLang="x-none" sz="1800" dirty="0"/>
          </a:p>
          <a:p>
            <a:pPr lvl="2">
              <a:spcBef>
                <a:spcPts val="0"/>
              </a:spcBef>
              <a:buFont typeface="Wingdings" pitchFamily="2" charset="2"/>
              <a:buChar char="v"/>
            </a:pPr>
            <a:endParaRPr lang="en-US" sz="1800" dirty="0"/>
          </a:p>
        </p:txBody>
      </p:sp>
      <p:pic>
        <p:nvPicPr>
          <p:cNvPr id="12292" name="Picture 4" descr="See the source image">
            <a:extLst>
              <a:ext uri="{FF2B5EF4-FFF2-40B4-BE49-F238E27FC236}">
                <a16:creationId xmlns:a16="http://schemas.microsoft.com/office/drawing/2014/main" id="{708393C4-2418-134B-90E5-E1857BEBEB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4600" y="2524760"/>
            <a:ext cx="5455921" cy="363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9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AAA167-0587-A143-9375-0B84FCB0E679}"/>
              </a:ext>
            </a:extLst>
          </p:cNvPr>
          <p:cNvSpPr>
            <a:spLocks noGrp="1"/>
          </p:cNvSpPr>
          <p:nvPr>
            <p:ph type="title"/>
          </p:nvPr>
        </p:nvSpPr>
        <p:spPr/>
        <p:txBody>
          <a:bodyPr/>
          <a:lstStyle/>
          <a:p>
            <a:r>
              <a:rPr lang="en-US" dirty="0"/>
              <a:t>References</a:t>
            </a:r>
          </a:p>
        </p:txBody>
      </p:sp>
      <p:sp>
        <p:nvSpPr>
          <p:cNvPr id="8" name="Content Placeholder 7">
            <a:extLst>
              <a:ext uri="{FF2B5EF4-FFF2-40B4-BE49-F238E27FC236}">
                <a16:creationId xmlns:a16="http://schemas.microsoft.com/office/drawing/2014/main" id="{59247632-DC5C-D446-90C7-1792A4EC7341}"/>
              </a:ext>
            </a:extLst>
          </p:cNvPr>
          <p:cNvSpPr>
            <a:spLocks noGrp="1"/>
          </p:cNvSpPr>
          <p:nvPr>
            <p:ph idx="1"/>
          </p:nvPr>
        </p:nvSpPr>
        <p:spPr/>
        <p:txBody>
          <a:bodyPr/>
          <a:lstStyle/>
          <a:p>
            <a:r>
              <a:rPr lang="en-GB" dirty="0" err="1"/>
              <a:t>Ebizmba.com</a:t>
            </a:r>
            <a:r>
              <a:rPr lang="en-GB" dirty="0"/>
              <a:t>. (2019). </a:t>
            </a:r>
            <a:r>
              <a:rPr lang="en-GB" i="1" dirty="0"/>
              <a:t>Top 15 Most Popular Search Engines | January 2019</a:t>
            </a:r>
            <a:r>
              <a:rPr lang="en-GB" dirty="0"/>
              <a:t>. [online] Available at: http://</a:t>
            </a:r>
            <a:r>
              <a:rPr lang="en-GB" dirty="0" err="1"/>
              <a:t>www.ebizmba.com</a:t>
            </a:r>
            <a:r>
              <a:rPr lang="en-GB" dirty="0"/>
              <a:t>/articles/search-engines [Accessed 14 Apr. 2019].</a:t>
            </a:r>
            <a:endParaRPr lang="en-US" dirty="0"/>
          </a:p>
        </p:txBody>
      </p:sp>
    </p:spTree>
    <p:extLst>
      <p:ext uri="{BB962C8B-B14F-4D97-AF65-F5344CB8AC3E}">
        <p14:creationId xmlns:p14="http://schemas.microsoft.com/office/powerpoint/2010/main" val="324780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5183-430B-DF43-A319-FEBC5FEDDA3D}"/>
              </a:ext>
            </a:extLst>
          </p:cNvPr>
          <p:cNvSpPr>
            <a:spLocks noGrp="1"/>
          </p:cNvSpPr>
          <p:nvPr>
            <p:ph type="title"/>
          </p:nvPr>
        </p:nvSpPr>
        <p:spPr>
          <a:xfrm>
            <a:off x="647700" y="349624"/>
            <a:ext cx="5329518" cy="1809376"/>
          </a:xfrm>
        </p:spPr>
        <p:txBody>
          <a:bodyPr>
            <a:normAutofit/>
          </a:bodyPr>
          <a:lstStyle/>
          <a:p>
            <a:r>
              <a:rPr lang="en-US" altLang="x-none" dirty="0"/>
              <a:t>Internet to research</a:t>
            </a:r>
            <a:endParaRPr lang="en-US" dirty="0"/>
          </a:p>
        </p:txBody>
      </p:sp>
      <p:sp>
        <p:nvSpPr>
          <p:cNvPr id="3" name="Content Placeholder 2">
            <a:extLst>
              <a:ext uri="{FF2B5EF4-FFF2-40B4-BE49-F238E27FC236}">
                <a16:creationId xmlns:a16="http://schemas.microsoft.com/office/drawing/2014/main" id="{A1373A53-38BE-6841-B1D3-1D8BDE21CBDF}"/>
              </a:ext>
            </a:extLst>
          </p:cNvPr>
          <p:cNvSpPr>
            <a:spLocks noGrp="1"/>
          </p:cNvSpPr>
          <p:nvPr>
            <p:ph idx="1"/>
          </p:nvPr>
        </p:nvSpPr>
        <p:spPr>
          <a:xfrm>
            <a:off x="647700" y="2286000"/>
            <a:ext cx="5575300" cy="3890962"/>
          </a:xfrm>
        </p:spPr>
        <p:txBody>
          <a:bodyPr>
            <a:normAutofit/>
          </a:bodyPr>
          <a:lstStyle/>
          <a:p>
            <a:r>
              <a:rPr lang="en-US" altLang="x-none" dirty="0"/>
              <a:t>Research allows us to move from ignorance to knowledge</a:t>
            </a:r>
          </a:p>
          <a:p>
            <a:r>
              <a:rPr lang="en-US" altLang="x-none" dirty="0"/>
              <a:t>There is a wealth of information at our fingertips</a:t>
            </a:r>
          </a:p>
          <a:p>
            <a:r>
              <a:rPr lang="en-US" altLang="x-none" dirty="0"/>
              <a:t>We only need to know how to access it</a:t>
            </a:r>
          </a:p>
          <a:p>
            <a:r>
              <a:rPr lang="en-US" altLang="x-none" dirty="0"/>
              <a:t>The Internet can be a great tool for research but finding quality web materials and using them to your advantage in your writing can be challenging.</a:t>
            </a:r>
          </a:p>
          <a:p>
            <a:endParaRPr lang="en-US" dirty="0"/>
          </a:p>
        </p:txBody>
      </p:sp>
      <p:pic>
        <p:nvPicPr>
          <p:cNvPr id="7" name="Graphic 6" descr="Laptop">
            <a:extLst>
              <a:ext uri="{FF2B5EF4-FFF2-40B4-BE49-F238E27FC236}">
                <a16:creationId xmlns:a16="http://schemas.microsoft.com/office/drawing/2014/main" id="{9842DBF2-84CE-45AF-BE35-0D83B019F0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3680" y="729167"/>
            <a:ext cx="5247639" cy="5247639"/>
          </a:xfrm>
          <a:prstGeom prst="rect">
            <a:avLst/>
          </a:prstGeom>
        </p:spPr>
      </p:pic>
    </p:spTree>
    <p:extLst>
      <p:ext uri="{BB962C8B-B14F-4D97-AF65-F5344CB8AC3E}">
        <p14:creationId xmlns:p14="http://schemas.microsoft.com/office/powerpoint/2010/main" val="47080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E1C8-1625-F949-A7EB-D13AF397E5D7}"/>
              </a:ext>
            </a:extLst>
          </p:cNvPr>
          <p:cNvSpPr>
            <a:spLocks noGrp="1"/>
          </p:cNvSpPr>
          <p:nvPr>
            <p:ph type="title"/>
          </p:nvPr>
        </p:nvSpPr>
        <p:spPr>
          <a:xfrm>
            <a:off x="1024128" y="585216"/>
            <a:ext cx="9720072" cy="1499616"/>
          </a:xfrm>
        </p:spPr>
        <p:txBody>
          <a:bodyPr>
            <a:normAutofit/>
          </a:bodyPr>
          <a:lstStyle/>
          <a:p>
            <a:r>
              <a:rPr lang="en-US" altLang="x-none"/>
              <a:t>Why do we need to evaluate web sources?</a:t>
            </a:r>
            <a:endParaRPr lang="en-US"/>
          </a:p>
        </p:txBody>
      </p:sp>
      <p:pic>
        <p:nvPicPr>
          <p:cNvPr id="7" name="Graphic 6" descr="Books on Shelf">
            <a:extLst>
              <a:ext uri="{FF2B5EF4-FFF2-40B4-BE49-F238E27FC236}">
                <a16:creationId xmlns:a16="http://schemas.microsoft.com/office/drawing/2014/main" id="{59C019DA-4B58-4BDB-AFCA-59B8C5B3EE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912" y="2386051"/>
            <a:ext cx="3448851" cy="3448851"/>
          </a:xfrm>
          <a:prstGeom prst="rect">
            <a:avLst/>
          </a:prstGeom>
        </p:spPr>
      </p:pic>
      <p:sp>
        <p:nvSpPr>
          <p:cNvPr id="3" name="Content Placeholder 2">
            <a:extLst>
              <a:ext uri="{FF2B5EF4-FFF2-40B4-BE49-F238E27FC236}">
                <a16:creationId xmlns:a16="http://schemas.microsoft.com/office/drawing/2014/main" id="{CE96FE6F-7CEA-D645-A33D-2206136E8B3C}"/>
              </a:ext>
            </a:extLst>
          </p:cNvPr>
          <p:cNvSpPr>
            <a:spLocks noGrp="1"/>
          </p:cNvSpPr>
          <p:nvPr>
            <p:ph idx="1"/>
          </p:nvPr>
        </p:nvSpPr>
        <p:spPr>
          <a:xfrm>
            <a:off x="3975653" y="2286000"/>
            <a:ext cx="6768548" cy="4023360"/>
          </a:xfrm>
        </p:spPr>
        <p:txBody>
          <a:bodyPr>
            <a:normAutofit fontScale="92500"/>
          </a:bodyPr>
          <a:lstStyle/>
          <a:p>
            <a:r>
              <a:rPr lang="en-GB" dirty="0"/>
              <a:t>All sources are not created equal. People write for many reasons – to inform, to entertain, to persuade, to describe, to mislead, to satirize – and the quality of information depends on this purpose. </a:t>
            </a:r>
          </a:p>
          <a:p>
            <a:r>
              <a:rPr lang="en-GB" dirty="0"/>
              <a:t>In an academic assignment, it is important to use evidence that is reliable, accurate, objective, and up-to-date.</a:t>
            </a:r>
          </a:p>
          <a:p>
            <a:r>
              <a:rPr lang="en-GB" dirty="0"/>
              <a:t>Large volumes of information.</a:t>
            </a:r>
          </a:p>
          <a:p>
            <a:r>
              <a:rPr lang="en-GB" dirty="0"/>
              <a:t>Does not contain all information.</a:t>
            </a:r>
            <a:endParaRPr lang="en-US" altLang="x-none" dirty="0"/>
          </a:p>
          <a:p>
            <a:r>
              <a:rPr lang="en-US" altLang="x-none" dirty="0"/>
              <a:t>Virtually any person can publish almost anything on the Internet.</a:t>
            </a:r>
          </a:p>
          <a:p>
            <a:r>
              <a:rPr lang="en-US" altLang="x-none" dirty="0"/>
              <a:t>Unlike most print sources, web sources do not have to be professionally accepted and edited to be published.</a:t>
            </a:r>
          </a:p>
          <a:p>
            <a:endParaRPr lang="en-US" dirty="0"/>
          </a:p>
        </p:txBody>
      </p:sp>
    </p:spTree>
    <p:extLst>
      <p:ext uri="{BB962C8B-B14F-4D97-AF65-F5344CB8AC3E}">
        <p14:creationId xmlns:p14="http://schemas.microsoft.com/office/powerpoint/2010/main" val="288424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E1C8-1625-F949-A7EB-D13AF397E5D7}"/>
              </a:ext>
            </a:extLst>
          </p:cNvPr>
          <p:cNvSpPr>
            <a:spLocks noGrp="1"/>
          </p:cNvSpPr>
          <p:nvPr>
            <p:ph type="title"/>
          </p:nvPr>
        </p:nvSpPr>
        <p:spPr>
          <a:xfrm>
            <a:off x="1024128" y="585216"/>
            <a:ext cx="9720072" cy="1499616"/>
          </a:xfrm>
        </p:spPr>
        <p:txBody>
          <a:bodyPr>
            <a:normAutofit/>
          </a:bodyPr>
          <a:lstStyle/>
          <a:p>
            <a:r>
              <a:rPr lang="en-US" altLang="x-none"/>
              <a:t>Why do we need to evaluate web sources?</a:t>
            </a:r>
            <a:endParaRPr lang="en-US"/>
          </a:p>
        </p:txBody>
      </p:sp>
      <p:pic>
        <p:nvPicPr>
          <p:cNvPr id="7" name="Graphic 6" descr="Books on Shelf">
            <a:extLst>
              <a:ext uri="{FF2B5EF4-FFF2-40B4-BE49-F238E27FC236}">
                <a16:creationId xmlns:a16="http://schemas.microsoft.com/office/drawing/2014/main" id="{59C019DA-4B58-4BDB-AFCA-59B8C5B3EE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912" y="2386051"/>
            <a:ext cx="3448851" cy="3448851"/>
          </a:xfrm>
          <a:prstGeom prst="rect">
            <a:avLst/>
          </a:prstGeom>
        </p:spPr>
      </p:pic>
      <p:sp>
        <p:nvSpPr>
          <p:cNvPr id="3" name="Content Placeholder 2">
            <a:extLst>
              <a:ext uri="{FF2B5EF4-FFF2-40B4-BE49-F238E27FC236}">
                <a16:creationId xmlns:a16="http://schemas.microsoft.com/office/drawing/2014/main" id="{CE96FE6F-7CEA-D645-A33D-2206136E8B3C}"/>
              </a:ext>
            </a:extLst>
          </p:cNvPr>
          <p:cNvSpPr>
            <a:spLocks noGrp="1"/>
          </p:cNvSpPr>
          <p:nvPr>
            <p:ph idx="1"/>
          </p:nvPr>
        </p:nvSpPr>
        <p:spPr>
          <a:xfrm>
            <a:off x="3975653" y="2286000"/>
            <a:ext cx="6768548" cy="4023360"/>
          </a:xfrm>
        </p:spPr>
        <p:txBody>
          <a:bodyPr>
            <a:normAutofit/>
          </a:bodyPr>
          <a:lstStyle/>
          <a:p>
            <a:r>
              <a:rPr lang="en-US" dirty="0"/>
              <a:t>Personal Experience: </a:t>
            </a:r>
            <a:r>
              <a:rPr lang="en-US" dirty="0" err="1"/>
              <a:t>Overgeneralisation</a:t>
            </a:r>
            <a:r>
              <a:rPr lang="en-US" dirty="0"/>
              <a:t>, Hearsay</a:t>
            </a:r>
          </a:p>
          <a:p>
            <a:r>
              <a:rPr lang="en-GB" dirty="0"/>
              <a:t>Printed sources: books and articles</a:t>
            </a:r>
          </a:p>
          <a:p>
            <a:r>
              <a:rPr lang="en-GB" dirty="0"/>
              <a:t>Online sources</a:t>
            </a:r>
          </a:p>
          <a:p>
            <a:endParaRPr lang="en-GB" dirty="0"/>
          </a:p>
          <a:p>
            <a:endParaRPr lang="en-US" dirty="0"/>
          </a:p>
          <a:p>
            <a:endParaRPr lang="en-US" dirty="0"/>
          </a:p>
        </p:txBody>
      </p:sp>
    </p:spTree>
    <p:extLst>
      <p:ext uri="{BB962C8B-B14F-4D97-AF65-F5344CB8AC3E}">
        <p14:creationId xmlns:p14="http://schemas.microsoft.com/office/powerpoint/2010/main" val="9173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9069-BFFD-5642-A8D7-E881CABDD46E}"/>
              </a:ext>
            </a:extLst>
          </p:cNvPr>
          <p:cNvSpPr>
            <a:spLocks noGrp="1"/>
          </p:cNvSpPr>
          <p:nvPr>
            <p:ph type="title"/>
          </p:nvPr>
        </p:nvSpPr>
        <p:spPr>
          <a:xfrm>
            <a:off x="1024128" y="585216"/>
            <a:ext cx="6066818" cy="1499616"/>
          </a:xfrm>
        </p:spPr>
        <p:txBody>
          <a:bodyPr>
            <a:normAutofit/>
          </a:bodyPr>
          <a:lstStyle/>
          <a:p>
            <a:r>
              <a:rPr lang="en-GB" dirty="0"/>
              <a:t>Internet Domain</a:t>
            </a:r>
            <a:endParaRPr lang="en-US" dirty="0"/>
          </a:p>
        </p:txBody>
      </p:sp>
      <p:sp>
        <p:nvSpPr>
          <p:cNvPr id="3" name="Content Placeholder 2">
            <a:extLst>
              <a:ext uri="{FF2B5EF4-FFF2-40B4-BE49-F238E27FC236}">
                <a16:creationId xmlns:a16="http://schemas.microsoft.com/office/drawing/2014/main" id="{7EA0AC8E-4B0D-6344-BAEF-4E9EF4E434F2}"/>
              </a:ext>
            </a:extLst>
          </p:cNvPr>
          <p:cNvSpPr>
            <a:spLocks noGrp="1"/>
          </p:cNvSpPr>
          <p:nvPr>
            <p:ph idx="1"/>
          </p:nvPr>
        </p:nvSpPr>
        <p:spPr>
          <a:xfrm>
            <a:off x="1024128" y="2286000"/>
            <a:ext cx="6066818" cy="4023360"/>
          </a:xfrm>
        </p:spPr>
        <p:txBody>
          <a:bodyPr>
            <a:normAutofit/>
          </a:bodyPr>
          <a:lstStyle/>
          <a:p>
            <a:pPr>
              <a:buFont typeface="Arial" panose="020B0604020202020204" pitchFamily="34" charset="0"/>
              <a:buChar char="•"/>
            </a:pPr>
            <a:r>
              <a:rPr lang="en-GB" dirty="0"/>
              <a:t>A domain name is a unique name that identifies a  website. </a:t>
            </a:r>
          </a:p>
          <a:p>
            <a:pPr>
              <a:buFont typeface="Arial" panose="020B0604020202020204" pitchFamily="34" charset="0"/>
              <a:buChar char="•"/>
            </a:pPr>
            <a:r>
              <a:rPr lang="en-GB" dirty="0"/>
              <a:t>For example, the domain name of the BBC is ”bbc.co.uk" </a:t>
            </a:r>
          </a:p>
          <a:p>
            <a:pPr>
              <a:buFont typeface="Arial" panose="020B0604020202020204" pitchFamily="34" charset="0"/>
              <a:buChar char="•"/>
            </a:pPr>
            <a:r>
              <a:rPr lang="en-GB" dirty="0"/>
              <a:t>Each website has a domain name that serves as an address, which is used to access the website.</a:t>
            </a:r>
            <a:endParaRPr lang="en-US" dirty="0"/>
          </a:p>
        </p:txBody>
      </p:sp>
      <p:pic>
        <p:nvPicPr>
          <p:cNvPr id="5" name="Picture 4">
            <a:extLst>
              <a:ext uri="{FF2B5EF4-FFF2-40B4-BE49-F238E27FC236}">
                <a16:creationId xmlns:a16="http://schemas.microsoft.com/office/drawing/2014/main" id="{4DE7E9E9-8112-4C9F-B692-015FDD3F8868}"/>
              </a:ext>
            </a:extLst>
          </p:cNvPr>
          <p:cNvPicPr>
            <a:picLocks noChangeAspect="1"/>
          </p:cNvPicPr>
          <p:nvPr/>
        </p:nvPicPr>
        <p:blipFill rotWithShape="1">
          <a:blip r:embed="rId2"/>
          <a:srcRect l="24054" r="30786" b="-1"/>
          <a:stretch/>
        </p:blipFill>
        <p:spPr>
          <a:xfrm>
            <a:off x="7552266" y="10"/>
            <a:ext cx="4639733" cy="6857990"/>
          </a:xfrm>
          <a:prstGeom prst="rect">
            <a:avLst/>
          </a:prstGeom>
        </p:spPr>
      </p:pic>
    </p:spTree>
    <p:extLst>
      <p:ext uri="{BB962C8B-B14F-4D97-AF65-F5344CB8AC3E}">
        <p14:creationId xmlns:p14="http://schemas.microsoft.com/office/powerpoint/2010/main" val="312597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BE62-5E8C-F742-8840-1C68DFCB0DDB}"/>
              </a:ext>
            </a:extLst>
          </p:cNvPr>
          <p:cNvSpPr>
            <a:spLocks noGrp="1"/>
          </p:cNvSpPr>
          <p:nvPr>
            <p:ph type="title"/>
          </p:nvPr>
        </p:nvSpPr>
        <p:spPr>
          <a:xfrm>
            <a:off x="1024128" y="585216"/>
            <a:ext cx="6066818" cy="1499616"/>
          </a:xfrm>
        </p:spPr>
        <p:txBody>
          <a:bodyPr>
            <a:normAutofit/>
          </a:bodyPr>
          <a:lstStyle/>
          <a:p>
            <a:r>
              <a:rPr lang="en-US"/>
              <a:t>Types of web pages</a:t>
            </a:r>
          </a:p>
        </p:txBody>
      </p:sp>
      <p:sp>
        <p:nvSpPr>
          <p:cNvPr id="3" name="Content Placeholder 2">
            <a:extLst>
              <a:ext uri="{FF2B5EF4-FFF2-40B4-BE49-F238E27FC236}">
                <a16:creationId xmlns:a16="http://schemas.microsoft.com/office/drawing/2014/main" id="{0B286241-52AC-444E-AB91-709E5262E870}"/>
              </a:ext>
            </a:extLst>
          </p:cNvPr>
          <p:cNvSpPr>
            <a:spLocks noGrp="1"/>
          </p:cNvSpPr>
          <p:nvPr>
            <p:ph idx="1"/>
          </p:nvPr>
        </p:nvSpPr>
        <p:spPr>
          <a:xfrm>
            <a:off x="1024128" y="2286000"/>
            <a:ext cx="6066818" cy="4023360"/>
          </a:xfrm>
        </p:spPr>
        <p:txBody>
          <a:bodyPr>
            <a:normAutofit/>
          </a:bodyPr>
          <a:lstStyle/>
          <a:p>
            <a:pPr>
              <a:buFont typeface="Wingdings" pitchFamily="2" charset="2"/>
              <a:buChar char="§"/>
            </a:pPr>
            <a:r>
              <a:rPr lang="en-US" altLang="x-none"/>
              <a:t>Informative pages</a:t>
            </a:r>
          </a:p>
          <a:p>
            <a:pPr>
              <a:buFont typeface="Wingdings" pitchFamily="2" charset="2"/>
              <a:buChar char="§"/>
            </a:pPr>
            <a:r>
              <a:rPr lang="en-US" altLang="x-none"/>
              <a:t>Personal web pages</a:t>
            </a:r>
          </a:p>
          <a:p>
            <a:pPr>
              <a:buFont typeface="Wingdings" pitchFamily="2" charset="2"/>
              <a:buChar char="§"/>
            </a:pPr>
            <a:r>
              <a:rPr lang="en-US" altLang="x-none"/>
              <a:t>Political/interest group pages</a:t>
            </a:r>
          </a:p>
          <a:p>
            <a:pPr>
              <a:buFont typeface="Wingdings" pitchFamily="2" charset="2"/>
              <a:buChar char="§"/>
            </a:pPr>
            <a:r>
              <a:rPr lang="en-US" altLang="x-none"/>
              <a:t>Marketing-oriented or “infomercial” pages (advertisement pages)</a:t>
            </a:r>
          </a:p>
          <a:p>
            <a:pPr>
              <a:buFont typeface="Wingdings" pitchFamily="2" charset="2"/>
              <a:buChar char="§"/>
            </a:pPr>
            <a:r>
              <a:rPr lang="en-US" altLang="x-none"/>
              <a:t>Entertainment pages</a:t>
            </a:r>
          </a:p>
          <a:p>
            <a:pPr>
              <a:buFont typeface="Wingdings" pitchFamily="2" charset="2"/>
              <a:buChar char="§"/>
            </a:pPr>
            <a:r>
              <a:rPr lang="en-US" altLang="x-none"/>
              <a:t>Differentiate between these types of websites:</a:t>
            </a:r>
          </a:p>
          <a:p>
            <a:pPr>
              <a:buFont typeface="Wingdings" pitchFamily="2" charset="2"/>
              <a:buChar char="§"/>
            </a:pPr>
            <a:r>
              <a:rPr lang="en-US" altLang="x-none"/>
              <a:t>.com, .edu, .gov, .org, .co.uk, ac.uk etc</a:t>
            </a:r>
          </a:p>
          <a:p>
            <a:pPr marL="128016" lvl="1" indent="0">
              <a:buNone/>
            </a:pPr>
            <a:endParaRPr lang="en-US" dirty="0"/>
          </a:p>
        </p:txBody>
      </p:sp>
      <p:pic>
        <p:nvPicPr>
          <p:cNvPr id="4" name="Picture 2" descr="Image result for domain names">
            <a:extLst>
              <a:ext uri="{FF2B5EF4-FFF2-40B4-BE49-F238E27FC236}">
                <a16:creationId xmlns:a16="http://schemas.microsoft.com/office/drawing/2014/main" id="{6A09D1D4-D9BF-7C45-B6C5-D4039C47A2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19" r="27742"/>
          <a:stretch/>
        </p:blipFill>
        <p:spPr bwMode="auto">
          <a:xfrm>
            <a:off x="7552266" y="10"/>
            <a:ext cx="463973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00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BE62-5E8C-F742-8840-1C68DFCB0DDB}"/>
              </a:ext>
            </a:extLst>
          </p:cNvPr>
          <p:cNvSpPr>
            <a:spLocks noGrp="1"/>
          </p:cNvSpPr>
          <p:nvPr>
            <p:ph type="title"/>
          </p:nvPr>
        </p:nvSpPr>
        <p:spPr>
          <a:xfrm>
            <a:off x="1024128" y="585216"/>
            <a:ext cx="6066818" cy="1499616"/>
          </a:xfrm>
        </p:spPr>
        <p:txBody>
          <a:bodyPr>
            <a:normAutofit/>
          </a:bodyPr>
          <a:lstStyle/>
          <a:p>
            <a:r>
              <a:rPr lang="en-US"/>
              <a:t>Types of web pages</a:t>
            </a:r>
          </a:p>
        </p:txBody>
      </p:sp>
      <p:sp>
        <p:nvSpPr>
          <p:cNvPr id="3" name="Content Placeholder 2">
            <a:extLst>
              <a:ext uri="{FF2B5EF4-FFF2-40B4-BE49-F238E27FC236}">
                <a16:creationId xmlns:a16="http://schemas.microsoft.com/office/drawing/2014/main" id="{0B286241-52AC-444E-AB91-709E5262E870}"/>
              </a:ext>
            </a:extLst>
          </p:cNvPr>
          <p:cNvSpPr>
            <a:spLocks noGrp="1"/>
          </p:cNvSpPr>
          <p:nvPr>
            <p:ph idx="1"/>
          </p:nvPr>
        </p:nvSpPr>
        <p:spPr>
          <a:xfrm>
            <a:off x="400514" y="1761447"/>
            <a:ext cx="6824246" cy="4394200"/>
          </a:xfrm>
        </p:spPr>
        <p:txBody>
          <a:bodyPr>
            <a:noAutofit/>
          </a:bodyPr>
          <a:lstStyle/>
          <a:p>
            <a:pPr>
              <a:buFont typeface="Wingdings" pitchFamily="2" charset="2"/>
              <a:buChar char="Ø"/>
            </a:pPr>
            <a:r>
              <a:rPr lang="en-GB" sz="1600" b="1" dirty="0"/>
              <a:t>.com, co.uk</a:t>
            </a:r>
          </a:p>
          <a:p>
            <a:pPr>
              <a:buFont typeface="Arial" panose="020B0604020202020204" pitchFamily="34" charset="0"/>
              <a:buChar char="•"/>
            </a:pPr>
            <a:r>
              <a:rPr lang="en-GB" sz="1600" dirty="0"/>
              <a:t>This is a commercial site. The information provided by commercial interests is usually trying to promote something.</a:t>
            </a:r>
          </a:p>
          <a:p>
            <a:pPr>
              <a:buFont typeface="Wingdings" pitchFamily="2" charset="2"/>
              <a:buChar char="Ø"/>
            </a:pPr>
            <a:r>
              <a:rPr lang="en-GB" sz="1600" dirty="0"/>
              <a:t>.</a:t>
            </a:r>
            <a:r>
              <a:rPr lang="en-GB" sz="1600" b="1" dirty="0" err="1"/>
              <a:t>edu</a:t>
            </a:r>
            <a:r>
              <a:rPr lang="en-GB" sz="1600" b="1" dirty="0"/>
              <a:t>, ac.uk</a:t>
            </a:r>
            <a:endParaRPr lang="en-GB" sz="1600" dirty="0"/>
          </a:p>
          <a:p>
            <a:pPr>
              <a:spcBef>
                <a:spcPts val="600"/>
              </a:spcBef>
              <a:buFont typeface="Arial" panose="020B0604020202020204" pitchFamily="34" charset="0"/>
              <a:buChar char="•"/>
            </a:pPr>
            <a:r>
              <a:rPr lang="en-GB" sz="1600" dirty="0"/>
              <a:t>refers to Educational institution. </a:t>
            </a:r>
          </a:p>
          <a:p>
            <a:pPr>
              <a:spcBef>
                <a:spcPts val="600"/>
              </a:spcBef>
              <a:buFont typeface="Arial" panose="020B0604020202020204" pitchFamily="34" charset="0"/>
              <a:buChar char="•"/>
            </a:pPr>
            <a:r>
              <a:rPr lang="en-GB" sz="1600" dirty="0"/>
              <a:t>If a resource is from a department of research, it can generally be taken as credible. </a:t>
            </a:r>
          </a:p>
          <a:p>
            <a:pPr>
              <a:spcBef>
                <a:spcPts val="600"/>
              </a:spcBef>
              <a:buFont typeface="Arial" panose="020B0604020202020204" pitchFamily="34" charset="0"/>
              <a:buChar char="•"/>
            </a:pPr>
            <a:r>
              <a:rPr lang="en-GB" sz="1600" dirty="0"/>
              <a:t>However, students' personal Web sites are not.</a:t>
            </a:r>
          </a:p>
          <a:p>
            <a:pPr>
              <a:buFont typeface="Wingdings" pitchFamily="2" charset="2"/>
              <a:buChar char="Ø"/>
            </a:pPr>
            <a:r>
              <a:rPr lang="en-GB" sz="1600" b="1" dirty="0"/>
              <a:t>.</a:t>
            </a:r>
            <a:r>
              <a:rPr lang="en-GB" sz="1600" b="1" dirty="0" err="1"/>
              <a:t>gov</a:t>
            </a:r>
            <a:r>
              <a:rPr lang="en-GB" sz="1600" b="1" dirty="0"/>
              <a:t> </a:t>
            </a:r>
          </a:p>
          <a:p>
            <a:pPr>
              <a:buFont typeface="Arial" panose="020B0604020202020204" pitchFamily="34" charset="0"/>
              <a:buChar char="•"/>
            </a:pPr>
            <a:r>
              <a:rPr lang="en-GB" sz="1600" dirty="0"/>
              <a:t>refers to Government. </a:t>
            </a:r>
          </a:p>
          <a:p>
            <a:pPr>
              <a:buFont typeface="Arial" panose="020B0604020202020204" pitchFamily="34" charset="0"/>
              <a:buChar char="•"/>
            </a:pPr>
            <a:r>
              <a:rPr lang="en-GB" sz="1600" dirty="0"/>
              <a:t>If you come across a site with this domain, then you're viewing the USA or the UK government site. </a:t>
            </a:r>
          </a:p>
          <a:p>
            <a:pPr>
              <a:buFont typeface="Arial" panose="020B0604020202020204" pitchFamily="34" charset="0"/>
              <a:buChar char="•"/>
            </a:pPr>
            <a:r>
              <a:rPr lang="en-GB" sz="1600" dirty="0"/>
              <a:t>All branches of the United States federal government use this domain. Information such as Census (population) statistics etc. </a:t>
            </a:r>
          </a:p>
          <a:p>
            <a:pPr>
              <a:buFont typeface="Arial" panose="020B0604020202020204" pitchFamily="34" charset="0"/>
              <a:buChar char="•"/>
            </a:pPr>
            <a:r>
              <a:rPr lang="en-GB" sz="1600" dirty="0"/>
              <a:t>The information is considered to be from a credible source.</a:t>
            </a:r>
          </a:p>
        </p:txBody>
      </p:sp>
      <p:pic>
        <p:nvPicPr>
          <p:cNvPr id="2050" name="Picture 2" descr="Image result for domain names">
            <a:extLst>
              <a:ext uri="{FF2B5EF4-FFF2-40B4-BE49-F238E27FC236}">
                <a16:creationId xmlns:a16="http://schemas.microsoft.com/office/drawing/2014/main" id="{9D0BD50A-ACCE-9A48-A731-2B8C32C259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19" r="27742"/>
          <a:stretch/>
        </p:blipFill>
        <p:spPr bwMode="auto">
          <a:xfrm>
            <a:off x="7552266" y="10"/>
            <a:ext cx="463973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9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BE62-5E8C-F742-8840-1C68DFCB0DDB}"/>
              </a:ext>
            </a:extLst>
          </p:cNvPr>
          <p:cNvSpPr>
            <a:spLocks noGrp="1"/>
          </p:cNvSpPr>
          <p:nvPr>
            <p:ph type="title"/>
          </p:nvPr>
        </p:nvSpPr>
        <p:spPr>
          <a:xfrm>
            <a:off x="1024128" y="585216"/>
            <a:ext cx="6066818" cy="1499616"/>
          </a:xfrm>
        </p:spPr>
        <p:txBody>
          <a:bodyPr>
            <a:normAutofit/>
          </a:bodyPr>
          <a:lstStyle/>
          <a:p>
            <a:r>
              <a:rPr lang="en-US"/>
              <a:t>Types of web pages</a:t>
            </a:r>
          </a:p>
        </p:txBody>
      </p:sp>
      <p:sp>
        <p:nvSpPr>
          <p:cNvPr id="3" name="Content Placeholder 2">
            <a:extLst>
              <a:ext uri="{FF2B5EF4-FFF2-40B4-BE49-F238E27FC236}">
                <a16:creationId xmlns:a16="http://schemas.microsoft.com/office/drawing/2014/main" id="{0B286241-52AC-444E-AB91-709E5262E870}"/>
              </a:ext>
            </a:extLst>
          </p:cNvPr>
          <p:cNvSpPr>
            <a:spLocks noGrp="1"/>
          </p:cNvSpPr>
          <p:nvPr>
            <p:ph idx="1"/>
          </p:nvPr>
        </p:nvSpPr>
        <p:spPr>
          <a:xfrm>
            <a:off x="457200" y="1943100"/>
            <a:ext cx="7095066" cy="4914900"/>
          </a:xfrm>
        </p:spPr>
        <p:txBody>
          <a:bodyPr>
            <a:normAutofit/>
          </a:bodyPr>
          <a:lstStyle/>
          <a:p>
            <a:pPr lvl="1">
              <a:buFont typeface="Wingdings" pitchFamily="2" charset="2"/>
              <a:buChar char="Ø"/>
            </a:pPr>
            <a:r>
              <a:rPr lang="en-GB" sz="1600" b="1" dirty="0"/>
              <a:t>.org </a:t>
            </a:r>
          </a:p>
          <a:p>
            <a:pPr lvl="1"/>
            <a:r>
              <a:rPr lang="en-GB" sz="1600" dirty="0"/>
              <a:t>refers to Traditionally a non-profit organization. </a:t>
            </a:r>
          </a:p>
          <a:p>
            <a:pPr lvl="1"/>
            <a:r>
              <a:rPr lang="en-GB" sz="1600" dirty="0"/>
              <a:t>Generally, the information in these types of sites is credible and unbiased. </a:t>
            </a:r>
          </a:p>
          <a:p>
            <a:pPr lvl="1"/>
            <a:r>
              <a:rPr lang="en-GB" sz="1600" dirty="0"/>
              <a:t>You probably want to give this domain a closer look these days.</a:t>
            </a:r>
          </a:p>
          <a:p>
            <a:pPr lvl="1">
              <a:buFont typeface="Wingdings" pitchFamily="2" charset="2"/>
              <a:buChar char="Ø"/>
            </a:pPr>
            <a:r>
              <a:rPr lang="en-GB" sz="1600" b="1" dirty="0"/>
              <a:t>.mil </a:t>
            </a:r>
          </a:p>
          <a:p>
            <a:pPr lvl="1"/>
            <a:r>
              <a:rPr lang="en-GB" sz="1600" dirty="0"/>
              <a:t>refers to Military. </a:t>
            </a:r>
          </a:p>
          <a:p>
            <a:pPr lvl="1"/>
            <a:r>
              <a:rPr lang="en-GB" sz="1600" dirty="0"/>
              <a:t>This domain suffix is used by the various branches of the Armed Forces of the United States.</a:t>
            </a:r>
          </a:p>
          <a:p>
            <a:pPr lvl="1">
              <a:buFont typeface="Wingdings" pitchFamily="2" charset="2"/>
              <a:buChar char="Ø"/>
            </a:pPr>
            <a:r>
              <a:rPr lang="en-GB" sz="1600" b="1" dirty="0" err="1"/>
              <a:t>.net</a:t>
            </a:r>
            <a:r>
              <a:rPr lang="en-GB" sz="1600" b="1" dirty="0"/>
              <a:t> </a:t>
            </a:r>
          </a:p>
          <a:p>
            <a:pPr lvl="1"/>
            <a:r>
              <a:rPr lang="en-GB" sz="1600" dirty="0"/>
              <a:t>refers to Network. </a:t>
            </a:r>
          </a:p>
          <a:p>
            <a:pPr lvl="1"/>
            <a:r>
              <a:rPr lang="en-GB" sz="1600" dirty="0"/>
              <a:t>You might find any kind of site under this domain suffix. </a:t>
            </a:r>
          </a:p>
          <a:p>
            <a:pPr lvl="1"/>
            <a:r>
              <a:rPr lang="en-GB" sz="1600" dirty="0"/>
              <a:t>It acts as a catch-all for sites that don't fit into any of the preceding domain suffixes. </a:t>
            </a:r>
          </a:p>
          <a:p>
            <a:pPr lvl="1"/>
            <a:r>
              <a:rPr lang="en-GB" sz="1600" dirty="0"/>
              <a:t>Information from these sites should be given careful scrutiny.</a:t>
            </a:r>
            <a:endParaRPr lang="en-US" sz="1600" dirty="0"/>
          </a:p>
        </p:txBody>
      </p:sp>
      <p:pic>
        <p:nvPicPr>
          <p:cNvPr id="3074" name="Picture 2" descr="Image result for domain names">
            <a:extLst>
              <a:ext uri="{FF2B5EF4-FFF2-40B4-BE49-F238E27FC236}">
                <a16:creationId xmlns:a16="http://schemas.microsoft.com/office/drawing/2014/main" id="{9F59E4B1-CFA1-4D4F-A740-948816A7A2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19" r="27742"/>
          <a:stretch/>
        </p:blipFill>
        <p:spPr bwMode="auto">
          <a:xfrm>
            <a:off x="7552266" y="10"/>
            <a:ext cx="463973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014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1790</Words>
  <Application>Microsoft Office PowerPoint</Application>
  <PresentationFormat>Widescreen</PresentationFormat>
  <Paragraphs>178</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Rounded MT Bold</vt:lpstr>
      <vt:lpstr>Calibri</vt:lpstr>
      <vt:lpstr>Tw Cen MT</vt:lpstr>
      <vt:lpstr>Tw Cen MT Condensed</vt:lpstr>
      <vt:lpstr>Wingdings</vt:lpstr>
      <vt:lpstr>Wingdings 3</vt:lpstr>
      <vt:lpstr>Integral</vt:lpstr>
      <vt:lpstr>Conducting Research on the Internet</vt:lpstr>
      <vt:lpstr>Learning Topics</vt:lpstr>
      <vt:lpstr>Internet to research</vt:lpstr>
      <vt:lpstr>Why do we need to evaluate web sources?</vt:lpstr>
      <vt:lpstr>Why do we need to evaluate web sources?</vt:lpstr>
      <vt:lpstr>Internet Domain</vt:lpstr>
      <vt:lpstr>Types of web pages</vt:lpstr>
      <vt:lpstr>Types of web pages</vt:lpstr>
      <vt:lpstr>Types of web pages</vt:lpstr>
      <vt:lpstr>Web Search Tools</vt:lpstr>
      <vt:lpstr>Search Engines</vt:lpstr>
      <vt:lpstr>Search directories</vt:lpstr>
      <vt:lpstr>Meta search engines</vt:lpstr>
      <vt:lpstr>Researching the Internet</vt:lpstr>
      <vt:lpstr>Researching the  Internet  - authority</vt:lpstr>
      <vt:lpstr>Researching the  Internet  - Affiliation</vt:lpstr>
      <vt:lpstr>Researching the  Internet  - Audience</vt:lpstr>
      <vt:lpstr>Researching the  Internet  - currency</vt:lpstr>
      <vt:lpstr>Researching the  Internet  - Reliability/accuracy</vt:lpstr>
      <vt:lpstr>Researching the  Internet  - validity</vt:lpstr>
      <vt:lpstr>Researching the  Internet  -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Conducting Research on the Internet</dc:title>
  <dc:creator>Chandranna Rayadurg</dc:creator>
  <cp:lastModifiedBy>Ana Maria Rizescu</cp:lastModifiedBy>
  <cp:revision>8</cp:revision>
  <dcterms:created xsi:type="dcterms:W3CDTF">2020-08-13T16:28:21Z</dcterms:created>
  <dcterms:modified xsi:type="dcterms:W3CDTF">2022-04-07T15:34:05Z</dcterms:modified>
</cp:coreProperties>
</file>