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4"/>
  </p:notesMasterIdLst>
  <p:sldIdLst>
    <p:sldId id="287" r:id="rId2"/>
    <p:sldId id="257" r:id="rId3"/>
    <p:sldId id="288" r:id="rId4"/>
    <p:sldId id="271" r:id="rId5"/>
    <p:sldId id="283" r:id="rId6"/>
    <p:sldId id="281" r:id="rId7"/>
    <p:sldId id="272" r:id="rId8"/>
    <p:sldId id="273" r:id="rId9"/>
    <p:sldId id="274" r:id="rId10"/>
    <p:sldId id="275" r:id="rId11"/>
    <p:sldId id="276" r:id="rId12"/>
    <p:sldId id="258" r:id="rId13"/>
    <p:sldId id="260" r:id="rId14"/>
    <p:sldId id="261" r:id="rId15"/>
    <p:sldId id="264" r:id="rId16"/>
    <p:sldId id="266" r:id="rId17"/>
    <p:sldId id="280" r:id="rId18"/>
    <p:sldId id="268" r:id="rId19"/>
    <p:sldId id="262" r:id="rId20"/>
    <p:sldId id="263" r:id="rId21"/>
    <p:sldId id="284" r:id="rId22"/>
    <p:sldId id="28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33" autoAdjust="0"/>
    <p:restoredTop sz="94626"/>
  </p:normalViewPr>
  <p:slideViewPr>
    <p:cSldViewPr snapToGrid="0" snapToObjects="1">
      <p:cViewPr>
        <p:scale>
          <a:sx n="75" d="100"/>
          <a:sy n="75" d="100"/>
        </p:scale>
        <p:origin x="1008"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92D644-B88C-41C7-AB05-0722C0A3E702}"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E7FB961E-4512-4D52-B3AC-3F05C5C6BA7A}">
      <dgm:prSet/>
      <dgm:spPr/>
      <dgm:t>
        <a:bodyPr/>
        <a:lstStyle/>
        <a:p>
          <a:r>
            <a:rPr lang="en-US"/>
            <a:t>After completing this topic, you should be able to:</a:t>
          </a:r>
        </a:p>
      </dgm:t>
    </dgm:pt>
    <dgm:pt modelId="{41993A7B-71B6-40F3-B130-FB7AE22C2A90}" type="parTrans" cxnId="{B885103A-4D38-495E-9D69-04E91F1E3135}">
      <dgm:prSet/>
      <dgm:spPr/>
      <dgm:t>
        <a:bodyPr/>
        <a:lstStyle/>
        <a:p>
          <a:endParaRPr lang="en-US"/>
        </a:p>
      </dgm:t>
    </dgm:pt>
    <dgm:pt modelId="{3D20119C-AB8E-41EF-B613-FE13CEE55D76}" type="sibTrans" cxnId="{B885103A-4D38-495E-9D69-04E91F1E3135}">
      <dgm:prSet/>
      <dgm:spPr/>
      <dgm:t>
        <a:bodyPr/>
        <a:lstStyle/>
        <a:p>
          <a:endParaRPr lang="en-US"/>
        </a:p>
      </dgm:t>
    </dgm:pt>
    <dgm:pt modelId="{944151A8-5CE8-4DB2-9FFA-607059B517D5}">
      <dgm:prSet/>
      <dgm:spPr/>
      <dgm:t>
        <a:bodyPr/>
        <a:lstStyle/>
        <a:p>
          <a:r>
            <a:rPr lang="en-US"/>
            <a:t>Understand what a digital footprint is?</a:t>
          </a:r>
        </a:p>
      </dgm:t>
    </dgm:pt>
    <dgm:pt modelId="{D005363E-2CB8-4842-9253-27C5E8955C75}" type="parTrans" cxnId="{58AFF515-808C-4CD9-A8A5-A37EEA26B95B}">
      <dgm:prSet/>
      <dgm:spPr/>
      <dgm:t>
        <a:bodyPr/>
        <a:lstStyle/>
        <a:p>
          <a:endParaRPr lang="en-US"/>
        </a:p>
      </dgm:t>
    </dgm:pt>
    <dgm:pt modelId="{B3845A9B-A53A-4169-906C-A22B70CA5985}" type="sibTrans" cxnId="{58AFF515-808C-4CD9-A8A5-A37EEA26B95B}">
      <dgm:prSet/>
      <dgm:spPr/>
      <dgm:t>
        <a:bodyPr/>
        <a:lstStyle/>
        <a:p>
          <a:endParaRPr lang="en-US"/>
        </a:p>
      </dgm:t>
    </dgm:pt>
    <dgm:pt modelId="{FFC64B59-9CF0-4738-9A53-A38E3CE68ECB}">
      <dgm:prSet/>
      <dgm:spPr/>
      <dgm:t>
        <a:bodyPr/>
        <a:lstStyle/>
        <a:p>
          <a:r>
            <a:rPr lang="en-US"/>
            <a:t>Controlling Digital Footprint</a:t>
          </a:r>
        </a:p>
      </dgm:t>
    </dgm:pt>
    <dgm:pt modelId="{BD8DFEE1-1FDD-419B-8AB3-E018B7B28D84}" type="parTrans" cxnId="{559D0D83-7663-45BD-BB79-E1328C7150EB}">
      <dgm:prSet/>
      <dgm:spPr/>
      <dgm:t>
        <a:bodyPr/>
        <a:lstStyle/>
        <a:p>
          <a:endParaRPr lang="en-US"/>
        </a:p>
      </dgm:t>
    </dgm:pt>
    <dgm:pt modelId="{A70CFD34-A2D4-4874-A7DB-58720AE5DA4A}" type="sibTrans" cxnId="{559D0D83-7663-45BD-BB79-E1328C7150EB}">
      <dgm:prSet/>
      <dgm:spPr/>
      <dgm:t>
        <a:bodyPr/>
        <a:lstStyle/>
        <a:p>
          <a:endParaRPr lang="en-US"/>
        </a:p>
      </dgm:t>
    </dgm:pt>
    <dgm:pt modelId="{1CE7D576-709B-4135-A71A-E1E53A389145}">
      <dgm:prSet/>
      <dgm:spPr/>
      <dgm:t>
        <a:bodyPr/>
        <a:lstStyle/>
        <a:p>
          <a:r>
            <a:rPr lang="en-US"/>
            <a:t>Managing Footprint</a:t>
          </a:r>
        </a:p>
      </dgm:t>
    </dgm:pt>
    <dgm:pt modelId="{80449FD2-46F5-4405-BDBC-BB666EE6D14C}" type="parTrans" cxnId="{B7CB333C-3810-465A-8A97-157CB4BD9D35}">
      <dgm:prSet/>
      <dgm:spPr/>
      <dgm:t>
        <a:bodyPr/>
        <a:lstStyle/>
        <a:p>
          <a:endParaRPr lang="en-US"/>
        </a:p>
      </dgm:t>
    </dgm:pt>
    <dgm:pt modelId="{FF2DB538-5B1F-45BA-AD8F-DA3AEDC8D7B4}" type="sibTrans" cxnId="{B7CB333C-3810-465A-8A97-157CB4BD9D35}">
      <dgm:prSet/>
      <dgm:spPr/>
      <dgm:t>
        <a:bodyPr/>
        <a:lstStyle/>
        <a:p>
          <a:endParaRPr lang="en-US"/>
        </a:p>
      </dgm:t>
    </dgm:pt>
    <dgm:pt modelId="{E03D0129-49F1-482D-9C8A-C0C2E9A7E5EE}">
      <dgm:prSet/>
      <dgm:spPr/>
      <dgm:t>
        <a:bodyPr/>
        <a:lstStyle/>
        <a:p>
          <a:r>
            <a:rPr lang="en-US"/>
            <a:t>What are the benefits of being digital?</a:t>
          </a:r>
        </a:p>
      </dgm:t>
    </dgm:pt>
    <dgm:pt modelId="{D2B99E91-E956-498C-9EFF-A53DF1747FCE}" type="parTrans" cxnId="{A69E543A-6789-408D-9E40-ADCC19783A22}">
      <dgm:prSet/>
      <dgm:spPr/>
      <dgm:t>
        <a:bodyPr/>
        <a:lstStyle/>
        <a:p>
          <a:endParaRPr lang="en-US"/>
        </a:p>
      </dgm:t>
    </dgm:pt>
    <dgm:pt modelId="{8E2F41F8-D717-4148-BFED-52F26507D225}" type="sibTrans" cxnId="{A69E543A-6789-408D-9E40-ADCC19783A22}">
      <dgm:prSet/>
      <dgm:spPr/>
      <dgm:t>
        <a:bodyPr/>
        <a:lstStyle/>
        <a:p>
          <a:endParaRPr lang="en-US"/>
        </a:p>
      </dgm:t>
    </dgm:pt>
    <dgm:pt modelId="{7D4B6EB6-5B18-5546-8324-138C87604D55}" type="pres">
      <dgm:prSet presAssocID="{8A92D644-B88C-41C7-AB05-0722C0A3E702}" presName="Name0" presStyleCnt="0">
        <dgm:presLayoutVars>
          <dgm:dir/>
          <dgm:animLvl val="lvl"/>
          <dgm:resizeHandles val="exact"/>
        </dgm:presLayoutVars>
      </dgm:prSet>
      <dgm:spPr/>
    </dgm:pt>
    <dgm:pt modelId="{DE58A234-A59C-7F49-B55D-092E2A99D982}" type="pres">
      <dgm:prSet presAssocID="{E7FB961E-4512-4D52-B3AC-3F05C5C6BA7A}" presName="linNode" presStyleCnt="0"/>
      <dgm:spPr/>
    </dgm:pt>
    <dgm:pt modelId="{5268F9B2-A0CE-3D4D-B315-BD8D4BE6BD88}" type="pres">
      <dgm:prSet presAssocID="{E7FB961E-4512-4D52-B3AC-3F05C5C6BA7A}" presName="parentText" presStyleLbl="node1" presStyleIdx="0" presStyleCnt="1">
        <dgm:presLayoutVars>
          <dgm:chMax val="1"/>
          <dgm:bulletEnabled val="1"/>
        </dgm:presLayoutVars>
      </dgm:prSet>
      <dgm:spPr/>
    </dgm:pt>
    <dgm:pt modelId="{5F322340-CFE9-CB4C-9113-4984A82B385D}" type="pres">
      <dgm:prSet presAssocID="{E7FB961E-4512-4D52-B3AC-3F05C5C6BA7A}" presName="descendantText" presStyleLbl="alignAccFollowNode1" presStyleIdx="0" presStyleCnt="1">
        <dgm:presLayoutVars>
          <dgm:bulletEnabled val="1"/>
        </dgm:presLayoutVars>
      </dgm:prSet>
      <dgm:spPr/>
    </dgm:pt>
  </dgm:ptLst>
  <dgm:cxnLst>
    <dgm:cxn modelId="{58AFF515-808C-4CD9-A8A5-A37EEA26B95B}" srcId="{E7FB961E-4512-4D52-B3AC-3F05C5C6BA7A}" destId="{944151A8-5CE8-4DB2-9FFA-607059B517D5}" srcOrd="0" destOrd="0" parTransId="{D005363E-2CB8-4842-9253-27C5E8955C75}" sibTransId="{B3845A9B-A53A-4169-906C-A22B70CA5985}"/>
    <dgm:cxn modelId="{6C9CA822-9241-284D-AE6A-AE851DC33558}" type="presOf" srcId="{E7FB961E-4512-4D52-B3AC-3F05C5C6BA7A}" destId="{5268F9B2-A0CE-3D4D-B315-BD8D4BE6BD88}" srcOrd="0" destOrd="0" presId="urn:microsoft.com/office/officeart/2005/8/layout/vList5"/>
    <dgm:cxn modelId="{3F809B27-2723-ED41-945C-36EB2F9A4496}" type="presOf" srcId="{944151A8-5CE8-4DB2-9FFA-607059B517D5}" destId="{5F322340-CFE9-CB4C-9113-4984A82B385D}" srcOrd="0" destOrd="0" presId="urn:microsoft.com/office/officeart/2005/8/layout/vList5"/>
    <dgm:cxn modelId="{B885103A-4D38-495E-9D69-04E91F1E3135}" srcId="{8A92D644-B88C-41C7-AB05-0722C0A3E702}" destId="{E7FB961E-4512-4D52-B3AC-3F05C5C6BA7A}" srcOrd="0" destOrd="0" parTransId="{41993A7B-71B6-40F3-B130-FB7AE22C2A90}" sibTransId="{3D20119C-AB8E-41EF-B613-FE13CEE55D76}"/>
    <dgm:cxn modelId="{A69E543A-6789-408D-9E40-ADCC19783A22}" srcId="{E7FB961E-4512-4D52-B3AC-3F05C5C6BA7A}" destId="{E03D0129-49F1-482D-9C8A-C0C2E9A7E5EE}" srcOrd="3" destOrd="0" parTransId="{D2B99E91-E956-498C-9EFF-A53DF1747FCE}" sibTransId="{8E2F41F8-D717-4148-BFED-52F26507D225}"/>
    <dgm:cxn modelId="{B7CB333C-3810-465A-8A97-157CB4BD9D35}" srcId="{E7FB961E-4512-4D52-B3AC-3F05C5C6BA7A}" destId="{1CE7D576-709B-4135-A71A-E1E53A389145}" srcOrd="2" destOrd="0" parTransId="{80449FD2-46F5-4405-BDBC-BB666EE6D14C}" sibTransId="{FF2DB538-5B1F-45BA-AD8F-DA3AEDC8D7B4}"/>
    <dgm:cxn modelId="{A2FCDB5F-B26D-B846-89CA-6712C4EE3628}" type="presOf" srcId="{E03D0129-49F1-482D-9C8A-C0C2E9A7E5EE}" destId="{5F322340-CFE9-CB4C-9113-4984A82B385D}" srcOrd="0" destOrd="3" presId="urn:microsoft.com/office/officeart/2005/8/layout/vList5"/>
    <dgm:cxn modelId="{4C747342-7088-3045-98E1-AAEC421F320A}" type="presOf" srcId="{FFC64B59-9CF0-4738-9A53-A38E3CE68ECB}" destId="{5F322340-CFE9-CB4C-9113-4984A82B385D}" srcOrd="0" destOrd="1" presId="urn:microsoft.com/office/officeart/2005/8/layout/vList5"/>
    <dgm:cxn modelId="{64D8686A-C035-DB44-9EEC-9EFD58634069}" type="presOf" srcId="{8A92D644-B88C-41C7-AB05-0722C0A3E702}" destId="{7D4B6EB6-5B18-5546-8324-138C87604D55}" srcOrd="0" destOrd="0" presId="urn:microsoft.com/office/officeart/2005/8/layout/vList5"/>
    <dgm:cxn modelId="{559D0D83-7663-45BD-BB79-E1328C7150EB}" srcId="{E7FB961E-4512-4D52-B3AC-3F05C5C6BA7A}" destId="{FFC64B59-9CF0-4738-9A53-A38E3CE68ECB}" srcOrd="1" destOrd="0" parTransId="{BD8DFEE1-1FDD-419B-8AB3-E018B7B28D84}" sibTransId="{A70CFD34-A2D4-4874-A7DB-58720AE5DA4A}"/>
    <dgm:cxn modelId="{841471DA-719C-1E40-A7C6-FEC956D34031}" type="presOf" srcId="{1CE7D576-709B-4135-A71A-E1E53A389145}" destId="{5F322340-CFE9-CB4C-9113-4984A82B385D}" srcOrd="0" destOrd="2" presId="urn:microsoft.com/office/officeart/2005/8/layout/vList5"/>
    <dgm:cxn modelId="{91065A85-4E5A-7B4D-A003-6CA684CDD024}" type="presParOf" srcId="{7D4B6EB6-5B18-5546-8324-138C87604D55}" destId="{DE58A234-A59C-7F49-B55D-092E2A99D982}" srcOrd="0" destOrd="0" presId="urn:microsoft.com/office/officeart/2005/8/layout/vList5"/>
    <dgm:cxn modelId="{E92CA3AE-04A9-954A-A92E-A89C96D1398D}" type="presParOf" srcId="{DE58A234-A59C-7F49-B55D-092E2A99D982}" destId="{5268F9B2-A0CE-3D4D-B315-BD8D4BE6BD88}" srcOrd="0" destOrd="0" presId="urn:microsoft.com/office/officeart/2005/8/layout/vList5"/>
    <dgm:cxn modelId="{C54C4F9D-B70E-5F45-B452-10CB0D486D6B}" type="presParOf" srcId="{DE58A234-A59C-7F49-B55D-092E2A99D982}" destId="{5F322340-CFE9-CB4C-9113-4984A82B385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46AEC-31A3-44DB-BBFD-1AAF21826C4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06380A4-B4C0-4D60-A137-EC984CC0E417}">
      <dgm:prSet/>
      <dgm:spPr/>
      <dgm:t>
        <a:bodyPr/>
        <a:lstStyle/>
        <a:p>
          <a:r>
            <a:rPr lang="en-US"/>
            <a:t>And it’s surprisingly easy to publish information about you online. Even if you aren’t in the public eye, at some point someone might want to gather information about you with the intention of discrediting you. </a:t>
          </a:r>
        </a:p>
      </dgm:t>
    </dgm:pt>
    <dgm:pt modelId="{3758A0A8-BC43-4FBD-A7B7-472B1DFEDD5E}" type="parTrans" cxnId="{F80DC479-5290-4556-9F32-44B3669FF935}">
      <dgm:prSet/>
      <dgm:spPr/>
      <dgm:t>
        <a:bodyPr/>
        <a:lstStyle/>
        <a:p>
          <a:endParaRPr lang="en-US"/>
        </a:p>
      </dgm:t>
    </dgm:pt>
    <dgm:pt modelId="{0171E7BA-5B1B-4ABB-8844-7D73214885BA}" type="sibTrans" cxnId="{F80DC479-5290-4556-9F32-44B3669FF935}">
      <dgm:prSet/>
      <dgm:spPr/>
      <dgm:t>
        <a:bodyPr/>
        <a:lstStyle/>
        <a:p>
          <a:endParaRPr lang="en-US"/>
        </a:p>
      </dgm:t>
    </dgm:pt>
    <dgm:pt modelId="{A1202CF7-EECF-4684-96CA-C8B388AA80DE}">
      <dgm:prSet/>
      <dgm:spPr/>
      <dgm:t>
        <a:bodyPr/>
        <a:lstStyle/>
        <a:p>
          <a:r>
            <a:rPr lang="en-US"/>
            <a:t>To find out more about why it’s important, and about how information about you is used and shared, search for the Internet Society’s resources on managing your identity.</a:t>
          </a:r>
        </a:p>
      </dgm:t>
    </dgm:pt>
    <dgm:pt modelId="{B0015C57-9D45-4539-9564-2A65660E4D7B}" type="parTrans" cxnId="{ACC5F18A-92B2-4F12-90C8-2C2A75071A11}">
      <dgm:prSet/>
      <dgm:spPr/>
      <dgm:t>
        <a:bodyPr/>
        <a:lstStyle/>
        <a:p>
          <a:endParaRPr lang="en-US"/>
        </a:p>
      </dgm:t>
    </dgm:pt>
    <dgm:pt modelId="{0B00B232-ACA6-450B-93A6-4251D66F1E98}" type="sibTrans" cxnId="{ACC5F18A-92B2-4F12-90C8-2C2A75071A11}">
      <dgm:prSet/>
      <dgm:spPr/>
      <dgm:t>
        <a:bodyPr/>
        <a:lstStyle/>
        <a:p>
          <a:endParaRPr lang="en-US"/>
        </a:p>
      </dgm:t>
    </dgm:pt>
    <dgm:pt modelId="{8E9CF2A9-38EF-4EAF-81D5-F27E6B2F1B8D}">
      <dgm:prSet/>
      <dgm:spPr/>
      <dgm:t>
        <a:bodyPr/>
        <a:lstStyle/>
        <a:p>
          <a:r>
            <a:rPr lang="en-US"/>
            <a:t>Visit www.internetsociety.org</a:t>
          </a:r>
        </a:p>
      </dgm:t>
    </dgm:pt>
    <dgm:pt modelId="{8586CA2B-7CA9-4959-B16D-8023F15C92AB}" type="parTrans" cxnId="{A47CBEA4-9675-430C-BCC2-DAA5D0F83694}">
      <dgm:prSet/>
      <dgm:spPr/>
      <dgm:t>
        <a:bodyPr/>
        <a:lstStyle/>
        <a:p>
          <a:endParaRPr lang="en-US"/>
        </a:p>
      </dgm:t>
    </dgm:pt>
    <dgm:pt modelId="{D24E0D08-FEB2-439A-9221-6D04C4CD7C57}" type="sibTrans" cxnId="{A47CBEA4-9675-430C-BCC2-DAA5D0F83694}">
      <dgm:prSet/>
      <dgm:spPr/>
      <dgm:t>
        <a:bodyPr/>
        <a:lstStyle/>
        <a:p>
          <a:endParaRPr lang="en-US"/>
        </a:p>
      </dgm:t>
    </dgm:pt>
    <dgm:pt modelId="{B6B0EE83-85A3-4374-8655-A6204CA8A8FD}" type="pres">
      <dgm:prSet presAssocID="{DC646AEC-31A3-44DB-BBFD-1AAF21826C47}" presName="root" presStyleCnt="0">
        <dgm:presLayoutVars>
          <dgm:dir/>
          <dgm:resizeHandles val="exact"/>
        </dgm:presLayoutVars>
      </dgm:prSet>
      <dgm:spPr/>
    </dgm:pt>
    <dgm:pt modelId="{34DA8BD1-413B-4411-BCB6-689BFAB523D3}" type="pres">
      <dgm:prSet presAssocID="{206380A4-B4C0-4D60-A137-EC984CC0E417}" presName="compNode" presStyleCnt="0"/>
      <dgm:spPr/>
    </dgm:pt>
    <dgm:pt modelId="{6DC69995-016D-43B4-B220-3877772E5AA9}" type="pres">
      <dgm:prSet presAssocID="{206380A4-B4C0-4D60-A137-EC984CC0E417}" presName="bgRect" presStyleLbl="bgShp" presStyleIdx="0" presStyleCnt="3"/>
      <dgm:spPr/>
    </dgm:pt>
    <dgm:pt modelId="{4BA4D1E6-DE19-4B10-B512-DC4B32F7E5A4}" type="pres">
      <dgm:prSet presAssocID="{206380A4-B4C0-4D60-A137-EC984CC0E4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35C12251-48B0-42DA-B3E0-D33F2C601F76}" type="pres">
      <dgm:prSet presAssocID="{206380A4-B4C0-4D60-A137-EC984CC0E417}" presName="spaceRect" presStyleCnt="0"/>
      <dgm:spPr/>
    </dgm:pt>
    <dgm:pt modelId="{BD4C426E-F87E-490A-B035-DE4B8597BF89}" type="pres">
      <dgm:prSet presAssocID="{206380A4-B4C0-4D60-A137-EC984CC0E417}" presName="parTx" presStyleLbl="revTx" presStyleIdx="0" presStyleCnt="3">
        <dgm:presLayoutVars>
          <dgm:chMax val="0"/>
          <dgm:chPref val="0"/>
        </dgm:presLayoutVars>
      </dgm:prSet>
      <dgm:spPr/>
    </dgm:pt>
    <dgm:pt modelId="{31466282-11DC-406C-967C-FA74CC667FB9}" type="pres">
      <dgm:prSet presAssocID="{0171E7BA-5B1B-4ABB-8844-7D73214885BA}" presName="sibTrans" presStyleCnt="0"/>
      <dgm:spPr/>
    </dgm:pt>
    <dgm:pt modelId="{ED09F4D9-D3D3-4121-BC48-92D89AB6F546}" type="pres">
      <dgm:prSet presAssocID="{A1202CF7-EECF-4684-96CA-C8B388AA80DE}" presName="compNode" presStyleCnt="0"/>
      <dgm:spPr/>
    </dgm:pt>
    <dgm:pt modelId="{269BDF81-7FF3-419C-8352-5664A0CEE09F}" type="pres">
      <dgm:prSet presAssocID="{A1202CF7-EECF-4684-96CA-C8B388AA80DE}" presName="bgRect" presStyleLbl="bgShp" presStyleIdx="1" presStyleCnt="3"/>
      <dgm:spPr/>
    </dgm:pt>
    <dgm:pt modelId="{6269C428-A6E0-4C68-83F2-A0562F3539AB}" type="pres">
      <dgm:prSet presAssocID="{A1202CF7-EECF-4684-96CA-C8B388AA80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A925F0E6-C56A-4C2C-B27B-7C02695EB258}" type="pres">
      <dgm:prSet presAssocID="{A1202CF7-EECF-4684-96CA-C8B388AA80DE}" presName="spaceRect" presStyleCnt="0"/>
      <dgm:spPr/>
    </dgm:pt>
    <dgm:pt modelId="{3FC60AD9-8BCE-4CEC-9756-FE16DC5F955B}" type="pres">
      <dgm:prSet presAssocID="{A1202CF7-EECF-4684-96CA-C8B388AA80DE}" presName="parTx" presStyleLbl="revTx" presStyleIdx="1" presStyleCnt="3">
        <dgm:presLayoutVars>
          <dgm:chMax val="0"/>
          <dgm:chPref val="0"/>
        </dgm:presLayoutVars>
      </dgm:prSet>
      <dgm:spPr/>
    </dgm:pt>
    <dgm:pt modelId="{E3A71988-656B-4BED-AB81-8ECCF5443E53}" type="pres">
      <dgm:prSet presAssocID="{0B00B232-ACA6-450B-93A6-4251D66F1E98}" presName="sibTrans" presStyleCnt="0"/>
      <dgm:spPr/>
    </dgm:pt>
    <dgm:pt modelId="{0F4CFB96-0AAE-47D8-B9EB-4DF9F4766294}" type="pres">
      <dgm:prSet presAssocID="{8E9CF2A9-38EF-4EAF-81D5-F27E6B2F1B8D}" presName="compNode" presStyleCnt="0"/>
      <dgm:spPr/>
    </dgm:pt>
    <dgm:pt modelId="{33F19676-BA8C-412D-BC6A-52EF906DE22A}" type="pres">
      <dgm:prSet presAssocID="{8E9CF2A9-38EF-4EAF-81D5-F27E6B2F1B8D}" presName="bgRect" presStyleLbl="bgShp" presStyleIdx="2" presStyleCnt="3"/>
      <dgm:spPr/>
    </dgm:pt>
    <dgm:pt modelId="{FDE9507A-6FBE-4F70-A147-536432C71FD8}" type="pres">
      <dgm:prSet presAssocID="{8E9CF2A9-38EF-4EAF-81D5-F27E6B2F1B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456BA2F2-0CBB-4452-A4BA-7917B58D56E5}" type="pres">
      <dgm:prSet presAssocID="{8E9CF2A9-38EF-4EAF-81D5-F27E6B2F1B8D}" presName="spaceRect" presStyleCnt="0"/>
      <dgm:spPr/>
    </dgm:pt>
    <dgm:pt modelId="{80BDC1D0-53ED-4A48-B114-4BED5114B0A8}" type="pres">
      <dgm:prSet presAssocID="{8E9CF2A9-38EF-4EAF-81D5-F27E6B2F1B8D}" presName="parTx" presStyleLbl="revTx" presStyleIdx="2" presStyleCnt="3">
        <dgm:presLayoutVars>
          <dgm:chMax val="0"/>
          <dgm:chPref val="0"/>
        </dgm:presLayoutVars>
      </dgm:prSet>
      <dgm:spPr/>
    </dgm:pt>
  </dgm:ptLst>
  <dgm:cxnLst>
    <dgm:cxn modelId="{3C576448-EA00-4BCA-B7AA-2F1072FDB86E}" type="presOf" srcId="{A1202CF7-EECF-4684-96CA-C8B388AA80DE}" destId="{3FC60AD9-8BCE-4CEC-9756-FE16DC5F955B}" srcOrd="0" destOrd="0" presId="urn:microsoft.com/office/officeart/2018/2/layout/IconVerticalSolidList"/>
    <dgm:cxn modelId="{F80DC479-5290-4556-9F32-44B3669FF935}" srcId="{DC646AEC-31A3-44DB-BBFD-1AAF21826C47}" destId="{206380A4-B4C0-4D60-A137-EC984CC0E417}" srcOrd="0" destOrd="0" parTransId="{3758A0A8-BC43-4FBD-A7B7-472B1DFEDD5E}" sibTransId="{0171E7BA-5B1B-4ABB-8844-7D73214885BA}"/>
    <dgm:cxn modelId="{ACC5F18A-92B2-4F12-90C8-2C2A75071A11}" srcId="{DC646AEC-31A3-44DB-BBFD-1AAF21826C47}" destId="{A1202CF7-EECF-4684-96CA-C8B388AA80DE}" srcOrd="1" destOrd="0" parTransId="{B0015C57-9D45-4539-9564-2A65660E4D7B}" sibTransId="{0B00B232-ACA6-450B-93A6-4251D66F1E98}"/>
    <dgm:cxn modelId="{C30B4F92-4B6E-400E-93F9-4086508E0DE1}" type="presOf" srcId="{DC646AEC-31A3-44DB-BBFD-1AAF21826C47}" destId="{B6B0EE83-85A3-4374-8655-A6204CA8A8FD}" srcOrd="0" destOrd="0" presId="urn:microsoft.com/office/officeart/2018/2/layout/IconVerticalSolidList"/>
    <dgm:cxn modelId="{B3559093-F5A1-40EB-83B0-FAF74E1A9D6B}" type="presOf" srcId="{8E9CF2A9-38EF-4EAF-81D5-F27E6B2F1B8D}" destId="{80BDC1D0-53ED-4A48-B114-4BED5114B0A8}" srcOrd="0" destOrd="0" presId="urn:microsoft.com/office/officeart/2018/2/layout/IconVerticalSolidList"/>
    <dgm:cxn modelId="{A47CBEA4-9675-430C-BCC2-DAA5D0F83694}" srcId="{DC646AEC-31A3-44DB-BBFD-1AAF21826C47}" destId="{8E9CF2A9-38EF-4EAF-81D5-F27E6B2F1B8D}" srcOrd="2" destOrd="0" parTransId="{8586CA2B-7CA9-4959-B16D-8023F15C92AB}" sibTransId="{D24E0D08-FEB2-439A-9221-6D04C4CD7C57}"/>
    <dgm:cxn modelId="{C76E25C2-C886-4AAD-B3AB-D5DB5041B8F7}" type="presOf" srcId="{206380A4-B4C0-4D60-A137-EC984CC0E417}" destId="{BD4C426E-F87E-490A-B035-DE4B8597BF89}" srcOrd="0" destOrd="0" presId="urn:microsoft.com/office/officeart/2018/2/layout/IconVerticalSolidList"/>
    <dgm:cxn modelId="{8C9FA43A-DDB8-4AA3-B0F8-6C0DCABA899D}" type="presParOf" srcId="{B6B0EE83-85A3-4374-8655-A6204CA8A8FD}" destId="{34DA8BD1-413B-4411-BCB6-689BFAB523D3}" srcOrd="0" destOrd="0" presId="urn:microsoft.com/office/officeart/2018/2/layout/IconVerticalSolidList"/>
    <dgm:cxn modelId="{3150C078-B968-4914-B394-CA711F36F5A9}" type="presParOf" srcId="{34DA8BD1-413B-4411-BCB6-689BFAB523D3}" destId="{6DC69995-016D-43B4-B220-3877772E5AA9}" srcOrd="0" destOrd="0" presId="urn:microsoft.com/office/officeart/2018/2/layout/IconVerticalSolidList"/>
    <dgm:cxn modelId="{10C4109C-CD50-4BA8-99F7-EF535F9552F4}" type="presParOf" srcId="{34DA8BD1-413B-4411-BCB6-689BFAB523D3}" destId="{4BA4D1E6-DE19-4B10-B512-DC4B32F7E5A4}" srcOrd="1" destOrd="0" presId="urn:microsoft.com/office/officeart/2018/2/layout/IconVerticalSolidList"/>
    <dgm:cxn modelId="{E4DC7D8A-BCB0-442D-9D76-8B9050806718}" type="presParOf" srcId="{34DA8BD1-413B-4411-BCB6-689BFAB523D3}" destId="{35C12251-48B0-42DA-B3E0-D33F2C601F76}" srcOrd="2" destOrd="0" presId="urn:microsoft.com/office/officeart/2018/2/layout/IconVerticalSolidList"/>
    <dgm:cxn modelId="{661E349F-7767-425D-A418-2C1E04F1A320}" type="presParOf" srcId="{34DA8BD1-413B-4411-BCB6-689BFAB523D3}" destId="{BD4C426E-F87E-490A-B035-DE4B8597BF89}" srcOrd="3" destOrd="0" presId="urn:microsoft.com/office/officeart/2018/2/layout/IconVerticalSolidList"/>
    <dgm:cxn modelId="{B366E8E6-58C0-4B74-BB7A-98EDFF76018A}" type="presParOf" srcId="{B6B0EE83-85A3-4374-8655-A6204CA8A8FD}" destId="{31466282-11DC-406C-967C-FA74CC667FB9}" srcOrd="1" destOrd="0" presId="urn:microsoft.com/office/officeart/2018/2/layout/IconVerticalSolidList"/>
    <dgm:cxn modelId="{ADDE0EED-750F-4C44-BB7B-55F9A0B5CF8C}" type="presParOf" srcId="{B6B0EE83-85A3-4374-8655-A6204CA8A8FD}" destId="{ED09F4D9-D3D3-4121-BC48-92D89AB6F546}" srcOrd="2" destOrd="0" presId="urn:microsoft.com/office/officeart/2018/2/layout/IconVerticalSolidList"/>
    <dgm:cxn modelId="{FEBB8BDF-8A82-405D-935B-748482DE8C3D}" type="presParOf" srcId="{ED09F4D9-D3D3-4121-BC48-92D89AB6F546}" destId="{269BDF81-7FF3-419C-8352-5664A0CEE09F}" srcOrd="0" destOrd="0" presId="urn:microsoft.com/office/officeart/2018/2/layout/IconVerticalSolidList"/>
    <dgm:cxn modelId="{6AF73ADA-06D8-4C97-9C2A-F626AC429677}" type="presParOf" srcId="{ED09F4D9-D3D3-4121-BC48-92D89AB6F546}" destId="{6269C428-A6E0-4C68-83F2-A0562F3539AB}" srcOrd="1" destOrd="0" presId="urn:microsoft.com/office/officeart/2018/2/layout/IconVerticalSolidList"/>
    <dgm:cxn modelId="{28884EC4-E983-4C15-BAE0-1C50051523F7}" type="presParOf" srcId="{ED09F4D9-D3D3-4121-BC48-92D89AB6F546}" destId="{A925F0E6-C56A-4C2C-B27B-7C02695EB258}" srcOrd="2" destOrd="0" presId="urn:microsoft.com/office/officeart/2018/2/layout/IconVerticalSolidList"/>
    <dgm:cxn modelId="{74F48367-FF73-41C4-95B8-1AB650F7ADD6}" type="presParOf" srcId="{ED09F4D9-D3D3-4121-BC48-92D89AB6F546}" destId="{3FC60AD9-8BCE-4CEC-9756-FE16DC5F955B}" srcOrd="3" destOrd="0" presId="urn:microsoft.com/office/officeart/2018/2/layout/IconVerticalSolidList"/>
    <dgm:cxn modelId="{37F4A065-1C88-47DA-ABBE-A05191846E15}" type="presParOf" srcId="{B6B0EE83-85A3-4374-8655-A6204CA8A8FD}" destId="{E3A71988-656B-4BED-AB81-8ECCF5443E53}" srcOrd="3" destOrd="0" presId="urn:microsoft.com/office/officeart/2018/2/layout/IconVerticalSolidList"/>
    <dgm:cxn modelId="{995E143E-33C8-4D48-87F7-6034F6B8FB18}" type="presParOf" srcId="{B6B0EE83-85A3-4374-8655-A6204CA8A8FD}" destId="{0F4CFB96-0AAE-47D8-B9EB-4DF9F4766294}" srcOrd="4" destOrd="0" presId="urn:microsoft.com/office/officeart/2018/2/layout/IconVerticalSolidList"/>
    <dgm:cxn modelId="{2569904B-277E-4CFE-8BC1-D0AB598B5EE5}" type="presParOf" srcId="{0F4CFB96-0AAE-47D8-B9EB-4DF9F4766294}" destId="{33F19676-BA8C-412D-BC6A-52EF906DE22A}" srcOrd="0" destOrd="0" presId="urn:microsoft.com/office/officeart/2018/2/layout/IconVerticalSolidList"/>
    <dgm:cxn modelId="{5F2A5967-9C93-44AA-893B-18D84DC5ED09}" type="presParOf" srcId="{0F4CFB96-0AAE-47D8-B9EB-4DF9F4766294}" destId="{FDE9507A-6FBE-4F70-A147-536432C71FD8}" srcOrd="1" destOrd="0" presId="urn:microsoft.com/office/officeart/2018/2/layout/IconVerticalSolidList"/>
    <dgm:cxn modelId="{ED0D00EC-DC27-48E3-B431-68B19AB8DC78}" type="presParOf" srcId="{0F4CFB96-0AAE-47D8-B9EB-4DF9F4766294}" destId="{456BA2F2-0CBB-4452-A4BA-7917B58D56E5}" srcOrd="2" destOrd="0" presId="urn:microsoft.com/office/officeart/2018/2/layout/IconVerticalSolidList"/>
    <dgm:cxn modelId="{CA2F43A6-5C5B-4010-84E3-35EE4AA52275}" type="presParOf" srcId="{0F4CFB96-0AAE-47D8-B9EB-4DF9F4766294}" destId="{80BDC1D0-53ED-4A48-B114-4BED5114B0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5F7FA-3F72-49B9-B052-BBB5C6C28FAF}" type="doc">
      <dgm:prSet loTypeId="urn:microsoft.com/office/officeart/2005/8/layout/default" loCatId="list" qsTypeId="urn:microsoft.com/office/officeart/2005/8/quickstyle/simple4" qsCatId="simple" csTypeId="urn:microsoft.com/office/officeart/2005/8/colors/accent3_2" csCatId="accent3" phldr="1"/>
      <dgm:spPr/>
      <dgm:t>
        <a:bodyPr/>
        <a:lstStyle/>
        <a:p>
          <a:endParaRPr lang="en-US"/>
        </a:p>
      </dgm:t>
    </dgm:pt>
    <dgm:pt modelId="{D92F73BA-58BD-4A32-92B1-9D385D1A4841}">
      <dgm:prSet/>
      <dgm:spPr/>
      <dgm:t>
        <a:bodyPr/>
        <a:lstStyle/>
        <a:p>
          <a:r>
            <a:rPr lang="en-US"/>
            <a:t>Be kind, helpful and understanding</a:t>
          </a:r>
        </a:p>
      </dgm:t>
    </dgm:pt>
    <dgm:pt modelId="{8FD7573C-B003-49E7-9109-CFF4EE08A3FC}" type="parTrans" cxnId="{363FA24B-80F0-4511-9A12-D78343846AFB}">
      <dgm:prSet/>
      <dgm:spPr/>
      <dgm:t>
        <a:bodyPr/>
        <a:lstStyle/>
        <a:p>
          <a:endParaRPr lang="en-US"/>
        </a:p>
      </dgm:t>
    </dgm:pt>
    <dgm:pt modelId="{C678A1B0-57C5-440B-9B14-69273F498C39}" type="sibTrans" cxnId="{363FA24B-80F0-4511-9A12-D78343846AFB}">
      <dgm:prSet/>
      <dgm:spPr/>
      <dgm:t>
        <a:bodyPr/>
        <a:lstStyle/>
        <a:p>
          <a:endParaRPr lang="en-US"/>
        </a:p>
      </dgm:t>
    </dgm:pt>
    <dgm:pt modelId="{338A4168-B8D7-4F6E-AF2C-E1C441EDD892}">
      <dgm:prSet/>
      <dgm:spPr/>
      <dgm:t>
        <a:bodyPr/>
        <a:lstStyle/>
        <a:p>
          <a:r>
            <a:rPr lang="en-US"/>
            <a:t>Use privacy settings</a:t>
          </a:r>
        </a:p>
      </dgm:t>
    </dgm:pt>
    <dgm:pt modelId="{17517878-CB01-4BF7-81EF-3FD1C6465CC4}" type="parTrans" cxnId="{5EF2DA8C-AF2D-4F1F-A5E0-314423C0524B}">
      <dgm:prSet/>
      <dgm:spPr/>
      <dgm:t>
        <a:bodyPr/>
        <a:lstStyle/>
        <a:p>
          <a:endParaRPr lang="en-US"/>
        </a:p>
      </dgm:t>
    </dgm:pt>
    <dgm:pt modelId="{1303D416-9F69-4C7E-969B-4CE61BBED268}" type="sibTrans" cxnId="{5EF2DA8C-AF2D-4F1F-A5E0-314423C0524B}">
      <dgm:prSet/>
      <dgm:spPr/>
      <dgm:t>
        <a:bodyPr/>
        <a:lstStyle/>
        <a:p>
          <a:endParaRPr lang="en-US"/>
        </a:p>
      </dgm:t>
    </dgm:pt>
    <dgm:pt modelId="{279D6199-5E4F-4D50-A474-EBF81F9FFAFE}">
      <dgm:prSet/>
      <dgm:spPr/>
      <dgm:t>
        <a:bodyPr/>
        <a:lstStyle/>
        <a:p>
          <a:r>
            <a:rPr lang="en-US"/>
            <a:t>Keep a list of accounts</a:t>
          </a:r>
        </a:p>
      </dgm:t>
    </dgm:pt>
    <dgm:pt modelId="{04076927-57AA-472F-9AF8-AD1423199FEF}" type="parTrans" cxnId="{869C761D-A0A8-4399-95B1-9CB00A98F49D}">
      <dgm:prSet/>
      <dgm:spPr/>
      <dgm:t>
        <a:bodyPr/>
        <a:lstStyle/>
        <a:p>
          <a:endParaRPr lang="en-US"/>
        </a:p>
      </dgm:t>
    </dgm:pt>
    <dgm:pt modelId="{0343D1EB-C3F4-4516-ABC4-B38A9AC2481A}" type="sibTrans" cxnId="{869C761D-A0A8-4399-95B1-9CB00A98F49D}">
      <dgm:prSet/>
      <dgm:spPr/>
      <dgm:t>
        <a:bodyPr/>
        <a:lstStyle/>
        <a:p>
          <a:endParaRPr lang="en-US"/>
        </a:p>
      </dgm:t>
    </dgm:pt>
    <dgm:pt modelId="{4776D4E1-5971-48F3-AFCD-BC70CD82ABFF}">
      <dgm:prSet/>
      <dgm:spPr/>
      <dgm:t>
        <a:bodyPr/>
        <a:lstStyle/>
        <a:p>
          <a:r>
            <a:rPr lang="en-US"/>
            <a:t>Do not overshare</a:t>
          </a:r>
        </a:p>
      </dgm:t>
    </dgm:pt>
    <dgm:pt modelId="{D1B3A8F8-DCCD-4E31-8815-FE413906364C}" type="parTrans" cxnId="{B627BE65-9C43-4438-B07A-E38D49055D17}">
      <dgm:prSet/>
      <dgm:spPr/>
      <dgm:t>
        <a:bodyPr/>
        <a:lstStyle/>
        <a:p>
          <a:endParaRPr lang="en-US"/>
        </a:p>
      </dgm:t>
    </dgm:pt>
    <dgm:pt modelId="{49A6C479-1548-4908-BFCB-DBF351E62519}" type="sibTrans" cxnId="{B627BE65-9C43-4438-B07A-E38D49055D17}">
      <dgm:prSet/>
      <dgm:spPr/>
      <dgm:t>
        <a:bodyPr/>
        <a:lstStyle/>
        <a:p>
          <a:endParaRPr lang="en-US"/>
        </a:p>
      </dgm:t>
    </dgm:pt>
    <dgm:pt modelId="{72620446-98A1-4AC2-A59C-6BAC94A7887C}">
      <dgm:prSet/>
      <dgm:spPr/>
      <dgm:t>
        <a:bodyPr/>
        <a:lstStyle/>
        <a:p>
          <a:r>
            <a:rPr lang="en-US"/>
            <a:t>Use a password keeper, Ex: Dashlane</a:t>
          </a:r>
        </a:p>
      </dgm:t>
    </dgm:pt>
    <dgm:pt modelId="{F3C63826-941C-477F-91F8-5E0E0002ED90}" type="parTrans" cxnId="{C8AE5ED7-5F19-4F64-81EE-D7F9BCE63C75}">
      <dgm:prSet/>
      <dgm:spPr/>
      <dgm:t>
        <a:bodyPr/>
        <a:lstStyle/>
        <a:p>
          <a:endParaRPr lang="en-US"/>
        </a:p>
      </dgm:t>
    </dgm:pt>
    <dgm:pt modelId="{88F97256-7897-4F5D-A2E7-67E4A07E3289}" type="sibTrans" cxnId="{C8AE5ED7-5F19-4F64-81EE-D7F9BCE63C75}">
      <dgm:prSet/>
      <dgm:spPr/>
      <dgm:t>
        <a:bodyPr/>
        <a:lstStyle/>
        <a:p>
          <a:endParaRPr lang="en-US"/>
        </a:p>
      </dgm:t>
    </dgm:pt>
    <dgm:pt modelId="{E3345D5B-4A57-43E4-803E-B82E51D1B166}">
      <dgm:prSet/>
      <dgm:spPr/>
      <dgm:t>
        <a:bodyPr/>
        <a:lstStyle/>
        <a:p>
          <a:r>
            <a:rPr lang="en-US"/>
            <a:t>Google yourself, know what’s out there.</a:t>
          </a:r>
        </a:p>
      </dgm:t>
    </dgm:pt>
    <dgm:pt modelId="{92C744A6-7E6A-4738-97E5-DDB8108E6624}" type="parTrans" cxnId="{F606DCD0-633C-47A7-8087-8CD9EA45C8F2}">
      <dgm:prSet/>
      <dgm:spPr/>
      <dgm:t>
        <a:bodyPr/>
        <a:lstStyle/>
        <a:p>
          <a:endParaRPr lang="en-US"/>
        </a:p>
      </dgm:t>
    </dgm:pt>
    <dgm:pt modelId="{666BD337-3792-4378-BA10-174C097A90F1}" type="sibTrans" cxnId="{F606DCD0-633C-47A7-8087-8CD9EA45C8F2}">
      <dgm:prSet/>
      <dgm:spPr/>
      <dgm:t>
        <a:bodyPr/>
        <a:lstStyle/>
        <a:p>
          <a:endParaRPr lang="en-US"/>
        </a:p>
      </dgm:t>
    </dgm:pt>
    <dgm:pt modelId="{F8FEF220-2D5F-4E8C-A65A-1DA2596A037C}">
      <dgm:prSet/>
      <dgm:spPr/>
      <dgm:t>
        <a:bodyPr/>
        <a:lstStyle/>
        <a:p>
          <a:r>
            <a:rPr lang="en-US"/>
            <a:t>Monitor linking accounts</a:t>
          </a:r>
        </a:p>
      </dgm:t>
    </dgm:pt>
    <dgm:pt modelId="{773810F2-FF99-47D8-B643-4C66468C81DB}" type="parTrans" cxnId="{029304E1-C0FB-4C36-A7F2-BE8285E011E8}">
      <dgm:prSet/>
      <dgm:spPr/>
      <dgm:t>
        <a:bodyPr/>
        <a:lstStyle/>
        <a:p>
          <a:endParaRPr lang="en-US"/>
        </a:p>
      </dgm:t>
    </dgm:pt>
    <dgm:pt modelId="{E4716992-53DB-4C8D-9DDA-2E41B0366B9E}" type="sibTrans" cxnId="{029304E1-C0FB-4C36-A7F2-BE8285E011E8}">
      <dgm:prSet/>
      <dgm:spPr/>
      <dgm:t>
        <a:bodyPr/>
        <a:lstStyle/>
        <a:p>
          <a:endParaRPr lang="en-US"/>
        </a:p>
      </dgm:t>
    </dgm:pt>
    <dgm:pt modelId="{A127BA90-F7D4-41A2-A1B3-5A56142A9284}">
      <dgm:prSet/>
      <dgm:spPr/>
      <dgm:t>
        <a:bodyPr/>
        <a:lstStyle/>
        <a:p>
          <a:r>
            <a:rPr lang="en-US"/>
            <a:t>Consider using an anonymous secondary email</a:t>
          </a:r>
        </a:p>
      </dgm:t>
    </dgm:pt>
    <dgm:pt modelId="{11F6F34A-31DC-4D19-BB88-662FAC6A6056}" type="parTrans" cxnId="{13F1409E-5391-4A22-85F5-86CFDD6084F8}">
      <dgm:prSet/>
      <dgm:spPr/>
      <dgm:t>
        <a:bodyPr/>
        <a:lstStyle/>
        <a:p>
          <a:endParaRPr lang="en-US"/>
        </a:p>
      </dgm:t>
    </dgm:pt>
    <dgm:pt modelId="{AD4AC543-4F36-4F61-9D8D-691D033BF75C}" type="sibTrans" cxnId="{13F1409E-5391-4A22-85F5-86CFDD6084F8}">
      <dgm:prSet/>
      <dgm:spPr/>
      <dgm:t>
        <a:bodyPr/>
        <a:lstStyle/>
        <a:p>
          <a:endParaRPr lang="en-US"/>
        </a:p>
      </dgm:t>
    </dgm:pt>
    <dgm:pt modelId="{E953097C-6073-48D1-88BD-76D4E9F974F9}">
      <dgm:prSet/>
      <dgm:spPr/>
      <dgm:t>
        <a:bodyPr/>
        <a:lstStyle/>
        <a:p>
          <a:r>
            <a:rPr lang="en-US"/>
            <a:t>At least skim the terms and conditions</a:t>
          </a:r>
        </a:p>
      </dgm:t>
    </dgm:pt>
    <dgm:pt modelId="{4E5265DA-8287-4038-ADAA-FD24A4EF2191}" type="parTrans" cxnId="{62CABD57-F7C2-4C05-AFD8-CFFE88F7E5FB}">
      <dgm:prSet/>
      <dgm:spPr/>
      <dgm:t>
        <a:bodyPr/>
        <a:lstStyle/>
        <a:p>
          <a:endParaRPr lang="en-US"/>
        </a:p>
      </dgm:t>
    </dgm:pt>
    <dgm:pt modelId="{E2F905E0-2F41-4F29-8974-294415EBAC05}" type="sibTrans" cxnId="{62CABD57-F7C2-4C05-AFD8-CFFE88F7E5FB}">
      <dgm:prSet/>
      <dgm:spPr/>
      <dgm:t>
        <a:bodyPr/>
        <a:lstStyle/>
        <a:p>
          <a:endParaRPr lang="en-US"/>
        </a:p>
      </dgm:t>
    </dgm:pt>
    <dgm:pt modelId="{907A3DEC-C20B-48AA-A567-685706FADECC}">
      <dgm:prSet/>
      <dgm:spPr/>
      <dgm:t>
        <a:bodyPr/>
        <a:lstStyle/>
        <a:p>
          <a:r>
            <a:rPr lang="en-US"/>
            <a:t>Know that sending is publishing-forever</a:t>
          </a:r>
        </a:p>
      </dgm:t>
    </dgm:pt>
    <dgm:pt modelId="{C0AAE670-7D53-47A4-A225-43135010AA2D}" type="parTrans" cxnId="{C2CFCA17-DDA7-4321-87FB-4CEE71EB2946}">
      <dgm:prSet/>
      <dgm:spPr/>
      <dgm:t>
        <a:bodyPr/>
        <a:lstStyle/>
        <a:p>
          <a:endParaRPr lang="en-US"/>
        </a:p>
      </dgm:t>
    </dgm:pt>
    <dgm:pt modelId="{FFBF3D9D-9B1D-4A61-AB63-D4486430A58A}" type="sibTrans" cxnId="{C2CFCA17-DDA7-4321-87FB-4CEE71EB2946}">
      <dgm:prSet/>
      <dgm:spPr/>
      <dgm:t>
        <a:bodyPr/>
        <a:lstStyle/>
        <a:p>
          <a:endParaRPr lang="en-US"/>
        </a:p>
      </dgm:t>
    </dgm:pt>
    <dgm:pt modelId="{DB604AA4-387D-461E-A9D0-6F8A8DE74FAA}">
      <dgm:prSet/>
      <dgm:spPr/>
      <dgm:t>
        <a:bodyPr/>
        <a:lstStyle/>
        <a:p>
          <a:r>
            <a:rPr lang="en-US"/>
            <a:t>Understand that searches are social. DuckDuckGo.com</a:t>
          </a:r>
        </a:p>
      </dgm:t>
    </dgm:pt>
    <dgm:pt modelId="{F189E453-2CC2-444A-B54A-44D3B00B4F35}" type="parTrans" cxnId="{DC7C537D-42E7-46A1-9038-5CCA656A3FB1}">
      <dgm:prSet/>
      <dgm:spPr/>
      <dgm:t>
        <a:bodyPr/>
        <a:lstStyle/>
        <a:p>
          <a:endParaRPr lang="en-US"/>
        </a:p>
      </dgm:t>
    </dgm:pt>
    <dgm:pt modelId="{EBF1E495-B513-4057-96B5-96F90ACD69DD}" type="sibTrans" cxnId="{DC7C537D-42E7-46A1-9038-5CCA656A3FB1}">
      <dgm:prSet/>
      <dgm:spPr/>
      <dgm:t>
        <a:bodyPr/>
        <a:lstStyle/>
        <a:p>
          <a:endParaRPr lang="en-US"/>
        </a:p>
      </dgm:t>
    </dgm:pt>
    <dgm:pt modelId="{B27C67C3-B887-4353-8776-69D003236055}">
      <dgm:prSet/>
      <dgm:spPr/>
      <dgm:t>
        <a:bodyPr/>
        <a:lstStyle/>
        <a:p>
          <a:r>
            <a:rPr lang="en-US"/>
            <a:t>Use digital tools to manage your digital footprint</a:t>
          </a:r>
        </a:p>
      </dgm:t>
    </dgm:pt>
    <dgm:pt modelId="{683396E1-E709-4D85-95DC-A6C2DF91091E}" type="parTrans" cxnId="{2A84BBC9-49C6-4E3C-8C15-6E2D52427FD1}">
      <dgm:prSet/>
      <dgm:spPr/>
      <dgm:t>
        <a:bodyPr/>
        <a:lstStyle/>
        <a:p>
          <a:endParaRPr lang="en-US"/>
        </a:p>
      </dgm:t>
    </dgm:pt>
    <dgm:pt modelId="{565B3841-D622-4974-A7E9-462CCC2481E8}" type="sibTrans" cxnId="{2A84BBC9-49C6-4E3C-8C15-6E2D52427FD1}">
      <dgm:prSet/>
      <dgm:spPr/>
      <dgm:t>
        <a:bodyPr/>
        <a:lstStyle/>
        <a:p>
          <a:endParaRPr lang="en-US"/>
        </a:p>
      </dgm:t>
    </dgm:pt>
    <dgm:pt modelId="{4D513F9C-21CC-4AA2-B123-5E437F310D7B}">
      <dgm:prSet/>
      <dgm:spPr/>
      <dgm:t>
        <a:bodyPr/>
        <a:lstStyle/>
        <a:p>
          <a:r>
            <a:rPr lang="en-GB"/>
            <a:t>(Boyle, 2019)</a:t>
          </a:r>
          <a:endParaRPr lang="en-US"/>
        </a:p>
      </dgm:t>
    </dgm:pt>
    <dgm:pt modelId="{60C1E1B5-C1C5-4BB5-8745-6CACD366176D}" type="parTrans" cxnId="{1BD5FB32-7C4E-4E47-BB2A-25B111DBC336}">
      <dgm:prSet/>
      <dgm:spPr/>
      <dgm:t>
        <a:bodyPr/>
        <a:lstStyle/>
        <a:p>
          <a:endParaRPr lang="en-US"/>
        </a:p>
      </dgm:t>
    </dgm:pt>
    <dgm:pt modelId="{F316EF1A-EC7E-4B99-A655-D809C4031745}" type="sibTrans" cxnId="{1BD5FB32-7C4E-4E47-BB2A-25B111DBC336}">
      <dgm:prSet/>
      <dgm:spPr/>
      <dgm:t>
        <a:bodyPr/>
        <a:lstStyle/>
        <a:p>
          <a:endParaRPr lang="en-US"/>
        </a:p>
      </dgm:t>
    </dgm:pt>
    <dgm:pt modelId="{1C372F58-5D26-454D-9300-8E7572A56B64}" type="pres">
      <dgm:prSet presAssocID="{FBA5F7FA-3F72-49B9-B052-BBB5C6C28FAF}" presName="diagram" presStyleCnt="0">
        <dgm:presLayoutVars>
          <dgm:dir/>
          <dgm:resizeHandles val="exact"/>
        </dgm:presLayoutVars>
      </dgm:prSet>
      <dgm:spPr/>
    </dgm:pt>
    <dgm:pt modelId="{36279B99-4DCC-DD42-8805-5541D63D58D2}" type="pres">
      <dgm:prSet presAssocID="{D92F73BA-58BD-4A32-92B1-9D385D1A4841}" presName="node" presStyleLbl="node1" presStyleIdx="0" presStyleCnt="13">
        <dgm:presLayoutVars>
          <dgm:bulletEnabled val="1"/>
        </dgm:presLayoutVars>
      </dgm:prSet>
      <dgm:spPr/>
    </dgm:pt>
    <dgm:pt modelId="{00F62BFE-79DC-024A-8141-4ABF84EBB4D1}" type="pres">
      <dgm:prSet presAssocID="{C678A1B0-57C5-440B-9B14-69273F498C39}" presName="sibTrans" presStyleCnt="0"/>
      <dgm:spPr/>
    </dgm:pt>
    <dgm:pt modelId="{FDDF780C-5B73-A94E-9EFC-8F3552E9CCAA}" type="pres">
      <dgm:prSet presAssocID="{338A4168-B8D7-4F6E-AF2C-E1C441EDD892}" presName="node" presStyleLbl="node1" presStyleIdx="1" presStyleCnt="13">
        <dgm:presLayoutVars>
          <dgm:bulletEnabled val="1"/>
        </dgm:presLayoutVars>
      </dgm:prSet>
      <dgm:spPr/>
    </dgm:pt>
    <dgm:pt modelId="{77D26965-D832-CC45-9AD1-0AA0A280164C}" type="pres">
      <dgm:prSet presAssocID="{1303D416-9F69-4C7E-969B-4CE61BBED268}" presName="sibTrans" presStyleCnt="0"/>
      <dgm:spPr/>
    </dgm:pt>
    <dgm:pt modelId="{10E430DC-0920-2543-A8AA-168BC53F2F71}" type="pres">
      <dgm:prSet presAssocID="{279D6199-5E4F-4D50-A474-EBF81F9FFAFE}" presName="node" presStyleLbl="node1" presStyleIdx="2" presStyleCnt="13">
        <dgm:presLayoutVars>
          <dgm:bulletEnabled val="1"/>
        </dgm:presLayoutVars>
      </dgm:prSet>
      <dgm:spPr/>
    </dgm:pt>
    <dgm:pt modelId="{F2E67C89-0BFF-F649-901A-18301DCFF0E5}" type="pres">
      <dgm:prSet presAssocID="{0343D1EB-C3F4-4516-ABC4-B38A9AC2481A}" presName="sibTrans" presStyleCnt="0"/>
      <dgm:spPr/>
    </dgm:pt>
    <dgm:pt modelId="{695FE12F-BD0F-2748-9AF1-D013983BA6B1}" type="pres">
      <dgm:prSet presAssocID="{4776D4E1-5971-48F3-AFCD-BC70CD82ABFF}" presName="node" presStyleLbl="node1" presStyleIdx="3" presStyleCnt="13">
        <dgm:presLayoutVars>
          <dgm:bulletEnabled val="1"/>
        </dgm:presLayoutVars>
      </dgm:prSet>
      <dgm:spPr/>
    </dgm:pt>
    <dgm:pt modelId="{D3633BB1-0223-F041-93E5-397491B0B7B2}" type="pres">
      <dgm:prSet presAssocID="{49A6C479-1548-4908-BFCB-DBF351E62519}" presName="sibTrans" presStyleCnt="0"/>
      <dgm:spPr/>
    </dgm:pt>
    <dgm:pt modelId="{871D52AC-F5E5-2C4F-9333-F624ED7B7778}" type="pres">
      <dgm:prSet presAssocID="{72620446-98A1-4AC2-A59C-6BAC94A7887C}" presName="node" presStyleLbl="node1" presStyleIdx="4" presStyleCnt="13">
        <dgm:presLayoutVars>
          <dgm:bulletEnabled val="1"/>
        </dgm:presLayoutVars>
      </dgm:prSet>
      <dgm:spPr/>
    </dgm:pt>
    <dgm:pt modelId="{8736D949-2910-C84E-A021-0F84B0AAB8DD}" type="pres">
      <dgm:prSet presAssocID="{88F97256-7897-4F5D-A2E7-67E4A07E3289}" presName="sibTrans" presStyleCnt="0"/>
      <dgm:spPr/>
    </dgm:pt>
    <dgm:pt modelId="{B5395D85-EF95-1B49-92C1-16AC2CAD6964}" type="pres">
      <dgm:prSet presAssocID="{E3345D5B-4A57-43E4-803E-B82E51D1B166}" presName="node" presStyleLbl="node1" presStyleIdx="5" presStyleCnt="13">
        <dgm:presLayoutVars>
          <dgm:bulletEnabled val="1"/>
        </dgm:presLayoutVars>
      </dgm:prSet>
      <dgm:spPr/>
    </dgm:pt>
    <dgm:pt modelId="{E51AD3B8-309D-B94C-A380-3139A7B9E8F7}" type="pres">
      <dgm:prSet presAssocID="{666BD337-3792-4378-BA10-174C097A90F1}" presName="sibTrans" presStyleCnt="0"/>
      <dgm:spPr/>
    </dgm:pt>
    <dgm:pt modelId="{DA6F278D-CC60-B248-A32F-20B46B336710}" type="pres">
      <dgm:prSet presAssocID="{F8FEF220-2D5F-4E8C-A65A-1DA2596A037C}" presName="node" presStyleLbl="node1" presStyleIdx="6" presStyleCnt="13">
        <dgm:presLayoutVars>
          <dgm:bulletEnabled val="1"/>
        </dgm:presLayoutVars>
      </dgm:prSet>
      <dgm:spPr/>
    </dgm:pt>
    <dgm:pt modelId="{D663ED25-D450-CA42-88B2-33316D3D222E}" type="pres">
      <dgm:prSet presAssocID="{E4716992-53DB-4C8D-9DDA-2E41B0366B9E}" presName="sibTrans" presStyleCnt="0"/>
      <dgm:spPr/>
    </dgm:pt>
    <dgm:pt modelId="{84F5C53D-088C-1840-86CB-6CBC35100229}" type="pres">
      <dgm:prSet presAssocID="{A127BA90-F7D4-41A2-A1B3-5A56142A9284}" presName="node" presStyleLbl="node1" presStyleIdx="7" presStyleCnt="13">
        <dgm:presLayoutVars>
          <dgm:bulletEnabled val="1"/>
        </dgm:presLayoutVars>
      </dgm:prSet>
      <dgm:spPr/>
    </dgm:pt>
    <dgm:pt modelId="{95FD5871-FED4-FB45-BC1C-EECA33A94662}" type="pres">
      <dgm:prSet presAssocID="{AD4AC543-4F36-4F61-9D8D-691D033BF75C}" presName="sibTrans" presStyleCnt="0"/>
      <dgm:spPr/>
    </dgm:pt>
    <dgm:pt modelId="{9738EE22-EDBC-4B4A-A112-0DDE2E78E915}" type="pres">
      <dgm:prSet presAssocID="{E953097C-6073-48D1-88BD-76D4E9F974F9}" presName="node" presStyleLbl="node1" presStyleIdx="8" presStyleCnt="13">
        <dgm:presLayoutVars>
          <dgm:bulletEnabled val="1"/>
        </dgm:presLayoutVars>
      </dgm:prSet>
      <dgm:spPr/>
    </dgm:pt>
    <dgm:pt modelId="{111747D2-E935-344A-A629-B3E07DDE9081}" type="pres">
      <dgm:prSet presAssocID="{E2F905E0-2F41-4F29-8974-294415EBAC05}" presName="sibTrans" presStyleCnt="0"/>
      <dgm:spPr/>
    </dgm:pt>
    <dgm:pt modelId="{4DE319DF-24B0-3844-9FDF-6A73D7C14BF4}" type="pres">
      <dgm:prSet presAssocID="{907A3DEC-C20B-48AA-A567-685706FADECC}" presName="node" presStyleLbl="node1" presStyleIdx="9" presStyleCnt="13">
        <dgm:presLayoutVars>
          <dgm:bulletEnabled val="1"/>
        </dgm:presLayoutVars>
      </dgm:prSet>
      <dgm:spPr/>
    </dgm:pt>
    <dgm:pt modelId="{2C6506BC-78E7-3340-8005-E76EB42073BB}" type="pres">
      <dgm:prSet presAssocID="{FFBF3D9D-9B1D-4A61-AB63-D4486430A58A}" presName="sibTrans" presStyleCnt="0"/>
      <dgm:spPr/>
    </dgm:pt>
    <dgm:pt modelId="{0773451D-9801-2C4E-B0DA-92C02D104C3F}" type="pres">
      <dgm:prSet presAssocID="{DB604AA4-387D-461E-A9D0-6F8A8DE74FAA}" presName="node" presStyleLbl="node1" presStyleIdx="10" presStyleCnt="13">
        <dgm:presLayoutVars>
          <dgm:bulletEnabled val="1"/>
        </dgm:presLayoutVars>
      </dgm:prSet>
      <dgm:spPr/>
    </dgm:pt>
    <dgm:pt modelId="{5179C918-F5FC-1245-9709-1F3B8CC6C55C}" type="pres">
      <dgm:prSet presAssocID="{EBF1E495-B513-4057-96B5-96F90ACD69DD}" presName="sibTrans" presStyleCnt="0"/>
      <dgm:spPr/>
    </dgm:pt>
    <dgm:pt modelId="{C3F290F1-C17D-3446-AA7E-DDC4627D38EB}" type="pres">
      <dgm:prSet presAssocID="{B27C67C3-B887-4353-8776-69D003236055}" presName="node" presStyleLbl="node1" presStyleIdx="11" presStyleCnt="13">
        <dgm:presLayoutVars>
          <dgm:bulletEnabled val="1"/>
        </dgm:presLayoutVars>
      </dgm:prSet>
      <dgm:spPr/>
    </dgm:pt>
    <dgm:pt modelId="{B82698D3-7214-344D-962B-EEB247747BB8}" type="pres">
      <dgm:prSet presAssocID="{565B3841-D622-4974-A7E9-462CCC2481E8}" presName="sibTrans" presStyleCnt="0"/>
      <dgm:spPr/>
    </dgm:pt>
    <dgm:pt modelId="{1CA6B257-1680-8F4D-A9B1-9AE4A12A4517}" type="pres">
      <dgm:prSet presAssocID="{4D513F9C-21CC-4AA2-B123-5E437F310D7B}" presName="node" presStyleLbl="node1" presStyleIdx="12" presStyleCnt="13" custScaleY="27069">
        <dgm:presLayoutVars>
          <dgm:bulletEnabled val="1"/>
        </dgm:presLayoutVars>
      </dgm:prSet>
      <dgm:spPr/>
    </dgm:pt>
  </dgm:ptLst>
  <dgm:cxnLst>
    <dgm:cxn modelId="{C1A63903-46CB-C54E-85F4-731B5C653CE2}" type="presOf" srcId="{FBA5F7FA-3F72-49B9-B052-BBB5C6C28FAF}" destId="{1C372F58-5D26-454D-9300-8E7572A56B64}" srcOrd="0" destOrd="0" presId="urn:microsoft.com/office/officeart/2005/8/layout/default"/>
    <dgm:cxn modelId="{07C9D103-7A52-794E-BED6-33904E812265}" type="presOf" srcId="{338A4168-B8D7-4F6E-AF2C-E1C441EDD892}" destId="{FDDF780C-5B73-A94E-9EFC-8F3552E9CCAA}" srcOrd="0" destOrd="0" presId="urn:microsoft.com/office/officeart/2005/8/layout/default"/>
    <dgm:cxn modelId="{C2CFCA17-DDA7-4321-87FB-4CEE71EB2946}" srcId="{FBA5F7FA-3F72-49B9-B052-BBB5C6C28FAF}" destId="{907A3DEC-C20B-48AA-A567-685706FADECC}" srcOrd="9" destOrd="0" parTransId="{C0AAE670-7D53-47A4-A225-43135010AA2D}" sibTransId="{FFBF3D9D-9B1D-4A61-AB63-D4486430A58A}"/>
    <dgm:cxn modelId="{869C761D-A0A8-4399-95B1-9CB00A98F49D}" srcId="{FBA5F7FA-3F72-49B9-B052-BBB5C6C28FAF}" destId="{279D6199-5E4F-4D50-A474-EBF81F9FFAFE}" srcOrd="2" destOrd="0" parTransId="{04076927-57AA-472F-9AF8-AD1423199FEF}" sibTransId="{0343D1EB-C3F4-4516-ABC4-B38A9AC2481A}"/>
    <dgm:cxn modelId="{8B1DC32C-E699-C049-A646-FEF37EDA154C}" type="presOf" srcId="{DB604AA4-387D-461E-A9D0-6F8A8DE74FAA}" destId="{0773451D-9801-2C4E-B0DA-92C02D104C3F}" srcOrd="0" destOrd="0" presId="urn:microsoft.com/office/officeart/2005/8/layout/default"/>
    <dgm:cxn modelId="{1BD5FB32-7C4E-4E47-BB2A-25B111DBC336}" srcId="{FBA5F7FA-3F72-49B9-B052-BBB5C6C28FAF}" destId="{4D513F9C-21CC-4AA2-B123-5E437F310D7B}" srcOrd="12" destOrd="0" parTransId="{60C1E1B5-C1C5-4BB5-8745-6CACD366176D}" sibTransId="{F316EF1A-EC7E-4B99-A655-D809C4031745}"/>
    <dgm:cxn modelId="{6BC0055F-57E4-7040-90DC-0A05DD15076A}" type="presOf" srcId="{A127BA90-F7D4-41A2-A1B3-5A56142A9284}" destId="{84F5C53D-088C-1840-86CB-6CBC35100229}" srcOrd="0" destOrd="0" presId="urn:microsoft.com/office/officeart/2005/8/layout/default"/>
    <dgm:cxn modelId="{B627BE65-9C43-4438-B07A-E38D49055D17}" srcId="{FBA5F7FA-3F72-49B9-B052-BBB5C6C28FAF}" destId="{4776D4E1-5971-48F3-AFCD-BC70CD82ABFF}" srcOrd="3" destOrd="0" parTransId="{D1B3A8F8-DCCD-4E31-8815-FE413906364C}" sibTransId="{49A6C479-1548-4908-BFCB-DBF351E62519}"/>
    <dgm:cxn modelId="{137FB067-1FD3-8649-81A3-66A237F6D852}" type="presOf" srcId="{4776D4E1-5971-48F3-AFCD-BC70CD82ABFF}" destId="{695FE12F-BD0F-2748-9AF1-D013983BA6B1}" srcOrd="0" destOrd="0" presId="urn:microsoft.com/office/officeart/2005/8/layout/default"/>
    <dgm:cxn modelId="{363FA24B-80F0-4511-9A12-D78343846AFB}" srcId="{FBA5F7FA-3F72-49B9-B052-BBB5C6C28FAF}" destId="{D92F73BA-58BD-4A32-92B1-9D385D1A4841}" srcOrd="0" destOrd="0" parTransId="{8FD7573C-B003-49E7-9109-CFF4EE08A3FC}" sibTransId="{C678A1B0-57C5-440B-9B14-69273F498C39}"/>
    <dgm:cxn modelId="{62CABD57-F7C2-4C05-AFD8-CFFE88F7E5FB}" srcId="{FBA5F7FA-3F72-49B9-B052-BBB5C6C28FAF}" destId="{E953097C-6073-48D1-88BD-76D4E9F974F9}" srcOrd="8" destOrd="0" parTransId="{4E5265DA-8287-4038-ADAA-FD24A4EF2191}" sibTransId="{E2F905E0-2F41-4F29-8974-294415EBAC05}"/>
    <dgm:cxn modelId="{09730C5A-583D-8C44-915F-610F2F3F2E5B}" type="presOf" srcId="{72620446-98A1-4AC2-A59C-6BAC94A7887C}" destId="{871D52AC-F5E5-2C4F-9333-F624ED7B7778}" srcOrd="0" destOrd="0" presId="urn:microsoft.com/office/officeart/2005/8/layout/default"/>
    <dgm:cxn modelId="{012A717B-6E50-2747-B0A5-903A8BC4D2DB}" type="presOf" srcId="{4D513F9C-21CC-4AA2-B123-5E437F310D7B}" destId="{1CA6B257-1680-8F4D-A9B1-9AE4A12A4517}" srcOrd="0" destOrd="0" presId="urn:microsoft.com/office/officeart/2005/8/layout/default"/>
    <dgm:cxn modelId="{DC7C537D-42E7-46A1-9038-5CCA656A3FB1}" srcId="{FBA5F7FA-3F72-49B9-B052-BBB5C6C28FAF}" destId="{DB604AA4-387D-461E-A9D0-6F8A8DE74FAA}" srcOrd="10" destOrd="0" parTransId="{F189E453-2CC2-444A-B54A-44D3B00B4F35}" sibTransId="{EBF1E495-B513-4057-96B5-96F90ACD69DD}"/>
    <dgm:cxn modelId="{5EF2DA8C-AF2D-4F1F-A5E0-314423C0524B}" srcId="{FBA5F7FA-3F72-49B9-B052-BBB5C6C28FAF}" destId="{338A4168-B8D7-4F6E-AF2C-E1C441EDD892}" srcOrd="1" destOrd="0" parTransId="{17517878-CB01-4BF7-81EF-3FD1C6465CC4}" sibTransId="{1303D416-9F69-4C7E-969B-4CE61BBED268}"/>
    <dgm:cxn modelId="{B1563595-3D02-CA4F-8FEA-FD69115DAD8C}" type="presOf" srcId="{E953097C-6073-48D1-88BD-76D4E9F974F9}" destId="{9738EE22-EDBC-4B4A-A112-0DDE2E78E915}" srcOrd="0" destOrd="0" presId="urn:microsoft.com/office/officeart/2005/8/layout/default"/>
    <dgm:cxn modelId="{13F1409E-5391-4A22-85F5-86CFDD6084F8}" srcId="{FBA5F7FA-3F72-49B9-B052-BBB5C6C28FAF}" destId="{A127BA90-F7D4-41A2-A1B3-5A56142A9284}" srcOrd="7" destOrd="0" parTransId="{11F6F34A-31DC-4D19-BB88-662FAC6A6056}" sibTransId="{AD4AC543-4F36-4F61-9D8D-691D033BF75C}"/>
    <dgm:cxn modelId="{6E2680A9-C461-874A-99D9-75141A706B5A}" type="presOf" srcId="{E3345D5B-4A57-43E4-803E-B82E51D1B166}" destId="{B5395D85-EF95-1B49-92C1-16AC2CAD6964}" srcOrd="0" destOrd="0" presId="urn:microsoft.com/office/officeart/2005/8/layout/default"/>
    <dgm:cxn modelId="{F329ECAE-C445-3A40-B76D-ADADE8CA49CA}" type="presOf" srcId="{279D6199-5E4F-4D50-A474-EBF81F9FFAFE}" destId="{10E430DC-0920-2543-A8AA-168BC53F2F71}" srcOrd="0" destOrd="0" presId="urn:microsoft.com/office/officeart/2005/8/layout/default"/>
    <dgm:cxn modelId="{97899CB8-FF39-E549-A1AF-C4F99BE82D64}" type="presOf" srcId="{B27C67C3-B887-4353-8776-69D003236055}" destId="{C3F290F1-C17D-3446-AA7E-DDC4627D38EB}" srcOrd="0" destOrd="0" presId="urn:microsoft.com/office/officeart/2005/8/layout/default"/>
    <dgm:cxn modelId="{2A84BBC9-49C6-4E3C-8C15-6E2D52427FD1}" srcId="{FBA5F7FA-3F72-49B9-B052-BBB5C6C28FAF}" destId="{B27C67C3-B887-4353-8776-69D003236055}" srcOrd="11" destOrd="0" parTransId="{683396E1-E709-4D85-95DC-A6C2DF91091E}" sibTransId="{565B3841-D622-4974-A7E9-462CCC2481E8}"/>
    <dgm:cxn modelId="{F606DCD0-633C-47A7-8087-8CD9EA45C8F2}" srcId="{FBA5F7FA-3F72-49B9-B052-BBB5C6C28FAF}" destId="{E3345D5B-4A57-43E4-803E-B82E51D1B166}" srcOrd="5" destOrd="0" parTransId="{92C744A6-7E6A-4738-97E5-DDB8108E6624}" sibTransId="{666BD337-3792-4378-BA10-174C097A90F1}"/>
    <dgm:cxn modelId="{C8AE5ED7-5F19-4F64-81EE-D7F9BCE63C75}" srcId="{FBA5F7FA-3F72-49B9-B052-BBB5C6C28FAF}" destId="{72620446-98A1-4AC2-A59C-6BAC94A7887C}" srcOrd="4" destOrd="0" parTransId="{F3C63826-941C-477F-91F8-5E0E0002ED90}" sibTransId="{88F97256-7897-4F5D-A2E7-67E4A07E3289}"/>
    <dgm:cxn modelId="{2E4FDBD7-DE2D-9C4A-9247-27DC16B355D3}" type="presOf" srcId="{907A3DEC-C20B-48AA-A567-685706FADECC}" destId="{4DE319DF-24B0-3844-9FDF-6A73D7C14BF4}" srcOrd="0" destOrd="0" presId="urn:microsoft.com/office/officeart/2005/8/layout/default"/>
    <dgm:cxn modelId="{029304E1-C0FB-4C36-A7F2-BE8285E011E8}" srcId="{FBA5F7FA-3F72-49B9-B052-BBB5C6C28FAF}" destId="{F8FEF220-2D5F-4E8C-A65A-1DA2596A037C}" srcOrd="6" destOrd="0" parTransId="{773810F2-FF99-47D8-B643-4C66468C81DB}" sibTransId="{E4716992-53DB-4C8D-9DDA-2E41B0366B9E}"/>
    <dgm:cxn modelId="{B79EFCE5-1C43-A74B-88AC-2EF03F71ACE1}" type="presOf" srcId="{D92F73BA-58BD-4A32-92B1-9D385D1A4841}" destId="{36279B99-4DCC-DD42-8805-5541D63D58D2}" srcOrd="0" destOrd="0" presId="urn:microsoft.com/office/officeart/2005/8/layout/default"/>
    <dgm:cxn modelId="{F55939F9-8A92-AE48-B502-2FA243C8CEEE}" type="presOf" srcId="{F8FEF220-2D5F-4E8C-A65A-1DA2596A037C}" destId="{DA6F278D-CC60-B248-A32F-20B46B336710}" srcOrd="0" destOrd="0" presId="urn:microsoft.com/office/officeart/2005/8/layout/default"/>
    <dgm:cxn modelId="{7869D157-69FD-4540-B97A-5AB2E4606CFF}" type="presParOf" srcId="{1C372F58-5D26-454D-9300-8E7572A56B64}" destId="{36279B99-4DCC-DD42-8805-5541D63D58D2}" srcOrd="0" destOrd="0" presId="urn:microsoft.com/office/officeart/2005/8/layout/default"/>
    <dgm:cxn modelId="{D8E7EE0C-C906-3646-B4F8-187FAEBBB309}" type="presParOf" srcId="{1C372F58-5D26-454D-9300-8E7572A56B64}" destId="{00F62BFE-79DC-024A-8141-4ABF84EBB4D1}" srcOrd="1" destOrd="0" presId="urn:microsoft.com/office/officeart/2005/8/layout/default"/>
    <dgm:cxn modelId="{5D8E82FE-79C6-B241-BAA8-6C92CE6386BB}" type="presParOf" srcId="{1C372F58-5D26-454D-9300-8E7572A56B64}" destId="{FDDF780C-5B73-A94E-9EFC-8F3552E9CCAA}" srcOrd="2" destOrd="0" presId="urn:microsoft.com/office/officeart/2005/8/layout/default"/>
    <dgm:cxn modelId="{3C209D8B-C273-6F42-9779-0652E51C471D}" type="presParOf" srcId="{1C372F58-5D26-454D-9300-8E7572A56B64}" destId="{77D26965-D832-CC45-9AD1-0AA0A280164C}" srcOrd="3" destOrd="0" presId="urn:microsoft.com/office/officeart/2005/8/layout/default"/>
    <dgm:cxn modelId="{AB0927AB-E823-9344-BA5E-57C9E63C5876}" type="presParOf" srcId="{1C372F58-5D26-454D-9300-8E7572A56B64}" destId="{10E430DC-0920-2543-A8AA-168BC53F2F71}" srcOrd="4" destOrd="0" presId="urn:microsoft.com/office/officeart/2005/8/layout/default"/>
    <dgm:cxn modelId="{3691ECFE-734F-BF4E-B83E-89BC99E97A3B}" type="presParOf" srcId="{1C372F58-5D26-454D-9300-8E7572A56B64}" destId="{F2E67C89-0BFF-F649-901A-18301DCFF0E5}" srcOrd="5" destOrd="0" presId="urn:microsoft.com/office/officeart/2005/8/layout/default"/>
    <dgm:cxn modelId="{1A779CAF-E312-0C40-A917-141B39708D8C}" type="presParOf" srcId="{1C372F58-5D26-454D-9300-8E7572A56B64}" destId="{695FE12F-BD0F-2748-9AF1-D013983BA6B1}" srcOrd="6" destOrd="0" presId="urn:microsoft.com/office/officeart/2005/8/layout/default"/>
    <dgm:cxn modelId="{B64A546D-2BBF-2749-9CDB-551BE6B1F01D}" type="presParOf" srcId="{1C372F58-5D26-454D-9300-8E7572A56B64}" destId="{D3633BB1-0223-F041-93E5-397491B0B7B2}" srcOrd="7" destOrd="0" presId="urn:microsoft.com/office/officeart/2005/8/layout/default"/>
    <dgm:cxn modelId="{8A707587-D45D-BB45-B9F5-5CFA6B6035C8}" type="presParOf" srcId="{1C372F58-5D26-454D-9300-8E7572A56B64}" destId="{871D52AC-F5E5-2C4F-9333-F624ED7B7778}" srcOrd="8" destOrd="0" presId="urn:microsoft.com/office/officeart/2005/8/layout/default"/>
    <dgm:cxn modelId="{0FC37D84-FD5C-8644-BAF5-ED4D30221EDB}" type="presParOf" srcId="{1C372F58-5D26-454D-9300-8E7572A56B64}" destId="{8736D949-2910-C84E-A021-0F84B0AAB8DD}" srcOrd="9" destOrd="0" presId="urn:microsoft.com/office/officeart/2005/8/layout/default"/>
    <dgm:cxn modelId="{649CC0E8-6D4E-D841-AE9A-1D480B8AE06F}" type="presParOf" srcId="{1C372F58-5D26-454D-9300-8E7572A56B64}" destId="{B5395D85-EF95-1B49-92C1-16AC2CAD6964}" srcOrd="10" destOrd="0" presId="urn:microsoft.com/office/officeart/2005/8/layout/default"/>
    <dgm:cxn modelId="{33F48A16-0E1F-0A45-A2EC-686951193B51}" type="presParOf" srcId="{1C372F58-5D26-454D-9300-8E7572A56B64}" destId="{E51AD3B8-309D-B94C-A380-3139A7B9E8F7}" srcOrd="11" destOrd="0" presId="urn:microsoft.com/office/officeart/2005/8/layout/default"/>
    <dgm:cxn modelId="{8B15EC13-AD68-0C4F-A4C7-F55F39A6F5C7}" type="presParOf" srcId="{1C372F58-5D26-454D-9300-8E7572A56B64}" destId="{DA6F278D-CC60-B248-A32F-20B46B336710}" srcOrd="12" destOrd="0" presId="urn:microsoft.com/office/officeart/2005/8/layout/default"/>
    <dgm:cxn modelId="{B213F22F-DAE1-1544-95B1-C7B7D4AD78FD}" type="presParOf" srcId="{1C372F58-5D26-454D-9300-8E7572A56B64}" destId="{D663ED25-D450-CA42-88B2-33316D3D222E}" srcOrd="13" destOrd="0" presId="urn:microsoft.com/office/officeart/2005/8/layout/default"/>
    <dgm:cxn modelId="{1B9315E0-2187-C94E-BE38-DD1687D8B7A7}" type="presParOf" srcId="{1C372F58-5D26-454D-9300-8E7572A56B64}" destId="{84F5C53D-088C-1840-86CB-6CBC35100229}" srcOrd="14" destOrd="0" presId="urn:microsoft.com/office/officeart/2005/8/layout/default"/>
    <dgm:cxn modelId="{D4D9CD9A-2385-474C-BCF4-3CCC6CA4CBEE}" type="presParOf" srcId="{1C372F58-5D26-454D-9300-8E7572A56B64}" destId="{95FD5871-FED4-FB45-BC1C-EECA33A94662}" srcOrd="15" destOrd="0" presId="urn:microsoft.com/office/officeart/2005/8/layout/default"/>
    <dgm:cxn modelId="{743E8B88-48FC-CC4F-8835-274E4B42F130}" type="presParOf" srcId="{1C372F58-5D26-454D-9300-8E7572A56B64}" destId="{9738EE22-EDBC-4B4A-A112-0DDE2E78E915}" srcOrd="16" destOrd="0" presId="urn:microsoft.com/office/officeart/2005/8/layout/default"/>
    <dgm:cxn modelId="{D9DCC064-DB7C-F249-8ED1-0386FA9767D0}" type="presParOf" srcId="{1C372F58-5D26-454D-9300-8E7572A56B64}" destId="{111747D2-E935-344A-A629-B3E07DDE9081}" srcOrd="17" destOrd="0" presId="urn:microsoft.com/office/officeart/2005/8/layout/default"/>
    <dgm:cxn modelId="{101FCEA0-E199-774C-A212-7D7F0E58F1D8}" type="presParOf" srcId="{1C372F58-5D26-454D-9300-8E7572A56B64}" destId="{4DE319DF-24B0-3844-9FDF-6A73D7C14BF4}" srcOrd="18" destOrd="0" presId="urn:microsoft.com/office/officeart/2005/8/layout/default"/>
    <dgm:cxn modelId="{A545C144-5CA5-5E49-864C-80108629E5F2}" type="presParOf" srcId="{1C372F58-5D26-454D-9300-8E7572A56B64}" destId="{2C6506BC-78E7-3340-8005-E76EB42073BB}" srcOrd="19" destOrd="0" presId="urn:microsoft.com/office/officeart/2005/8/layout/default"/>
    <dgm:cxn modelId="{73339A2A-AF71-7349-9B41-CB9F87D28CE2}" type="presParOf" srcId="{1C372F58-5D26-454D-9300-8E7572A56B64}" destId="{0773451D-9801-2C4E-B0DA-92C02D104C3F}" srcOrd="20" destOrd="0" presId="urn:microsoft.com/office/officeart/2005/8/layout/default"/>
    <dgm:cxn modelId="{13C4C278-78D7-EE4D-BF12-1A8851A24C7B}" type="presParOf" srcId="{1C372F58-5D26-454D-9300-8E7572A56B64}" destId="{5179C918-F5FC-1245-9709-1F3B8CC6C55C}" srcOrd="21" destOrd="0" presId="urn:microsoft.com/office/officeart/2005/8/layout/default"/>
    <dgm:cxn modelId="{59BB0EC5-4F48-0A43-B2B3-8C2E25B39AF2}" type="presParOf" srcId="{1C372F58-5D26-454D-9300-8E7572A56B64}" destId="{C3F290F1-C17D-3446-AA7E-DDC4627D38EB}" srcOrd="22" destOrd="0" presId="urn:microsoft.com/office/officeart/2005/8/layout/default"/>
    <dgm:cxn modelId="{C32B9336-8FA1-D04D-87CB-5CF9EEA2F816}" type="presParOf" srcId="{1C372F58-5D26-454D-9300-8E7572A56B64}" destId="{B82698D3-7214-344D-962B-EEB247747BB8}" srcOrd="23" destOrd="0" presId="urn:microsoft.com/office/officeart/2005/8/layout/default"/>
    <dgm:cxn modelId="{9BA232DD-8E94-E341-A390-8A5247DCC9A0}" type="presParOf" srcId="{1C372F58-5D26-454D-9300-8E7572A56B64}" destId="{1CA6B257-1680-8F4D-A9B1-9AE4A12A4517}"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22340-CFE9-CB4C-9113-4984A82B385D}">
      <dsp:nvSpPr>
        <dsp:cNvPr id="0" name=""/>
        <dsp:cNvSpPr/>
      </dsp:nvSpPr>
      <dsp:spPr>
        <a:xfrm rot="5400000">
          <a:off x="3645408" y="-195072"/>
          <a:ext cx="3901440" cy="5266944"/>
        </a:xfrm>
        <a:prstGeom prst="round2SameRect">
          <a:avLst/>
        </a:prstGeom>
        <a:solidFill>
          <a:schemeClr val="accent3">
            <a:alpha val="90000"/>
            <a:tint val="40000"/>
            <a:hueOff val="0"/>
            <a:satOff val="0"/>
            <a:lumOff val="0"/>
            <a:alphaOff val="0"/>
          </a:schemeClr>
        </a:solidFill>
        <a:ln w="2642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US" sz="3400" kern="1200"/>
            <a:t>Understand what a digital footprint is?</a:t>
          </a:r>
        </a:p>
        <a:p>
          <a:pPr marL="285750" lvl="1" indent="-285750" algn="l" defTabSz="1511300">
            <a:lnSpc>
              <a:spcPct val="90000"/>
            </a:lnSpc>
            <a:spcBef>
              <a:spcPct val="0"/>
            </a:spcBef>
            <a:spcAft>
              <a:spcPct val="15000"/>
            </a:spcAft>
            <a:buChar char="•"/>
          </a:pPr>
          <a:r>
            <a:rPr lang="en-US" sz="3400" kern="1200"/>
            <a:t>Controlling Digital Footprint</a:t>
          </a:r>
        </a:p>
        <a:p>
          <a:pPr marL="285750" lvl="1" indent="-285750" algn="l" defTabSz="1511300">
            <a:lnSpc>
              <a:spcPct val="90000"/>
            </a:lnSpc>
            <a:spcBef>
              <a:spcPct val="0"/>
            </a:spcBef>
            <a:spcAft>
              <a:spcPct val="15000"/>
            </a:spcAft>
            <a:buChar char="•"/>
          </a:pPr>
          <a:r>
            <a:rPr lang="en-US" sz="3400" kern="1200"/>
            <a:t>Managing Footprint</a:t>
          </a:r>
        </a:p>
        <a:p>
          <a:pPr marL="285750" lvl="1" indent="-285750" algn="l" defTabSz="1511300">
            <a:lnSpc>
              <a:spcPct val="90000"/>
            </a:lnSpc>
            <a:spcBef>
              <a:spcPct val="0"/>
            </a:spcBef>
            <a:spcAft>
              <a:spcPct val="15000"/>
            </a:spcAft>
            <a:buChar char="•"/>
          </a:pPr>
          <a:r>
            <a:rPr lang="en-US" sz="3400" kern="1200"/>
            <a:t>What are the benefits of being digital?</a:t>
          </a:r>
        </a:p>
      </dsp:txBody>
      <dsp:txXfrm rot="-5400000">
        <a:off x="2962657" y="678132"/>
        <a:ext cx="5076491" cy="3520534"/>
      </dsp:txXfrm>
    </dsp:sp>
    <dsp:sp modelId="{5268F9B2-A0CE-3D4D-B315-BD8D4BE6BD88}">
      <dsp:nvSpPr>
        <dsp:cNvPr id="0" name=""/>
        <dsp:cNvSpPr/>
      </dsp:nvSpPr>
      <dsp:spPr>
        <a:xfrm>
          <a:off x="0" y="0"/>
          <a:ext cx="2962656" cy="4876800"/>
        </a:xfrm>
        <a:prstGeom prst="round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a:t>After completing this topic, you should be able to:</a:t>
          </a:r>
        </a:p>
      </dsp:txBody>
      <dsp:txXfrm>
        <a:off x="144625" y="144625"/>
        <a:ext cx="2673406" cy="4587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69995-016D-43B4-B220-3877772E5AA9}">
      <dsp:nvSpPr>
        <dsp:cNvPr id="0" name=""/>
        <dsp:cNvSpPr/>
      </dsp:nvSpPr>
      <dsp:spPr>
        <a:xfrm>
          <a:off x="0" y="595"/>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4D1E6-DE19-4B10-B512-DC4B32F7E5A4}">
      <dsp:nvSpPr>
        <dsp:cNvPr id="0" name=""/>
        <dsp:cNvSpPr/>
      </dsp:nvSpPr>
      <dsp:spPr>
        <a:xfrm>
          <a:off x="421391" y="314027"/>
          <a:ext cx="766167" cy="766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4C426E-F87E-490A-B035-DE4B8597BF89}">
      <dsp:nvSpPr>
        <dsp:cNvPr id="0" name=""/>
        <dsp:cNvSpPr/>
      </dsp:nvSpPr>
      <dsp:spPr>
        <a:xfrm>
          <a:off x="1608951" y="595"/>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89000">
            <a:lnSpc>
              <a:spcPct val="90000"/>
            </a:lnSpc>
            <a:spcBef>
              <a:spcPct val="0"/>
            </a:spcBef>
            <a:spcAft>
              <a:spcPct val="35000"/>
            </a:spcAft>
            <a:buNone/>
          </a:pPr>
          <a:r>
            <a:rPr lang="en-US" sz="2000" kern="1200"/>
            <a:t>And it’s surprisingly easy to publish information about you online. Even if you aren’t in the public eye, at some point someone might want to gather information about you with the intention of discrediting you. </a:t>
          </a:r>
        </a:p>
      </dsp:txBody>
      <dsp:txXfrm>
        <a:off x="1608951" y="595"/>
        <a:ext cx="6620648" cy="1393031"/>
      </dsp:txXfrm>
    </dsp:sp>
    <dsp:sp modelId="{269BDF81-7FF3-419C-8352-5664A0CEE09F}">
      <dsp:nvSpPr>
        <dsp:cNvPr id="0" name=""/>
        <dsp:cNvSpPr/>
      </dsp:nvSpPr>
      <dsp:spPr>
        <a:xfrm>
          <a:off x="0" y="1741884"/>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C428-A6E0-4C68-83F2-A0562F3539AB}">
      <dsp:nvSpPr>
        <dsp:cNvPr id="0" name=""/>
        <dsp:cNvSpPr/>
      </dsp:nvSpPr>
      <dsp:spPr>
        <a:xfrm>
          <a:off x="421391" y="2055316"/>
          <a:ext cx="766167" cy="766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60AD9-8BCE-4CEC-9756-FE16DC5F955B}">
      <dsp:nvSpPr>
        <dsp:cNvPr id="0" name=""/>
        <dsp:cNvSpPr/>
      </dsp:nvSpPr>
      <dsp:spPr>
        <a:xfrm>
          <a:off x="1608951" y="1741884"/>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89000">
            <a:lnSpc>
              <a:spcPct val="90000"/>
            </a:lnSpc>
            <a:spcBef>
              <a:spcPct val="0"/>
            </a:spcBef>
            <a:spcAft>
              <a:spcPct val="35000"/>
            </a:spcAft>
            <a:buNone/>
          </a:pPr>
          <a:r>
            <a:rPr lang="en-US" sz="2000" kern="1200"/>
            <a:t>To find out more about why it’s important, and about how information about you is used and shared, search for the Internet Society’s resources on managing your identity.</a:t>
          </a:r>
        </a:p>
      </dsp:txBody>
      <dsp:txXfrm>
        <a:off x="1608951" y="1741884"/>
        <a:ext cx="6620648" cy="1393031"/>
      </dsp:txXfrm>
    </dsp:sp>
    <dsp:sp modelId="{33F19676-BA8C-412D-BC6A-52EF906DE22A}">
      <dsp:nvSpPr>
        <dsp:cNvPr id="0" name=""/>
        <dsp:cNvSpPr/>
      </dsp:nvSpPr>
      <dsp:spPr>
        <a:xfrm>
          <a:off x="0" y="3483173"/>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9507A-6FBE-4F70-A147-536432C71FD8}">
      <dsp:nvSpPr>
        <dsp:cNvPr id="0" name=""/>
        <dsp:cNvSpPr/>
      </dsp:nvSpPr>
      <dsp:spPr>
        <a:xfrm>
          <a:off x="421391" y="3796605"/>
          <a:ext cx="766167" cy="766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BDC1D0-53ED-4A48-B114-4BED5114B0A8}">
      <dsp:nvSpPr>
        <dsp:cNvPr id="0" name=""/>
        <dsp:cNvSpPr/>
      </dsp:nvSpPr>
      <dsp:spPr>
        <a:xfrm>
          <a:off x="1608951" y="3483173"/>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89000">
            <a:lnSpc>
              <a:spcPct val="90000"/>
            </a:lnSpc>
            <a:spcBef>
              <a:spcPct val="0"/>
            </a:spcBef>
            <a:spcAft>
              <a:spcPct val="35000"/>
            </a:spcAft>
            <a:buNone/>
          </a:pPr>
          <a:r>
            <a:rPr lang="en-US" sz="2000" kern="1200"/>
            <a:t>Visit www.internetsociety.org</a:t>
          </a:r>
        </a:p>
      </dsp:txBody>
      <dsp:txXfrm>
        <a:off x="1608951" y="3483173"/>
        <a:ext cx="6620648" cy="1393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79B99-4DCC-DD42-8805-5541D63D58D2}">
      <dsp:nvSpPr>
        <dsp:cNvPr id="0" name=""/>
        <dsp:cNvSpPr/>
      </dsp:nvSpPr>
      <dsp:spPr>
        <a:xfrm>
          <a:off x="2411" y="352628"/>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Be kind, helpful and understanding</a:t>
          </a:r>
        </a:p>
      </dsp:txBody>
      <dsp:txXfrm>
        <a:off x="2411" y="352628"/>
        <a:ext cx="1912739" cy="1147643"/>
      </dsp:txXfrm>
    </dsp:sp>
    <dsp:sp modelId="{FDDF780C-5B73-A94E-9EFC-8F3552E9CCAA}">
      <dsp:nvSpPr>
        <dsp:cNvPr id="0" name=""/>
        <dsp:cNvSpPr/>
      </dsp:nvSpPr>
      <dsp:spPr>
        <a:xfrm>
          <a:off x="2106423" y="352628"/>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Use privacy settings</a:t>
          </a:r>
        </a:p>
      </dsp:txBody>
      <dsp:txXfrm>
        <a:off x="2106423" y="352628"/>
        <a:ext cx="1912739" cy="1147643"/>
      </dsp:txXfrm>
    </dsp:sp>
    <dsp:sp modelId="{10E430DC-0920-2543-A8AA-168BC53F2F71}">
      <dsp:nvSpPr>
        <dsp:cNvPr id="0" name=""/>
        <dsp:cNvSpPr/>
      </dsp:nvSpPr>
      <dsp:spPr>
        <a:xfrm>
          <a:off x="4210436" y="352628"/>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Keep a list of accounts</a:t>
          </a:r>
        </a:p>
      </dsp:txBody>
      <dsp:txXfrm>
        <a:off x="4210436" y="352628"/>
        <a:ext cx="1912739" cy="1147643"/>
      </dsp:txXfrm>
    </dsp:sp>
    <dsp:sp modelId="{695FE12F-BD0F-2748-9AF1-D013983BA6B1}">
      <dsp:nvSpPr>
        <dsp:cNvPr id="0" name=""/>
        <dsp:cNvSpPr/>
      </dsp:nvSpPr>
      <dsp:spPr>
        <a:xfrm>
          <a:off x="6314449" y="352628"/>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Do not overshare</a:t>
          </a:r>
        </a:p>
      </dsp:txBody>
      <dsp:txXfrm>
        <a:off x="6314449" y="352628"/>
        <a:ext cx="1912739" cy="1147643"/>
      </dsp:txXfrm>
    </dsp:sp>
    <dsp:sp modelId="{871D52AC-F5E5-2C4F-9333-F624ED7B7778}">
      <dsp:nvSpPr>
        <dsp:cNvPr id="0" name=""/>
        <dsp:cNvSpPr/>
      </dsp:nvSpPr>
      <dsp:spPr>
        <a:xfrm>
          <a:off x="2411" y="1691545"/>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Use a password keeper, Ex: Dashlane</a:t>
          </a:r>
        </a:p>
      </dsp:txBody>
      <dsp:txXfrm>
        <a:off x="2411" y="1691545"/>
        <a:ext cx="1912739" cy="1147643"/>
      </dsp:txXfrm>
    </dsp:sp>
    <dsp:sp modelId="{B5395D85-EF95-1B49-92C1-16AC2CAD6964}">
      <dsp:nvSpPr>
        <dsp:cNvPr id="0" name=""/>
        <dsp:cNvSpPr/>
      </dsp:nvSpPr>
      <dsp:spPr>
        <a:xfrm>
          <a:off x="2106423" y="1691545"/>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Google yourself, know what’s out there.</a:t>
          </a:r>
        </a:p>
      </dsp:txBody>
      <dsp:txXfrm>
        <a:off x="2106423" y="1691545"/>
        <a:ext cx="1912739" cy="1147643"/>
      </dsp:txXfrm>
    </dsp:sp>
    <dsp:sp modelId="{DA6F278D-CC60-B248-A32F-20B46B336710}">
      <dsp:nvSpPr>
        <dsp:cNvPr id="0" name=""/>
        <dsp:cNvSpPr/>
      </dsp:nvSpPr>
      <dsp:spPr>
        <a:xfrm>
          <a:off x="4210436" y="1691545"/>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Monitor linking accounts</a:t>
          </a:r>
        </a:p>
      </dsp:txBody>
      <dsp:txXfrm>
        <a:off x="4210436" y="1691545"/>
        <a:ext cx="1912739" cy="1147643"/>
      </dsp:txXfrm>
    </dsp:sp>
    <dsp:sp modelId="{84F5C53D-088C-1840-86CB-6CBC35100229}">
      <dsp:nvSpPr>
        <dsp:cNvPr id="0" name=""/>
        <dsp:cNvSpPr/>
      </dsp:nvSpPr>
      <dsp:spPr>
        <a:xfrm>
          <a:off x="6314449" y="1691545"/>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Consider using an anonymous secondary email</a:t>
          </a:r>
        </a:p>
      </dsp:txBody>
      <dsp:txXfrm>
        <a:off x="6314449" y="1691545"/>
        <a:ext cx="1912739" cy="1147643"/>
      </dsp:txXfrm>
    </dsp:sp>
    <dsp:sp modelId="{9738EE22-EDBC-4B4A-A112-0DDE2E78E915}">
      <dsp:nvSpPr>
        <dsp:cNvPr id="0" name=""/>
        <dsp:cNvSpPr/>
      </dsp:nvSpPr>
      <dsp:spPr>
        <a:xfrm>
          <a:off x="2411" y="3030462"/>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At least skim the terms and conditions</a:t>
          </a:r>
        </a:p>
      </dsp:txBody>
      <dsp:txXfrm>
        <a:off x="2411" y="3030462"/>
        <a:ext cx="1912739" cy="1147643"/>
      </dsp:txXfrm>
    </dsp:sp>
    <dsp:sp modelId="{4DE319DF-24B0-3844-9FDF-6A73D7C14BF4}">
      <dsp:nvSpPr>
        <dsp:cNvPr id="0" name=""/>
        <dsp:cNvSpPr/>
      </dsp:nvSpPr>
      <dsp:spPr>
        <a:xfrm>
          <a:off x="2106423" y="3030462"/>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Know that sending is publishing-forever</a:t>
          </a:r>
        </a:p>
      </dsp:txBody>
      <dsp:txXfrm>
        <a:off x="2106423" y="3030462"/>
        <a:ext cx="1912739" cy="1147643"/>
      </dsp:txXfrm>
    </dsp:sp>
    <dsp:sp modelId="{0773451D-9801-2C4E-B0DA-92C02D104C3F}">
      <dsp:nvSpPr>
        <dsp:cNvPr id="0" name=""/>
        <dsp:cNvSpPr/>
      </dsp:nvSpPr>
      <dsp:spPr>
        <a:xfrm>
          <a:off x="4210436" y="3030462"/>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Understand that searches are social. DuckDuckGo.com</a:t>
          </a:r>
        </a:p>
      </dsp:txBody>
      <dsp:txXfrm>
        <a:off x="4210436" y="3030462"/>
        <a:ext cx="1912739" cy="1147643"/>
      </dsp:txXfrm>
    </dsp:sp>
    <dsp:sp modelId="{C3F290F1-C17D-3446-AA7E-DDC4627D38EB}">
      <dsp:nvSpPr>
        <dsp:cNvPr id="0" name=""/>
        <dsp:cNvSpPr/>
      </dsp:nvSpPr>
      <dsp:spPr>
        <a:xfrm>
          <a:off x="6314449" y="3030462"/>
          <a:ext cx="1912739" cy="1147643"/>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Use digital tools to manage your digital footprint</a:t>
          </a:r>
        </a:p>
      </dsp:txBody>
      <dsp:txXfrm>
        <a:off x="6314449" y="3030462"/>
        <a:ext cx="1912739" cy="1147643"/>
      </dsp:txXfrm>
    </dsp:sp>
    <dsp:sp modelId="{1CA6B257-1680-8F4D-A9B1-9AE4A12A4517}">
      <dsp:nvSpPr>
        <dsp:cNvPr id="0" name=""/>
        <dsp:cNvSpPr/>
      </dsp:nvSpPr>
      <dsp:spPr>
        <a:xfrm>
          <a:off x="3158430" y="4369380"/>
          <a:ext cx="1912739" cy="310655"/>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(Boyle, 2019)</a:t>
          </a:r>
          <a:endParaRPr lang="en-US" sz="1400" kern="1200"/>
        </a:p>
      </dsp:txBody>
      <dsp:txXfrm>
        <a:off x="3158430" y="4369380"/>
        <a:ext cx="1912739" cy="3106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0E566-F9FB-4C4F-80AD-C604FDA730F7}" type="datetimeFigureOut">
              <a:rPr lang="en-US" smtClean="0"/>
              <a:t>5/4/2022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E08EE-F91A-854C-87BD-64761D5F5F58}" type="slidenum">
              <a:rPr lang="en-US" smtClean="0"/>
              <a:t>‹#›</a:t>
            </a:fld>
            <a:endParaRPr lang="en-US"/>
          </a:p>
        </p:txBody>
      </p:sp>
    </p:spTree>
    <p:extLst>
      <p:ext uri="{BB962C8B-B14F-4D97-AF65-F5344CB8AC3E}">
        <p14:creationId xmlns:p14="http://schemas.microsoft.com/office/powerpoint/2010/main" val="32165930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Digital</a:t>
            </a:r>
            <a:r>
              <a:rPr lang="en-US" baseline="0" dirty="0"/>
              <a:t> v/s Analog. Some background introduction to computers. </a:t>
            </a:r>
            <a:endParaRPr lang="en-US" dirty="0"/>
          </a:p>
        </p:txBody>
      </p:sp>
      <p:sp>
        <p:nvSpPr>
          <p:cNvPr id="4" name="Slide Number Placeholder 3"/>
          <p:cNvSpPr>
            <a:spLocks noGrp="1"/>
          </p:cNvSpPr>
          <p:nvPr>
            <p:ph type="sldNum" sz="quarter" idx="10"/>
          </p:nvPr>
        </p:nvSpPr>
        <p:spPr/>
        <p:txBody>
          <a:bodyPr/>
          <a:lstStyle/>
          <a:p>
            <a:fld id="{8B5E08EE-F91A-854C-87BD-64761D5F5F58}" type="slidenum">
              <a:rPr lang="en-US" smtClean="0"/>
              <a:t>2</a:t>
            </a:fld>
            <a:endParaRPr lang="en-US"/>
          </a:p>
        </p:txBody>
      </p:sp>
    </p:spTree>
    <p:extLst>
      <p:ext uri="{BB962C8B-B14F-4D97-AF65-F5344CB8AC3E}">
        <p14:creationId xmlns:p14="http://schemas.microsoft.com/office/powerpoint/2010/main" val="39296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Digital</a:t>
            </a:r>
            <a:r>
              <a:rPr lang="en-US" baseline="0" dirty="0"/>
              <a:t> v/s Analog. Some background introduction to computers. </a:t>
            </a:r>
            <a:endParaRPr lang="en-US" dirty="0"/>
          </a:p>
        </p:txBody>
      </p:sp>
      <p:sp>
        <p:nvSpPr>
          <p:cNvPr id="4" name="Slide Number Placeholder 3"/>
          <p:cNvSpPr>
            <a:spLocks noGrp="1"/>
          </p:cNvSpPr>
          <p:nvPr>
            <p:ph type="sldNum" sz="quarter" idx="10"/>
          </p:nvPr>
        </p:nvSpPr>
        <p:spPr/>
        <p:txBody>
          <a:bodyPr/>
          <a:lstStyle/>
          <a:p>
            <a:fld id="{8B5E08EE-F91A-854C-87BD-64761D5F5F58}" type="slidenum">
              <a:rPr lang="en-US" smtClean="0"/>
              <a:t>3</a:t>
            </a:fld>
            <a:endParaRPr lang="en-US"/>
          </a:p>
        </p:txBody>
      </p:sp>
    </p:spTree>
    <p:extLst>
      <p:ext uri="{BB962C8B-B14F-4D97-AF65-F5344CB8AC3E}">
        <p14:creationId xmlns:p14="http://schemas.microsoft.com/office/powerpoint/2010/main" val="213521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E08EE-F91A-854C-87BD-64761D5F5F58}" type="slidenum">
              <a:rPr lang="en-US" smtClean="0"/>
              <a:t>11</a:t>
            </a:fld>
            <a:endParaRPr lang="en-US"/>
          </a:p>
        </p:txBody>
      </p:sp>
    </p:spTree>
    <p:extLst>
      <p:ext uri="{BB962C8B-B14F-4D97-AF65-F5344CB8AC3E}">
        <p14:creationId xmlns:p14="http://schemas.microsoft.com/office/powerpoint/2010/main" val="135760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13"/>
          </p:nvPr>
        </p:nvSpPr>
        <p:spPr>
          <a:xfrm>
            <a:off x="457201" y="620713"/>
            <a:ext cx="8348663" cy="819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FED27-CA53-994A-864A-C991D8B376B8}"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dirty="0"/>
              <a:t>Digital Footprint</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6"/>
            <a:ext cx="7772400" cy="1500187"/>
          </a:xfrm>
        </p:spPr>
        <p:txBody>
          <a:bodyPr anchor="t">
            <a:normAutofit/>
          </a:bodyPr>
          <a:lstStyle>
            <a:lvl1pPr marL="0" indent="0">
              <a:buNone/>
              <a:defRPr sz="18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D27-CA53-994A-864A-C991D8B376B8}"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FED27-CA53-994A-864A-C991D8B376B8}"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1500" b="0" kern="1200" dirty="0" smtClean="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FED27-CA53-994A-864A-C991D8B376B8}"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F5E8D-963B-6547-8FE2-61500CC3D527}" type="slidenum">
              <a:rPr lang="en-US" smtClean="0"/>
              <a:t>‹#›</a:t>
            </a:fld>
            <a:endParaRPr lang="en-US"/>
          </a:p>
        </p:txBody>
      </p:sp>
      <p:cxnSp>
        <p:nvCxnSpPr>
          <p:cNvPr id="11" name="Straight Connector 10"/>
          <p:cNvCxnSpPr/>
          <p:nvPr/>
        </p:nvCxnSpPr>
        <p:spPr>
          <a:xfrm rot="5400000">
            <a:off x="2217817" y="4045824"/>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AFED27-CA53-994A-864A-C991D8B376B8}"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ED27-CA53-994A-864A-C991D8B376B8}"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AFED27-CA53-994A-864A-C991D8B376B8}"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cxnSp>
        <p:nvCxnSpPr>
          <p:cNvPr id="9" name="Straight Connector 8"/>
          <p:cNvCxnSpPr/>
          <p:nvPr/>
        </p:nvCxnSpPr>
        <p:spPr>
          <a:xfrm rot="5400000">
            <a:off x="-13116" y="3580207"/>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AFED27-CA53-994A-864A-C991D8B376B8}"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900">
                <a:solidFill>
                  <a:srgbClr val="FFFFFF"/>
                </a:solidFill>
              </a:defRPr>
            </a:lvl1pPr>
          </a:lstStyle>
          <a:p>
            <a:fld id="{F3AFED27-CA53-994A-864A-C991D8B376B8}" type="datetimeFigureOut">
              <a:rPr lang="en-US" smtClean="0"/>
              <a:t>5/4/2022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9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050" b="1">
                <a:solidFill>
                  <a:srgbClr val="FFFFFF"/>
                </a:solidFill>
              </a:defRPr>
            </a:lvl1pPr>
          </a:lstStyle>
          <a:p>
            <a:fld id="{685F5E8D-963B-6547-8FE2-61500CC3D5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spcBef>
          <a:spcPct val="0"/>
        </a:spcBef>
        <a:buNone/>
        <a:defRPr sz="3000" kern="1200" spc="-75" baseline="0">
          <a:solidFill>
            <a:schemeClr val="tx2"/>
          </a:solidFill>
          <a:latin typeface="+mj-lt"/>
          <a:ea typeface="+mj-ea"/>
          <a:cs typeface="+mj-cs"/>
        </a:defRPr>
      </a:lvl1pPr>
    </p:titleStyle>
    <p:bodyStyle>
      <a:lvl1pPr marL="0" indent="0" algn="l" defTabSz="685800" rtl="0" eaLnBrk="1" latinLnBrk="0" hangingPunct="1">
        <a:spcBef>
          <a:spcPct val="20000"/>
        </a:spcBef>
        <a:buClr>
          <a:schemeClr val="accent1"/>
        </a:buClr>
        <a:buSzPct val="85000"/>
        <a:buFont typeface="Arial" pitchFamily="34" charset="0"/>
        <a:buNone/>
        <a:defRPr sz="27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ata Privacy Day: Understanding Your Digital Footprints | Internet Society">
            <a:extLst>
              <a:ext uri="{FF2B5EF4-FFF2-40B4-BE49-F238E27FC236}">
                <a16:creationId xmlns:a16="http://schemas.microsoft.com/office/drawing/2014/main" id="{CE352D4E-7533-4FAF-B03D-E74CD1434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110"/>
            <a:ext cx="9144000" cy="24248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2D75EC-65F6-4A2A-9DDC-EC6814160BB2}"/>
              </a:ext>
            </a:extLst>
          </p:cNvPr>
          <p:cNvPicPr>
            <a:picLocks noChangeAspect="1"/>
          </p:cNvPicPr>
          <p:nvPr/>
        </p:nvPicPr>
        <p:blipFill>
          <a:blip r:embed="rId3"/>
          <a:stretch>
            <a:fillRect/>
          </a:stretch>
        </p:blipFill>
        <p:spPr>
          <a:xfrm>
            <a:off x="3377045" y="3119155"/>
            <a:ext cx="3608346" cy="3407469"/>
          </a:xfrm>
          <a:prstGeom prst="rect">
            <a:avLst/>
          </a:prstGeom>
        </p:spPr>
      </p:pic>
      <p:sp>
        <p:nvSpPr>
          <p:cNvPr id="7" name="Rectangle 6">
            <a:extLst>
              <a:ext uri="{FF2B5EF4-FFF2-40B4-BE49-F238E27FC236}">
                <a16:creationId xmlns:a16="http://schemas.microsoft.com/office/drawing/2014/main" id="{9FC90E74-BCC0-4D5A-8828-50D94B988D9B}"/>
              </a:ext>
            </a:extLst>
          </p:cNvPr>
          <p:cNvSpPr/>
          <p:nvPr/>
        </p:nvSpPr>
        <p:spPr>
          <a:xfrm>
            <a:off x="233313" y="1100299"/>
            <a:ext cx="8677376" cy="1323439"/>
          </a:xfrm>
          <a:prstGeom prst="rect">
            <a:avLst/>
          </a:prstGeom>
          <a:noFill/>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Digital Footprints</a:t>
            </a:r>
          </a:p>
        </p:txBody>
      </p:sp>
    </p:spTree>
    <p:extLst>
      <p:ext uri="{BB962C8B-B14F-4D97-AF65-F5344CB8AC3E}">
        <p14:creationId xmlns:p14="http://schemas.microsoft.com/office/powerpoint/2010/main" val="356791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5122" name="Picture 2" descr="Online safety &amp; privacy – One Digital">
            <a:extLst>
              <a:ext uri="{FF2B5EF4-FFF2-40B4-BE49-F238E27FC236}">
                <a16:creationId xmlns:a16="http://schemas.microsoft.com/office/drawing/2014/main" id="{39F2122F-0B0F-A74C-8591-88BD67EBC1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863" y="2100205"/>
            <a:ext cx="4038600" cy="2077362"/>
          </a:xfrm>
          <a:prstGeom prst="rect">
            <a:avLst/>
          </a:prstGeom>
          <a:solidFill>
            <a:srgbClr val="FFFFFF"/>
          </a:solidFill>
        </p:spPr>
      </p:pic>
      <p:sp>
        <p:nvSpPr>
          <p:cNvPr id="3" name="Content Placeholder 2"/>
          <p:cNvSpPr>
            <a:spLocks noGrp="1"/>
          </p:cNvSpPr>
          <p:nvPr>
            <p:ph sz="half" idx="2"/>
          </p:nvPr>
        </p:nvSpPr>
        <p:spPr>
          <a:xfrm>
            <a:off x="4648200" y="1673352"/>
            <a:ext cx="4038600" cy="4718304"/>
          </a:xfrm>
        </p:spPr>
        <p:txBody>
          <a:bodyPr>
            <a:normAutofit/>
          </a:bodyPr>
          <a:lstStyle/>
          <a:p>
            <a:pPr marL="428625" indent="-428625">
              <a:buFont typeface="Arial"/>
              <a:buChar char="•"/>
            </a:pPr>
            <a:r>
              <a:rPr lang="en-US" dirty="0"/>
              <a:t>It makes you safer:</a:t>
            </a:r>
          </a:p>
          <a:p>
            <a:pPr marL="428625" indent="-428625">
              <a:buFont typeface="Arial"/>
              <a:buChar char="•"/>
            </a:pPr>
            <a:r>
              <a:rPr lang="en-US" dirty="0"/>
              <a:t>From checking medications, travelling abroad, to fixing your home – do more things safely.</a:t>
            </a:r>
          </a:p>
          <a:p>
            <a:endParaRPr lang="en-US" dirty="0"/>
          </a:p>
          <a:p>
            <a:pPr marL="428625" indent="-428625">
              <a:buFont typeface="Arial"/>
              <a:buChar char="•"/>
            </a:pPr>
            <a:r>
              <a:rPr lang="en-US" dirty="0"/>
              <a:t>Examples?</a:t>
            </a:r>
          </a:p>
          <a:p>
            <a:endParaRPr lang="en-US" dirty="0"/>
          </a:p>
        </p:txBody>
      </p:sp>
    </p:spTree>
    <p:extLst>
      <p:ext uri="{BB962C8B-B14F-4D97-AF65-F5344CB8AC3E}">
        <p14:creationId xmlns:p14="http://schemas.microsoft.com/office/powerpoint/2010/main" val="120564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838290"/>
            <a:ext cx="4398818" cy="4553366"/>
          </a:xfrm>
        </p:spPr>
        <p:txBody>
          <a:bodyPr>
            <a:normAutofit/>
          </a:bodyPr>
          <a:lstStyle/>
          <a:p>
            <a:pPr marL="428625" indent="-428625">
              <a:buFont typeface="Arial"/>
              <a:buChar char="•"/>
            </a:pPr>
            <a:r>
              <a:rPr lang="en-US" dirty="0"/>
              <a:t>It keeps you informed:</a:t>
            </a:r>
          </a:p>
          <a:p>
            <a:pPr marL="428625" indent="-428625">
              <a:buFont typeface="Arial"/>
              <a:buChar char="•"/>
            </a:pPr>
            <a:r>
              <a:rPr lang="en-US" dirty="0"/>
              <a:t>From minor traffic annoyances to life threatening natural disasters.</a:t>
            </a:r>
          </a:p>
          <a:p>
            <a:pPr marL="428625" indent="-428625">
              <a:buFont typeface="Arial"/>
              <a:buChar char="•"/>
            </a:pPr>
            <a:r>
              <a:rPr lang="en-US" dirty="0"/>
              <a:t>Examples?</a:t>
            </a:r>
          </a:p>
          <a:p>
            <a:pPr marL="428625" indent="-428625">
              <a:buFont typeface="Arial"/>
              <a:buChar char="•"/>
            </a:pPr>
            <a:endParaRPr lang="en-US" dirty="0"/>
          </a:p>
          <a:p>
            <a:pPr marL="428625" indent="-428625">
              <a:buFont typeface="Arial"/>
              <a:buChar char="•"/>
            </a:pPr>
            <a:r>
              <a:rPr lang="en-US" dirty="0"/>
              <a:t>It can keep you employed:</a:t>
            </a:r>
          </a:p>
          <a:p>
            <a:pPr marL="428625" indent="-428625">
              <a:buFont typeface="Arial"/>
              <a:buChar char="•"/>
            </a:pPr>
            <a:r>
              <a:rPr lang="en-US" dirty="0"/>
              <a:t>Most jobs today require some form of computer skills including jobs outside the traditional office.</a:t>
            </a:r>
          </a:p>
          <a:p>
            <a:pPr marL="428625" indent="-428625">
              <a:buFont typeface="Arial"/>
              <a:buChar char="•"/>
            </a:pPr>
            <a:r>
              <a:rPr lang="en-US" dirty="0"/>
              <a:t>Examples?</a:t>
            </a:r>
          </a:p>
          <a:p>
            <a:pPr marL="428625" indent="-428625">
              <a:buFont typeface="Arial"/>
              <a:buChar char="•"/>
            </a:pPr>
            <a:endParaRPr lang="en-US" dirty="0"/>
          </a:p>
          <a:p>
            <a:endParaRPr lang="en-US" dirty="0"/>
          </a:p>
        </p:txBody>
      </p:sp>
      <p:pic>
        <p:nvPicPr>
          <p:cNvPr id="6146" name="Picture 2" descr="Staying Informed Without Drowning in Data - The New York Times">
            <a:extLst>
              <a:ext uri="{FF2B5EF4-FFF2-40B4-BE49-F238E27FC236}">
                <a16:creationId xmlns:a16="http://schemas.microsoft.com/office/drawing/2014/main" id="{9A918E50-3DED-1C47-8704-DEFD1D789B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6018" y="1838290"/>
            <a:ext cx="4038600" cy="2019300"/>
          </a:xfrm>
          <a:prstGeom prst="rect">
            <a:avLst/>
          </a:prstGeom>
          <a:solidFill>
            <a:srgbClr val="FFFFFF"/>
          </a:solidFill>
        </p:spPr>
      </p:pic>
    </p:spTree>
    <p:extLst>
      <p:ext uri="{BB962C8B-B14F-4D97-AF65-F5344CB8AC3E}">
        <p14:creationId xmlns:p14="http://schemas.microsoft.com/office/powerpoint/2010/main" val="16056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A19E4797-F8AA-A144-A34E-D4E726A2999A}"/>
              </a:ext>
            </a:extLst>
          </p:cNvPr>
          <p:cNvSpPr>
            <a:spLocks noGrp="1"/>
          </p:cNvSpPr>
          <p:nvPr>
            <p:ph type="title"/>
          </p:nvPr>
        </p:nvSpPr>
        <p:spPr>
          <a:xfrm>
            <a:off x="117009" y="1088495"/>
            <a:ext cx="3959556" cy="1128068"/>
          </a:xfrm>
        </p:spPr>
        <p:txBody>
          <a:bodyPr anchor="ctr">
            <a:normAutofit fontScale="90000"/>
          </a:bodyPr>
          <a:lstStyle/>
          <a:p>
            <a:pPr eaLnBrk="1" hangingPunct="1"/>
            <a:r>
              <a:rPr lang="en-GB" altLang="en-US" sz="3500" dirty="0"/>
              <a:t>Social Networking:</a:t>
            </a:r>
            <a:br>
              <a:rPr lang="en-GB" altLang="en-US" sz="3500" dirty="0"/>
            </a:br>
            <a:br>
              <a:rPr lang="en-GB" altLang="en-US" sz="3500" dirty="0"/>
            </a:br>
            <a:br>
              <a:rPr lang="en-GB" altLang="en-US" sz="3500" dirty="0"/>
            </a:br>
            <a:r>
              <a:rPr lang="en-GB" altLang="en-US" sz="3500" dirty="0"/>
              <a:t> Positive</a:t>
            </a:r>
          </a:p>
        </p:txBody>
      </p:sp>
      <p:sp>
        <p:nvSpPr>
          <p:cNvPr id="18434" name="Content Placeholder 2">
            <a:extLst>
              <a:ext uri="{FF2B5EF4-FFF2-40B4-BE49-F238E27FC236}">
                <a16:creationId xmlns:a16="http://schemas.microsoft.com/office/drawing/2014/main" id="{16D12945-8AF1-6F49-A23D-70CA6785BE5F}"/>
              </a:ext>
            </a:extLst>
          </p:cNvPr>
          <p:cNvSpPr>
            <a:spLocks noGrp="1"/>
          </p:cNvSpPr>
          <p:nvPr>
            <p:ph idx="1"/>
          </p:nvPr>
        </p:nvSpPr>
        <p:spPr>
          <a:xfrm>
            <a:off x="443039" y="2330505"/>
            <a:ext cx="3958549" cy="3979585"/>
          </a:xfrm>
        </p:spPr>
        <p:txBody>
          <a:bodyPr anchor="ctr">
            <a:normAutofit/>
          </a:bodyPr>
          <a:lstStyle/>
          <a:p>
            <a:pPr eaLnBrk="1" hangingPunct="1"/>
            <a:r>
              <a:rPr lang="en-GB" altLang="en-US" sz="1700" dirty="0">
                <a:solidFill>
                  <a:schemeClr val="accent4">
                    <a:lumMod val="50000"/>
                  </a:schemeClr>
                </a:solidFill>
              </a:rPr>
              <a:t>On the Internet you can use social networking sites such as Facebook and twitter etc. </a:t>
            </a:r>
          </a:p>
          <a:p>
            <a:pPr eaLnBrk="1" hangingPunct="1"/>
            <a:endParaRPr lang="en-GB" altLang="en-US" sz="1700" dirty="0">
              <a:solidFill>
                <a:schemeClr val="accent4">
                  <a:lumMod val="50000"/>
                </a:schemeClr>
              </a:solidFill>
            </a:endParaRPr>
          </a:p>
          <a:p>
            <a:pPr eaLnBrk="1" hangingPunct="1"/>
            <a:r>
              <a:rPr lang="en-GB" altLang="en-US" sz="1700" dirty="0">
                <a:solidFill>
                  <a:schemeClr val="accent4">
                    <a:lumMod val="50000"/>
                  </a:schemeClr>
                </a:solidFill>
              </a:rPr>
              <a:t>On these websites, you can talk to your friends and people you haven't seen in a long time. This has a positive impact on society because you can communicate to a wider range of people over the internet. </a:t>
            </a:r>
          </a:p>
        </p:txBody>
      </p:sp>
      <p:pic>
        <p:nvPicPr>
          <p:cNvPr id="18436" name="Picture 4" descr="untitled 23.bmp">
            <a:extLst>
              <a:ext uri="{FF2B5EF4-FFF2-40B4-BE49-F238E27FC236}">
                <a16:creationId xmlns:a16="http://schemas.microsoft.com/office/drawing/2014/main" id="{C2FD6DE6-14F0-6C4D-8850-8842416DE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07643" y="634486"/>
            <a:ext cx="2412208" cy="9080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images twi.jpg">
            <a:extLst>
              <a:ext uri="{FF2B5EF4-FFF2-40B4-BE49-F238E27FC236}">
                <a16:creationId xmlns:a16="http://schemas.microsoft.com/office/drawing/2014/main" id="{637C3712-7966-F241-8B55-147C30033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914417" y="526507"/>
            <a:ext cx="1787413" cy="1787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AutoShape 2" descr="data:image/jpeg;base64,/9j/4AAQSkZJRgABAQAAAQABAAD/2wBDAAkGBwgHBgkIBwgKCgkLDRYPDQwMDRsUFRAWIB0iIiAdHx8kKDQsJCYxJx8fLT0tMTU3Ojo6Iys/RD84QzQ5Ojf/2wBDAQoKCg0MDRoPDxo3JR8lNzc3Nzc3Nzc3Nzc3Nzc3Nzc3Nzc3Nzc3Nzc3Nzc3Nzc3Nzc3Nzc3Nzc3Nzc3Nzc3Nzf/wAARCABjAQcDASIAAhEBAxEB/8QAHAABAAIDAQEBAAAAAAAAAAAAAAYHAQUIBAMC/8QAPxAAAQMEAAQDBgIHBQkAAAAAAQACAwQFBhEHEiFBMVFhEyJxgZGhdLEUFTI1QlKyNnOCwfAXIyQ0U2Jjs9H/xAAaAQEAAwEBAQAAAAAAAAAAAAAAAQIDBAUG/8QAKxEAAgICAgEDAgUFAAAAAAAAAAECAwQREjEhE0FRFCIVYXGBwQUyM0PR/9oADAMBAAIRAxEAPwCBIiL6Y8EIiIAiIgCIiAIiIAiIgCIiAIiIAiIgCIiAIiIAiIgCIiAIiIAiIgCIiAIndEAREQBERCQikGMYdd8l5pKGNkVK08pqJjytJ8m9yVJzwgujQSbrR9P/ABuWM8mqD05GkabJLaRXCLLm8rnN8jpYWxmEREICIiAIiIAiL0W+gq7lUtprfTyVE7gSI4xskDxKNpeWSk34R50UhqsIyKitk9xr6FtLBA3mcJJmFxHoGkqPKsZxn/a9kyi49hERWKhERAEREAREQBFIKDB8mr2xvp7RKIpAHCWV7GN0e/U7+y09xoprbX1FDVBonp3mOTlOxseRVY2Rk9J7LuEkttHnREVigREQDuid0QBERAFg9AT6LKmfDHHbZkdxroLtC+WOKBr2BkrmdSSP4SFSyxVxcmXhBzlxRbuD0rKTD7NFHr/konOI/icWguPzJKiWUcUHWa91lrgs4qBTODHSvqeTZLQeg5D5+asKhpYaGjgpKZvLBTxtijbvemtGgNnx6BRi+YFjlfU1lzraWZ9TJuSRwqZGgkDyB12Xh1TqdjlYto9WanwSiUE88zy7WtnawrQ4dYTZL/jguN1ppZJZJ5Awtnez3AdDoCO4Kkz+F2LOGm0tS3yLap/+ZXpyzq4Pjp+DhjizktlEop/nPDj9QW99ytdTNU0sZHto5tc8bSf2gQBsDp29VpsJw+pyuql1Kaejg0JZwNnZ68rfXX06LZZFbhz34MnTNS4+5GUV8UfDHF6eMNfSzVD9aMk07iXfIEAfIL4XThjjLqWZ8EFRTSBhcHRTu7DydsfZYfiFW/c2+ksSKORSjAsPmy2WSR8xp6CAhsszAC4uI3yt303rRJPmFaVLwzxanYGuopJna0XyzOJP319Ar25ldcuL8spDGnNbRQqmfCHrnEP4aX/JTa9cKLNVQk2mSeinAPL75fGT6h3X6EKI8L6Kot3ET9CrI/Z1EEMzJGg70enfy7qk8iFtUuPwXjTOuxciy+JHTCbr/df5hc8rp292ynvNsnt1YXiCccr/AGbtO1vfQqPM4bYo2Pk/VxIPczvJ+u1yYuVCmDUkdGRRKySaKDRWTxA4dU1mt0l2sz5fYxEe2p5Hc3K0kDmaT1+IJPotRgeCS5Qx9ZVzPprcx/KHMA55XDxDd9AB56XorKrdfPfg4nRNT4+5DUV9wcNcVhbo0L5Hd3STvJP3WpvfCa1TwufZZpqOcD3WPeZI3H131HyPyWKz6m9PZo8SxIppF7oLTX1F4FoZTEV5lMRiJ1pw8dnyHjvyVt2fhPZqaJrrrLUV05/a0/2cbT6AdfqStbcmupeWZ10TsfgpZfl/7DvgVfdTwzxadha2jkhOtB8U7gR99fUKr88wufFXskjmNTQTe5HK8APa7W+V2umyNkEeSirLrtlxXhlrMecFyZetlA/U1D+Hj/pC58zf+2N6/FvXQll/c1D+Hj/pCoXI7fUXbiFcbfRNDqior3tZvwHck+gAJ+S4sFpWSbOnKW4RSI0ivJnDDF4KVpqoZ3uYz/eTOqnt2QOpOjofJU3e5LdJdKg2aB8NAHcsIe9zi4D+LZJPXx12Gl3U5MbW1FdHJZTKtbkzwoiLoMR3RO6IAiIgC9trvNysz5ZbVWSUskjeV7mBp2B26grxLB8CocVJaZKbT2jpvG55anHrZUVMhkmlpInyPPi5xYCT9VTucZXf6TKbvQ090mjpGS8jYg1ug0sbsb1vuVb2Kf2Ws34CD/1tVI5jTtq+JFdSucWtnro4nOHiA4MBI+q8nEjF2y5Lr/p6ORJquOmfjGq7MBSCixqSuNLE4gNp4mljXE7I5iNb2d633U0xCp4gR5BSNvUNXJb3uLZjMyPTBo6PTr46Vl0lNBRUkdNSxtihhYGMjYNBoHgAFCLDxPo73fKa109rq2OneWiR7m+4ACdkA7Hh91Er3apcYLXz7kxqUNbkyU5ZG2bGLsx4200cux/hK0PCGFrMEopAPemlme4+ZErmj7NCkOT9Mbun4OX+gqP8IJRJgNvaP2mSTtcPI+1efyI+qwW/Rf6r+TZ/5F+hFeK+TXi35Gy32+ulpYG0zJCItAuc4u8T4/wj7qIQ5tk0QLBeJ3sIILZA1wI+Y2pDxjtta7KIq2Oknkp5KVjGyRxOc3bS7YJA6HqP9BQqntFzqT/w9sr5ABsubTP0PidaC9PHjV6S2kefc7Ob1suzhHCyLCKQsGi+SRzvU8xH5ALw8QcZym/3SF9nroIKGOED2bquSImTZ24hrTvpy66r38I5mS4PSBhG2SStcN+B5ivFxBynJMducLLXb4Z6CWEO9q+mkk0/Z5gS1wA6cutjzXAuf1EuPe32dv2+itkqxWludFYaSmvczJq6JpbJIx5eHdenUgEnWuyiJjZFxtHINGS2c7vj1H5NCjsfEnM5SGw2aCRx8BHQTuP2cvvhtzud34nx1N7pW0ta2hdG6JsbmaaBsba4kg+8rqicOcpa6ZT1Yy4pb7LCziuqbbitxrKGX2VRFFtj9A6OwO6rDh3ld9q8vpKSuuM1TBVc4eyXWhppcCOnTw+6sfiO1zsKugY0uJi6ADZPUKquF1srZcxoqkU0zYKYPfJI+NwaNtLdbI1vZHT4qcdQePNy7Iuc/Vil0W5noDsKvu+1BMfo0lfPh7EyLCbLyADnpGSO9S4bP3K/WfvDMJvuzrmoZWj4lpA+5Cxw+eH4RY9HfLRRtPxA0fuFzf6P3/g6fHP9it+I+WXylyypo6G4S0tPTBgayLQ2S0HZ6dfH4dFZuFXCou2L26trHB08sXvuA1zEHW/mqj4o2uvZmVZUCiqJIahrHRPjic5rvdAI2Aeux4K2MCpJ6HELbT1cTopmwguY8aLd9dHyK6MhQVEGuzmpc/VlvojtHSxDjVXODdEWoTdP5y5jd/T81u+JF1rLNiNXWW6QRVPNGxsmt8vM8NJHrorT0c8f+2mtZvqbOGb9Q5h19CtlxSoqmvwqtho4ZJ5Wvjk9nGOZxDXgnQHj0B6LN6dlfL4Rr1CWvzIbwqye81+SOoLhXS1VPJA9+pdEtcCOoPzKmfFOBk2DXMyDZjY2RvoQ4KvuEFurhlTqt9JUMpoqd7XSviLW8xI0NkdT6eisLihKyPBbp7Q6542sHqS4LS9JZK4/kZ1bdL5G9sv7mofw0f8ASFocXxgUGQXu91YBqKypeIB/04t/m4jfwAW+sv7moPw8f9IWmxnIxcb1erRUkCpoKp/s/wDviJ6H5Hofke65ly+7XXubvj9uyNcYMo/RaQWCjeRPUtDqlzf4I/5f8WvpvzVPK3OMeNe2p25DSMPPCBHVAd2b6O16E9T5H0VSeA2fBethKHo/b+552Vydn3BERdZzjuid0QgIiIAsHwKyikF8Y5mWNUuPWunnvVGyaKjiY9jn9WuDACPqqjzCviqcxuFfbqhr2OqGyQTMOxsNboj5j7LR7KLmqxo1zck+zey9zio/BfOP8RbDcrfG+4V0FvqgAJY6l4YA7vyuPQhZq85xC17lp6ymnlcdEUTA8n4kdPqVQqbKxeBXvtmv1ktdF+X/ADLG6ix3GGC9UT5ZKaRjGCUbc4tIACrTh5mpxiV9LXMlmt0zg5wYAXQu/mA7gjWx6dFDkWkMSEYuPaZSWTKUlL4OiqfN8YqGNe2+UMexvUsojP0dpfC55xjEdJMBeaSZxY4AQv8AabOvRc+Isfw+C92XeZJrWiWcOsxOKzOp6uN81vnIdIGa5o3Aa5wO/QAEeit2mzrFqmMSC+UMQI3qeURkfJ2lzt2Ra3YddsuXuUryZwWuzouTN8XjG/1/b3/3dQH/AJbVdUmT2iPipU3l9Vq3viMbZuQ63yNHhrfYque2kB0VEMGEN+eyZ5UpNPXR0YzNsXkA1fqBhPaSYMP30kua4vEDu/29xHaOoa8/QErnNFn+HQ+WX+sl8Fh8RM/hvdIbTZmyfojnAzzvHL7QDqGtHjrfiSvlw6zyPH4DbbsJXUJeXRSsbzGEnxBHiWk9emyN+XhAUXR9LX6fp+xj68+fM6LizXF5WBwvtA3fZ84YR8j1WqvvEvH7dTONDUi4VGvcjp+rSfV3gAqJ2fNFgv6fWnttmrzJteEbalyK40+Ri/8AtA6uMpkf0012+hb8NdPRXJZ+JON3Cna+prW0EuvfjqiG6Po7wI/10VCpvzW1uLC3WzKvIlWdEzZzisTC436gfob1FMHn6BVXxHzgZMG0NtZJHb43F5Lxp0zvAHXYDy79/BQraKtWHXXLl2WsyZTWtF/2rNsZhtdHDLe6NkjIGNcwydQQ0bVSXC/mgz+rvlrlErG1j3sLHe7Kw9CPgR99FRv/AEEVq8SEG/O9kWZEppfkdBnN8TraPkqLtSBk8enxSu0dEdWkfZU/Ay1WjI6tkNVFV0YaTS1DSS0AkEAnsddN/wD3pHEUVYqr2k/DE73PW10e++TUs90mloGgQu14N0HHXUrwIeqLpS0tGDe3sd0TuikgIiIAiIgCIiAIiIAiIgCIiEhERCAiIgCIiAIiIAiIhIREQgIiIAiIgCIiAIiIB3RO6IDJWERSQgiIhIREQBERAEREAREQBERAEREAREQBERAEREAREQBERAEREAREQBERAAiIgP/Z">
            <a:extLst>
              <a:ext uri="{FF2B5EF4-FFF2-40B4-BE49-F238E27FC236}">
                <a16:creationId xmlns:a16="http://schemas.microsoft.com/office/drawing/2014/main" id="{4FD2E212-D6E4-DA41-AA9E-80DD60249986}"/>
              </a:ext>
            </a:extLst>
          </p:cNvPr>
          <p:cNvSpPr>
            <a:spLocks noChangeAspect="1" noChangeArrowheads="1"/>
          </p:cNvSpPr>
          <p:nvPr/>
        </p:nvSpPr>
        <p:spPr bwMode="auto">
          <a:xfrm>
            <a:off x="63500" y="-384175"/>
            <a:ext cx="20859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GB" altLang="en-US" sz="1800"/>
          </a:p>
        </p:txBody>
      </p:sp>
      <p:sp>
        <p:nvSpPr>
          <p:cNvPr id="7" name="Title 1">
            <a:extLst>
              <a:ext uri="{FF2B5EF4-FFF2-40B4-BE49-F238E27FC236}">
                <a16:creationId xmlns:a16="http://schemas.microsoft.com/office/drawing/2014/main" id="{76F01E5B-7544-FF53-10AC-607E85743ACF}"/>
              </a:ext>
            </a:extLst>
          </p:cNvPr>
          <p:cNvSpPr txBox="1">
            <a:spLocks/>
          </p:cNvSpPr>
          <p:nvPr/>
        </p:nvSpPr>
        <p:spPr>
          <a:xfrm>
            <a:off x="4934639" y="1888761"/>
            <a:ext cx="3959556" cy="1128068"/>
          </a:xfrm>
          <a:prstGeom prst="rect">
            <a:avLst/>
          </a:prstGeom>
        </p:spPr>
        <p:txBody>
          <a:bodyPr vert="horz" lIns="91440" tIns="45720" rIns="91440" bIns="45720" rtlCol="0" anchor="ctr">
            <a:normAutofit fontScale="97500"/>
          </a:bodyPr>
          <a:lstStyle>
            <a:lvl1pPr algn="l" defTabSz="685800" rtl="0" eaLnBrk="1" latinLnBrk="0" hangingPunct="1">
              <a:spcBef>
                <a:spcPct val="0"/>
              </a:spcBef>
              <a:buNone/>
              <a:defRPr sz="3000" kern="1200" spc="-75" baseline="0">
                <a:solidFill>
                  <a:schemeClr val="tx2"/>
                </a:solidFill>
                <a:latin typeface="+mj-lt"/>
                <a:ea typeface="+mj-ea"/>
                <a:cs typeface="+mj-cs"/>
              </a:defRPr>
            </a:lvl1pPr>
          </a:lstStyle>
          <a:p>
            <a:r>
              <a:rPr lang="en-GB" altLang="en-US" sz="3500" dirty="0"/>
              <a:t> Negative</a:t>
            </a:r>
          </a:p>
        </p:txBody>
      </p:sp>
      <p:sp>
        <p:nvSpPr>
          <p:cNvPr id="8" name="Content Placeholder 2">
            <a:extLst>
              <a:ext uri="{FF2B5EF4-FFF2-40B4-BE49-F238E27FC236}">
                <a16:creationId xmlns:a16="http://schemas.microsoft.com/office/drawing/2014/main" id="{94D7D0E8-01F0-04D6-7FB9-C7CB81B8B07D}"/>
              </a:ext>
            </a:extLst>
          </p:cNvPr>
          <p:cNvSpPr txBox="1">
            <a:spLocks/>
          </p:cNvSpPr>
          <p:nvPr/>
        </p:nvSpPr>
        <p:spPr>
          <a:xfrm>
            <a:off x="4838700" y="2554288"/>
            <a:ext cx="3958549" cy="3979585"/>
          </a:xfrm>
          <a:prstGeom prst="rect">
            <a:avLst/>
          </a:prstGeom>
        </p:spPr>
        <p:txBody>
          <a:bodyPr vert="horz" lIns="91440" tIns="45720" rIns="91440" bIns="45720" rtlCol="0" anchor="ctr">
            <a:normAutofit/>
          </a:bodyPr>
          <a:lstStyle>
            <a:lvl1pPr marL="0" indent="0" algn="l" defTabSz="685800" rtl="0" eaLnBrk="1" latinLnBrk="0" hangingPunct="1">
              <a:spcBef>
                <a:spcPct val="20000"/>
              </a:spcBef>
              <a:buClr>
                <a:schemeClr val="accent1"/>
              </a:buClr>
              <a:buSzPct val="85000"/>
              <a:buFont typeface="Arial" pitchFamily="34" charset="0"/>
              <a:buNone/>
              <a:defRPr sz="27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a:lstStyle>
          <a:p>
            <a:r>
              <a:rPr lang="en-GB" altLang="en-US" sz="1700" dirty="0">
                <a:solidFill>
                  <a:schemeClr val="accent6">
                    <a:lumMod val="75000"/>
                  </a:schemeClr>
                </a:solidFill>
              </a:rPr>
              <a:t>The Negative impact of social networking sites is that it would improve the likely hood of paedophiles, stalkers and cyber bullying, because using the internet would be an easy way to do it. </a:t>
            </a:r>
          </a:p>
          <a:p>
            <a:endParaRPr lang="en-GB" altLang="en-US" sz="1700" dirty="0">
              <a:solidFill>
                <a:schemeClr val="accent6">
                  <a:lumMod val="75000"/>
                </a:schemeClr>
              </a:solidFill>
            </a:endParaRPr>
          </a:p>
          <a:p>
            <a:r>
              <a:rPr lang="en-GB" altLang="en-US" sz="1700" dirty="0">
                <a:solidFill>
                  <a:schemeClr val="accent6">
                    <a:lumMod val="75000"/>
                  </a:schemeClr>
                </a:solidFill>
              </a:rPr>
              <a:t>Also it may increase the rate of crime, due to websites because of cyber bullying, paedophiles and stalkers. Also people could pretend to be you on these websites. </a:t>
            </a:r>
          </a:p>
        </p:txBody>
      </p:sp>
      <p:sp>
        <p:nvSpPr>
          <p:cNvPr id="9" name="Freeform: Shape 8">
            <a:extLst>
              <a:ext uri="{FF2B5EF4-FFF2-40B4-BE49-F238E27FC236}">
                <a16:creationId xmlns:a16="http://schemas.microsoft.com/office/drawing/2014/main" id="{A22F11BF-25E6-736C-8742-EAF78AC810D5}"/>
              </a:ext>
            </a:extLst>
          </p:cNvPr>
          <p:cNvSpPr/>
          <p:nvPr/>
        </p:nvSpPr>
        <p:spPr>
          <a:xfrm flipH="1">
            <a:off x="4401588" y="1542504"/>
            <a:ext cx="213491" cy="4896395"/>
          </a:xfrm>
          <a:custGeom>
            <a:avLst/>
            <a:gdLst>
              <a:gd name="connsiteX0" fmla="*/ 213491 w 213491"/>
              <a:gd name="connsiteY0" fmla="*/ 0 h 4896395"/>
              <a:gd name="connsiteX1" fmla="*/ 184996 w 213491"/>
              <a:gd name="connsiteY1" fmla="*/ 55281 h 4896395"/>
              <a:gd name="connsiteX2" fmla="*/ 137506 w 213491"/>
              <a:gd name="connsiteY2" fmla="*/ 165845 h 4896395"/>
              <a:gd name="connsiteX3" fmla="*/ 42525 w 213491"/>
              <a:gd name="connsiteY3" fmla="*/ 323793 h 4896395"/>
              <a:gd name="connsiteX4" fmla="*/ 14031 w 213491"/>
              <a:gd name="connsiteY4" fmla="*/ 450152 h 4896395"/>
              <a:gd name="connsiteX5" fmla="*/ 4533 w 213491"/>
              <a:gd name="connsiteY5" fmla="*/ 552818 h 4896395"/>
              <a:gd name="connsiteX6" fmla="*/ 23529 w 213491"/>
              <a:gd name="connsiteY6" fmla="*/ 1413636 h 4896395"/>
              <a:gd name="connsiteX7" fmla="*/ 52023 w 213491"/>
              <a:gd name="connsiteY7" fmla="*/ 1563687 h 4896395"/>
              <a:gd name="connsiteX8" fmla="*/ 80517 w 213491"/>
              <a:gd name="connsiteY8" fmla="*/ 1642661 h 4896395"/>
              <a:gd name="connsiteX9" fmla="*/ 99513 w 213491"/>
              <a:gd name="connsiteY9" fmla="*/ 1713738 h 4896395"/>
              <a:gd name="connsiteX10" fmla="*/ 90015 w 213491"/>
              <a:gd name="connsiteY10" fmla="*/ 2053326 h 4896395"/>
              <a:gd name="connsiteX11" fmla="*/ 23529 w 213491"/>
              <a:gd name="connsiteY11" fmla="*/ 2179685 h 4896395"/>
              <a:gd name="connsiteX12" fmla="*/ 23529 w 213491"/>
              <a:gd name="connsiteY12" fmla="*/ 2487684 h 4896395"/>
              <a:gd name="connsiteX13" fmla="*/ 52023 w 213491"/>
              <a:gd name="connsiteY13" fmla="*/ 2566658 h 4896395"/>
              <a:gd name="connsiteX14" fmla="*/ 90015 w 213491"/>
              <a:gd name="connsiteY14" fmla="*/ 2716709 h 4896395"/>
              <a:gd name="connsiteX15" fmla="*/ 109012 w 213491"/>
              <a:gd name="connsiteY15" fmla="*/ 3198451 h 4896395"/>
              <a:gd name="connsiteX16" fmla="*/ 137506 w 213491"/>
              <a:gd name="connsiteY16" fmla="*/ 3324810 h 4896395"/>
              <a:gd name="connsiteX17" fmla="*/ 156502 w 213491"/>
              <a:gd name="connsiteY17" fmla="*/ 3451168 h 4896395"/>
              <a:gd name="connsiteX18" fmla="*/ 147004 w 213491"/>
              <a:gd name="connsiteY18" fmla="*/ 3632809 h 4896395"/>
              <a:gd name="connsiteX19" fmla="*/ 137506 w 213491"/>
              <a:gd name="connsiteY19" fmla="*/ 3703885 h 4896395"/>
              <a:gd name="connsiteX20" fmla="*/ 99513 w 213491"/>
              <a:gd name="connsiteY20" fmla="*/ 3996090 h 4896395"/>
              <a:gd name="connsiteX21" fmla="*/ 128008 w 213491"/>
              <a:gd name="connsiteY21" fmla="*/ 4375165 h 4896395"/>
              <a:gd name="connsiteX22" fmla="*/ 156502 w 213491"/>
              <a:gd name="connsiteY22" fmla="*/ 4667370 h 4896395"/>
              <a:gd name="connsiteX23" fmla="*/ 109012 w 213491"/>
              <a:gd name="connsiteY23" fmla="*/ 4841113 h 4896395"/>
              <a:gd name="connsiteX24" fmla="*/ 99513 w 213491"/>
              <a:gd name="connsiteY24" fmla="*/ 4896395 h 489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3491" h="4896395" extrusionOk="0">
                <a:moveTo>
                  <a:pt x="213491" y="0"/>
                </a:moveTo>
                <a:cubicBezTo>
                  <a:pt x="202670" y="15932"/>
                  <a:pt x="195687" y="36477"/>
                  <a:pt x="184996" y="55281"/>
                </a:cubicBezTo>
                <a:cubicBezTo>
                  <a:pt x="168475" y="88097"/>
                  <a:pt x="163547" y="128102"/>
                  <a:pt x="137506" y="165845"/>
                </a:cubicBezTo>
                <a:cubicBezTo>
                  <a:pt x="108536" y="226433"/>
                  <a:pt x="77745" y="268873"/>
                  <a:pt x="42525" y="323793"/>
                </a:cubicBezTo>
                <a:cubicBezTo>
                  <a:pt x="37483" y="376873"/>
                  <a:pt x="19158" y="406157"/>
                  <a:pt x="14031" y="450152"/>
                </a:cubicBezTo>
                <a:cubicBezTo>
                  <a:pt x="5641" y="488499"/>
                  <a:pt x="4466" y="511349"/>
                  <a:pt x="4533" y="552818"/>
                </a:cubicBezTo>
                <a:cubicBezTo>
                  <a:pt x="37102" y="861219"/>
                  <a:pt x="-15570" y="1140064"/>
                  <a:pt x="23529" y="1413636"/>
                </a:cubicBezTo>
                <a:cubicBezTo>
                  <a:pt x="24437" y="1474265"/>
                  <a:pt x="45283" y="1515917"/>
                  <a:pt x="52023" y="1563687"/>
                </a:cubicBezTo>
                <a:cubicBezTo>
                  <a:pt x="63311" y="1587569"/>
                  <a:pt x="69218" y="1615478"/>
                  <a:pt x="80517" y="1642661"/>
                </a:cubicBezTo>
                <a:cubicBezTo>
                  <a:pt x="91013" y="1666790"/>
                  <a:pt x="94680" y="1687509"/>
                  <a:pt x="99513" y="1713738"/>
                </a:cubicBezTo>
                <a:cubicBezTo>
                  <a:pt x="112571" y="1836139"/>
                  <a:pt x="111327" y="1924847"/>
                  <a:pt x="90015" y="2053326"/>
                </a:cubicBezTo>
                <a:cubicBezTo>
                  <a:pt x="91317" y="2091773"/>
                  <a:pt x="50222" y="2133420"/>
                  <a:pt x="23529" y="2179685"/>
                </a:cubicBezTo>
                <a:cubicBezTo>
                  <a:pt x="-12386" y="2320456"/>
                  <a:pt x="-5038" y="2288321"/>
                  <a:pt x="23529" y="2487684"/>
                </a:cubicBezTo>
                <a:cubicBezTo>
                  <a:pt x="27068" y="2517101"/>
                  <a:pt x="43944" y="2539219"/>
                  <a:pt x="52023" y="2566658"/>
                </a:cubicBezTo>
                <a:cubicBezTo>
                  <a:pt x="56871" y="2623275"/>
                  <a:pt x="70230" y="2663444"/>
                  <a:pt x="90015" y="2716709"/>
                </a:cubicBezTo>
                <a:cubicBezTo>
                  <a:pt x="124376" y="2908523"/>
                  <a:pt x="90436" y="3052205"/>
                  <a:pt x="109012" y="3198451"/>
                </a:cubicBezTo>
                <a:cubicBezTo>
                  <a:pt x="118163" y="3230209"/>
                  <a:pt x="130541" y="3281101"/>
                  <a:pt x="137506" y="3324810"/>
                </a:cubicBezTo>
                <a:cubicBezTo>
                  <a:pt x="146386" y="3363836"/>
                  <a:pt x="150220" y="3413039"/>
                  <a:pt x="156502" y="3451168"/>
                </a:cubicBezTo>
                <a:cubicBezTo>
                  <a:pt x="149938" y="3527982"/>
                  <a:pt x="152919" y="3572533"/>
                  <a:pt x="147004" y="3632809"/>
                </a:cubicBezTo>
                <a:cubicBezTo>
                  <a:pt x="139099" y="3653693"/>
                  <a:pt x="135247" y="3679570"/>
                  <a:pt x="137506" y="3703885"/>
                </a:cubicBezTo>
                <a:cubicBezTo>
                  <a:pt x="112977" y="3991159"/>
                  <a:pt x="157406" y="3854931"/>
                  <a:pt x="99513" y="3996090"/>
                </a:cubicBezTo>
                <a:cubicBezTo>
                  <a:pt x="81597" y="4131510"/>
                  <a:pt x="120166" y="4211963"/>
                  <a:pt x="128008" y="4375165"/>
                </a:cubicBezTo>
                <a:cubicBezTo>
                  <a:pt x="144553" y="4653896"/>
                  <a:pt x="80650" y="4512403"/>
                  <a:pt x="156502" y="4667370"/>
                </a:cubicBezTo>
                <a:cubicBezTo>
                  <a:pt x="136348" y="4723471"/>
                  <a:pt x="137084" y="4788135"/>
                  <a:pt x="109012" y="4841113"/>
                </a:cubicBezTo>
                <a:cubicBezTo>
                  <a:pt x="104475" y="4859341"/>
                  <a:pt x="99513" y="4896396"/>
                  <a:pt x="99513" y="4896395"/>
                </a:cubicBezTo>
              </a:path>
            </a:pathLst>
          </a:custGeom>
          <a:ln>
            <a:prstDash val="dashDot"/>
            <a:extLst>
              <a:ext uri="{C807C97D-BFC1-408E-A445-0C87EB9F89A2}">
                <ask:lineSketchStyleProps xmlns:ask="http://schemas.microsoft.com/office/drawing/2018/sketchyshapes" sd="657299846">
                  <a:custGeom>
                    <a:avLst/>
                    <a:gdLst>
                      <a:gd name="connsiteX0" fmla="*/ 214096 w 214096"/>
                      <a:gd name="connsiteY0" fmla="*/ 0 h 5905500"/>
                      <a:gd name="connsiteX1" fmla="*/ 185521 w 214096"/>
                      <a:gd name="connsiteY1" fmla="*/ 66675 h 5905500"/>
                      <a:gd name="connsiteX2" fmla="*/ 137896 w 214096"/>
                      <a:gd name="connsiteY2" fmla="*/ 200025 h 5905500"/>
                      <a:gd name="connsiteX3" fmla="*/ 42646 w 214096"/>
                      <a:gd name="connsiteY3" fmla="*/ 390525 h 5905500"/>
                      <a:gd name="connsiteX4" fmla="*/ 14071 w 214096"/>
                      <a:gd name="connsiteY4" fmla="*/ 542925 h 5905500"/>
                      <a:gd name="connsiteX5" fmla="*/ 4546 w 214096"/>
                      <a:gd name="connsiteY5" fmla="*/ 666750 h 5905500"/>
                      <a:gd name="connsiteX6" fmla="*/ 23596 w 214096"/>
                      <a:gd name="connsiteY6" fmla="*/ 1704975 h 5905500"/>
                      <a:gd name="connsiteX7" fmla="*/ 52171 w 214096"/>
                      <a:gd name="connsiteY7" fmla="*/ 1885950 h 5905500"/>
                      <a:gd name="connsiteX8" fmla="*/ 80746 w 214096"/>
                      <a:gd name="connsiteY8" fmla="*/ 1981200 h 5905500"/>
                      <a:gd name="connsiteX9" fmla="*/ 99796 w 214096"/>
                      <a:gd name="connsiteY9" fmla="*/ 2066925 h 5905500"/>
                      <a:gd name="connsiteX10" fmla="*/ 90271 w 214096"/>
                      <a:gd name="connsiteY10" fmla="*/ 2476500 h 5905500"/>
                      <a:gd name="connsiteX11" fmla="*/ 23596 w 214096"/>
                      <a:gd name="connsiteY11" fmla="*/ 2628900 h 5905500"/>
                      <a:gd name="connsiteX12" fmla="*/ 23596 w 214096"/>
                      <a:gd name="connsiteY12" fmla="*/ 3000375 h 5905500"/>
                      <a:gd name="connsiteX13" fmla="*/ 52171 w 214096"/>
                      <a:gd name="connsiteY13" fmla="*/ 3095625 h 5905500"/>
                      <a:gd name="connsiteX14" fmla="*/ 90271 w 214096"/>
                      <a:gd name="connsiteY14" fmla="*/ 3276600 h 5905500"/>
                      <a:gd name="connsiteX15" fmla="*/ 109321 w 214096"/>
                      <a:gd name="connsiteY15" fmla="*/ 3857625 h 5905500"/>
                      <a:gd name="connsiteX16" fmla="*/ 137896 w 214096"/>
                      <a:gd name="connsiteY16" fmla="*/ 4010025 h 5905500"/>
                      <a:gd name="connsiteX17" fmla="*/ 156946 w 214096"/>
                      <a:gd name="connsiteY17" fmla="*/ 4162425 h 5905500"/>
                      <a:gd name="connsiteX18" fmla="*/ 147421 w 214096"/>
                      <a:gd name="connsiteY18" fmla="*/ 4381500 h 5905500"/>
                      <a:gd name="connsiteX19" fmla="*/ 137896 w 214096"/>
                      <a:gd name="connsiteY19" fmla="*/ 4467225 h 5905500"/>
                      <a:gd name="connsiteX20" fmla="*/ 99796 w 214096"/>
                      <a:gd name="connsiteY20" fmla="*/ 4819650 h 5905500"/>
                      <a:gd name="connsiteX21" fmla="*/ 128371 w 214096"/>
                      <a:gd name="connsiteY21" fmla="*/ 5276850 h 5905500"/>
                      <a:gd name="connsiteX22" fmla="*/ 156946 w 214096"/>
                      <a:gd name="connsiteY22" fmla="*/ 5629275 h 5905500"/>
                      <a:gd name="connsiteX23" fmla="*/ 109321 w 214096"/>
                      <a:gd name="connsiteY23" fmla="*/ 5838825 h 5905500"/>
                      <a:gd name="connsiteX24" fmla="*/ 99796 w 214096"/>
                      <a:gd name="connsiteY24"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4096" h="5905500">
                        <a:moveTo>
                          <a:pt x="214096" y="0"/>
                        </a:moveTo>
                        <a:cubicBezTo>
                          <a:pt x="204571" y="22225"/>
                          <a:pt x="194129" y="44079"/>
                          <a:pt x="185521" y="66675"/>
                        </a:cubicBezTo>
                        <a:cubicBezTo>
                          <a:pt x="168718" y="110783"/>
                          <a:pt x="156948" y="156841"/>
                          <a:pt x="137896" y="200025"/>
                        </a:cubicBezTo>
                        <a:cubicBezTo>
                          <a:pt x="109239" y="264980"/>
                          <a:pt x="74396" y="327025"/>
                          <a:pt x="42646" y="390525"/>
                        </a:cubicBezTo>
                        <a:cubicBezTo>
                          <a:pt x="33121" y="441325"/>
                          <a:pt x="21133" y="491724"/>
                          <a:pt x="14071" y="542925"/>
                        </a:cubicBezTo>
                        <a:cubicBezTo>
                          <a:pt x="8415" y="583934"/>
                          <a:pt x="4207" y="625354"/>
                          <a:pt x="4546" y="666750"/>
                        </a:cubicBezTo>
                        <a:cubicBezTo>
                          <a:pt x="7383" y="1012872"/>
                          <a:pt x="10085" y="1359106"/>
                          <a:pt x="23596" y="1704975"/>
                        </a:cubicBezTo>
                        <a:cubicBezTo>
                          <a:pt x="25980" y="1766001"/>
                          <a:pt x="39797" y="1826144"/>
                          <a:pt x="52171" y="1885950"/>
                        </a:cubicBezTo>
                        <a:cubicBezTo>
                          <a:pt x="58887" y="1918410"/>
                          <a:pt x="72310" y="1949143"/>
                          <a:pt x="80746" y="1981200"/>
                        </a:cubicBezTo>
                        <a:cubicBezTo>
                          <a:pt x="88196" y="2009508"/>
                          <a:pt x="93446" y="2038350"/>
                          <a:pt x="99796" y="2066925"/>
                        </a:cubicBezTo>
                        <a:cubicBezTo>
                          <a:pt x="109013" y="2214401"/>
                          <a:pt x="122656" y="2321770"/>
                          <a:pt x="90271" y="2476500"/>
                        </a:cubicBezTo>
                        <a:cubicBezTo>
                          <a:pt x="78912" y="2530773"/>
                          <a:pt x="45821" y="2578100"/>
                          <a:pt x="23596" y="2628900"/>
                        </a:cubicBezTo>
                        <a:cubicBezTo>
                          <a:pt x="-7199" y="2798270"/>
                          <a:pt x="-8526" y="2756251"/>
                          <a:pt x="23596" y="3000375"/>
                        </a:cubicBezTo>
                        <a:cubicBezTo>
                          <a:pt x="27920" y="3033240"/>
                          <a:pt x="44393" y="3063402"/>
                          <a:pt x="52171" y="3095625"/>
                        </a:cubicBezTo>
                        <a:cubicBezTo>
                          <a:pt x="66636" y="3155551"/>
                          <a:pt x="77571" y="3216275"/>
                          <a:pt x="90271" y="3276600"/>
                        </a:cubicBezTo>
                        <a:cubicBezTo>
                          <a:pt x="96621" y="3470275"/>
                          <a:pt x="96764" y="3664253"/>
                          <a:pt x="109321" y="3857625"/>
                        </a:cubicBezTo>
                        <a:cubicBezTo>
                          <a:pt x="112670" y="3909202"/>
                          <a:pt x="129917" y="3958959"/>
                          <a:pt x="137896" y="4010025"/>
                        </a:cubicBezTo>
                        <a:cubicBezTo>
                          <a:pt x="145799" y="4060607"/>
                          <a:pt x="150596" y="4111625"/>
                          <a:pt x="156946" y="4162425"/>
                        </a:cubicBezTo>
                        <a:cubicBezTo>
                          <a:pt x="153771" y="4235450"/>
                          <a:pt x="151980" y="4308548"/>
                          <a:pt x="147421" y="4381500"/>
                        </a:cubicBezTo>
                        <a:cubicBezTo>
                          <a:pt x="145628" y="4410195"/>
                          <a:pt x="140101" y="4438559"/>
                          <a:pt x="137896" y="4467225"/>
                        </a:cubicBezTo>
                        <a:cubicBezTo>
                          <a:pt x="112974" y="4791208"/>
                          <a:pt x="146121" y="4657513"/>
                          <a:pt x="99796" y="4819650"/>
                        </a:cubicBezTo>
                        <a:cubicBezTo>
                          <a:pt x="109321" y="4972050"/>
                          <a:pt x="120449" y="5124358"/>
                          <a:pt x="128371" y="5276850"/>
                        </a:cubicBezTo>
                        <a:cubicBezTo>
                          <a:pt x="145465" y="5605908"/>
                          <a:pt x="113657" y="5456118"/>
                          <a:pt x="156946" y="5629275"/>
                        </a:cubicBezTo>
                        <a:cubicBezTo>
                          <a:pt x="141071" y="5699125"/>
                          <a:pt x="123834" y="5768679"/>
                          <a:pt x="109321" y="5838825"/>
                        </a:cubicBezTo>
                        <a:cubicBezTo>
                          <a:pt x="104772" y="5860810"/>
                          <a:pt x="99796" y="5905500"/>
                          <a:pt x="99796" y="5905500"/>
                        </a:cubicBezTo>
                      </a:path>
                    </a:pathLst>
                  </a:custGeom>
                  <ask:type>
                    <ask:lineSketchScribble/>
                  </ask:type>
                </ask:lineSketchStyleProps>
              </a:ext>
            </a:extLst>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solidFill>
                <a:schemeClr val="accent6">
                  <a:lumMod val="75000"/>
                </a:schemeClr>
              </a:solidFill>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9448-1735-8C4A-8EF9-4E18E38F806C}"/>
              </a:ext>
            </a:extLst>
          </p:cNvPr>
          <p:cNvSpPr>
            <a:spLocks noGrp="1"/>
          </p:cNvSpPr>
          <p:nvPr>
            <p:ph type="title"/>
          </p:nvPr>
        </p:nvSpPr>
        <p:spPr>
          <a:xfrm>
            <a:off x="442170" y="856180"/>
            <a:ext cx="3959556" cy="1128068"/>
          </a:xfrm>
        </p:spPr>
        <p:txBody>
          <a:bodyPr anchor="ctr">
            <a:normAutofit fontScale="90000"/>
          </a:bodyPr>
          <a:lstStyle/>
          <a:p>
            <a:pPr eaLnBrk="1" fontAlgn="auto" hangingPunct="1">
              <a:spcAft>
                <a:spcPts val="0"/>
              </a:spcAft>
              <a:defRPr/>
            </a:pPr>
            <a:r>
              <a:rPr lang="en-GB" sz="3500" dirty="0"/>
              <a:t>Personal Security: </a:t>
            </a:r>
            <a:br>
              <a:rPr lang="en-GB" sz="3500" dirty="0"/>
            </a:br>
            <a:br>
              <a:rPr lang="en-GB" sz="3500" dirty="0"/>
            </a:br>
            <a:r>
              <a:rPr lang="en-GB" sz="3500" dirty="0"/>
              <a:t>Positive/Negative</a:t>
            </a:r>
          </a:p>
        </p:txBody>
      </p:sp>
      <p:sp>
        <p:nvSpPr>
          <p:cNvPr id="20482" name="Content Placeholder 2">
            <a:extLst>
              <a:ext uri="{FF2B5EF4-FFF2-40B4-BE49-F238E27FC236}">
                <a16:creationId xmlns:a16="http://schemas.microsoft.com/office/drawing/2014/main" id="{ED7B733D-4E54-9C40-8E9C-28558580CFAE}"/>
              </a:ext>
            </a:extLst>
          </p:cNvPr>
          <p:cNvSpPr>
            <a:spLocks noGrp="1"/>
          </p:cNvSpPr>
          <p:nvPr>
            <p:ph idx="1"/>
          </p:nvPr>
        </p:nvSpPr>
        <p:spPr>
          <a:xfrm>
            <a:off x="443039" y="2330505"/>
            <a:ext cx="3958549" cy="3979585"/>
          </a:xfrm>
        </p:spPr>
        <p:txBody>
          <a:bodyPr anchor="ctr">
            <a:normAutofit/>
          </a:bodyPr>
          <a:lstStyle/>
          <a:p>
            <a:pPr eaLnBrk="1" hangingPunct="1"/>
            <a:r>
              <a:rPr lang="en-GB" altLang="en-US" sz="1700" dirty="0"/>
              <a:t>When you are searching online you have some form of internet security which should protect you from hackers, thieves, identity theft and viruses.</a:t>
            </a:r>
          </a:p>
          <a:p>
            <a:pPr eaLnBrk="1" hangingPunct="1"/>
            <a:r>
              <a:rPr lang="en-GB" altLang="en-US" sz="1700" dirty="0"/>
              <a:t> The negativity on the security is that there are some hackers able to break through and steal things such as your credit card details. </a:t>
            </a:r>
          </a:p>
          <a:p>
            <a:pPr eaLnBrk="1" hangingPunct="1"/>
            <a:r>
              <a:rPr lang="en-GB" altLang="en-US" sz="1700" dirty="0"/>
              <a:t>They could also commit fraud and pretend to be you which could ultimately destroy your business and your reputation.</a:t>
            </a:r>
          </a:p>
          <a:p>
            <a:pPr eaLnBrk="1" hangingPunct="1">
              <a:buFont typeface="Wingdings 2" pitchFamily="2" charset="2"/>
              <a:buNone/>
            </a:pPr>
            <a:endParaRPr lang="en-GB" altLang="en-US" sz="1700" i="1" dirty="0"/>
          </a:p>
        </p:txBody>
      </p:sp>
      <p:pic>
        <p:nvPicPr>
          <p:cNvPr id="20484" name="Picture 4" descr="untitled Theif.bmp">
            <a:extLst>
              <a:ext uri="{FF2B5EF4-FFF2-40B4-BE49-F238E27FC236}">
                <a16:creationId xmlns:a16="http://schemas.microsoft.com/office/drawing/2014/main" id="{C6022C80-04C2-2747-83EE-A58CCA8D4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15638" y="3060919"/>
            <a:ext cx="2485323"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untitled bodyguard.bmp">
            <a:extLst>
              <a:ext uri="{FF2B5EF4-FFF2-40B4-BE49-F238E27FC236}">
                <a16:creationId xmlns:a16="http://schemas.microsoft.com/office/drawing/2014/main" id="{0E8864BB-91CA-D345-AA07-B040028DD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76750" y="542163"/>
            <a:ext cx="2283957"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A555952B-3CC2-5A46-8D19-FE09075C573D}"/>
              </a:ext>
            </a:extLst>
          </p:cNvPr>
          <p:cNvSpPr>
            <a:spLocks noGrp="1"/>
          </p:cNvSpPr>
          <p:nvPr>
            <p:ph type="title"/>
          </p:nvPr>
        </p:nvSpPr>
        <p:spPr>
          <a:xfrm>
            <a:off x="442170" y="531908"/>
            <a:ext cx="3959556" cy="1128068"/>
          </a:xfrm>
        </p:spPr>
        <p:txBody>
          <a:bodyPr anchor="ctr">
            <a:normAutofit/>
          </a:bodyPr>
          <a:lstStyle/>
          <a:p>
            <a:pPr eaLnBrk="1" hangingPunct="1"/>
            <a:r>
              <a:rPr lang="en-GB" altLang="en-US" sz="3500" dirty="0"/>
              <a:t>Generation Barriers</a:t>
            </a:r>
          </a:p>
        </p:txBody>
      </p:sp>
      <p:sp>
        <p:nvSpPr>
          <p:cNvPr id="21506" name="Content Placeholder 2">
            <a:extLst>
              <a:ext uri="{FF2B5EF4-FFF2-40B4-BE49-F238E27FC236}">
                <a16:creationId xmlns:a16="http://schemas.microsoft.com/office/drawing/2014/main" id="{56F492C9-ABD0-E343-B29B-F71EAB832561}"/>
              </a:ext>
            </a:extLst>
          </p:cNvPr>
          <p:cNvSpPr>
            <a:spLocks noGrp="1"/>
          </p:cNvSpPr>
          <p:nvPr>
            <p:ph idx="1"/>
          </p:nvPr>
        </p:nvSpPr>
        <p:spPr>
          <a:xfrm>
            <a:off x="443039" y="1984249"/>
            <a:ext cx="4869528" cy="4325842"/>
          </a:xfrm>
        </p:spPr>
        <p:txBody>
          <a:bodyPr anchor="ctr">
            <a:normAutofit lnSpcReduction="10000"/>
          </a:bodyPr>
          <a:lstStyle/>
          <a:p>
            <a:pPr eaLnBrk="1" hangingPunct="1"/>
            <a:r>
              <a:rPr lang="en-GB" altLang="en-US" sz="1700" dirty="0"/>
              <a:t>The impact from internet on the society has created some generation barriers; for example an elderly person would generally not understand anywhere near the amount about a computer than a child and this is a generation barrier. </a:t>
            </a:r>
          </a:p>
          <a:p>
            <a:pPr eaLnBrk="1" hangingPunct="1"/>
            <a:endParaRPr lang="en-GB" altLang="en-US" sz="1700" dirty="0"/>
          </a:p>
          <a:p>
            <a:pPr eaLnBrk="1" hangingPunct="1"/>
            <a:r>
              <a:rPr lang="en-GB" altLang="en-US" sz="1700" dirty="0"/>
              <a:t>The positive side is that the children can teach the older generation and help them.</a:t>
            </a:r>
          </a:p>
          <a:p>
            <a:pPr eaLnBrk="1" hangingPunct="1"/>
            <a:endParaRPr lang="en-GB" altLang="en-US" sz="1700" dirty="0"/>
          </a:p>
          <a:p>
            <a:pPr eaLnBrk="1" hangingPunct="1"/>
            <a:r>
              <a:rPr lang="en-GB" altLang="en-US" sz="1700" dirty="0"/>
              <a:t>The negative side is it may prevent one generation communicating with another. </a:t>
            </a:r>
          </a:p>
          <a:p>
            <a:pPr eaLnBrk="1" hangingPunct="1"/>
            <a:endParaRPr lang="en-GB" altLang="en-US" sz="1700" dirty="0"/>
          </a:p>
          <a:p>
            <a:pPr eaLnBrk="1" hangingPunct="1"/>
            <a:r>
              <a:rPr lang="en-GB" altLang="en-US" sz="1700" dirty="0"/>
              <a:t>That also mean they may not be communicating with other people in their families which is a negative impact on society.</a:t>
            </a:r>
          </a:p>
        </p:txBody>
      </p:sp>
      <p:pic>
        <p:nvPicPr>
          <p:cNvPr id="21507" name="Picture 3" descr="untitled nerd.bmp">
            <a:extLst>
              <a:ext uri="{FF2B5EF4-FFF2-40B4-BE49-F238E27FC236}">
                <a16:creationId xmlns:a16="http://schemas.microsoft.com/office/drawing/2014/main" id="{5F5884F2-CD9B-E542-9DA9-0633D0E9C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2567" y="673974"/>
            <a:ext cx="3298075" cy="23345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images old couple.jpg">
            <a:extLst>
              <a:ext uri="{FF2B5EF4-FFF2-40B4-BE49-F238E27FC236}">
                <a16:creationId xmlns:a16="http://schemas.microsoft.com/office/drawing/2014/main" id="{996D1533-A13D-764F-A46B-6B28E2C1B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73163" y="3707894"/>
            <a:ext cx="2575484"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EB8E5AD1-956E-F445-93DE-9DF89BE7DBB0}"/>
              </a:ext>
            </a:extLst>
          </p:cNvPr>
          <p:cNvSpPr>
            <a:spLocks noGrp="1"/>
          </p:cNvSpPr>
          <p:nvPr>
            <p:ph type="title"/>
          </p:nvPr>
        </p:nvSpPr>
        <p:spPr>
          <a:xfrm>
            <a:off x="436234" y="749714"/>
            <a:ext cx="4384178" cy="1638377"/>
          </a:xfrm>
        </p:spPr>
        <p:txBody>
          <a:bodyPr anchor="b">
            <a:normAutofit fontScale="90000"/>
          </a:bodyPr>
          <a:lstStyle/>
          <a:p>
            <a:r>
              <a:rPr lang="en-GB" altLang="en-US" sz="4200" dirty="0"/>
              <a:t>Health: </a:t>
            </a:r>
            <a:br>
              <a:rPr lang="en-GB" altLang="en-US" sz="4200" dirty="0"/>
            </a:br>
            <a:br>
              <a:rPr lang="en-GB" altLang="en-US" sz="4200" dirty="0"/>
            </a:br>
            <a:r>
              <a:rPr lang="en-GB" altLang="en-US" sz="4200" dirty="0"/>
              <a:t>Benefits</a:t>
            </a:r>
          </a:p>
        </p:txBody>
      </p:sp>
      <p:sp>
        <p:nvSpPr>
          <p:cNvPr id="22530" name="Content Placeholder 2">
            <a:extLst>
              <a:ext uri="{FF2B5EF4-FFF2-40B4-BE49-F238E27FC236}">
                <a16:creationId xmlns:a16="http://schemas.microsoft.com/office/drawing/2014/main" id="{622AEFC0-1F66-E841-AA7C-BFAE4E619767}"/>
              </a:ext>
            </a:extLst>
          </p:cNvPr>
          <p:cNvSpPr>
            <a:spLocks noGrp="1"/>
          </p:cNvSpPr>
          <p:nvPr>
            <p:ph idx="1"/>
          </p:nvPr>
        </p:nvSpPr>
        <p:spPr>
          <a:xfrm>
            <a:off x="193688" y="2620641"/>
            <a:ext cx="4378312" cy="3023702"/>
          </a:xfrm>
        </p:spPr>
        <p:txBody>
          <a:bodyPr anchor="ctr">
            <a:normAutofit lnSpcReduction="10000"/>
          </a:bodyPr>
          <a:lstStyle/>
          <a:p>
            <a:r>
              <a:rPr lang="en-GB" altLang="en-US" sz="1700" dirty="0">
                <a:solidFill>
                  <a:schemeClr val="bg2">
                    <a:lumMod val="10000"/>
                  </a:schemeClr>
                </a:solidFill>
              </a:rPr>
              <a:t>Using the internet you can find out what you have wrong with you, if you are ill either by forums or have a conversation to a doctor using a webcam where you can get diagnosed by someone who live many miles away from you without the hassle of travelling to far.</a:t>
            </a:r>
          </a:p>
          <a:p>
            <a:endParaRPr lang="en-GB" altLang="en-US" sz="1700" dirty="0">
              <a:solidFill>
                <a:schemeClr val="bg2">
                  <a:lumMod val="10000"/>
                </a:schemeClr>
              </a:solidFill>
            </a:endParaRPr>
          </a:p>
          <a:p>
            <a:r>
              <a:rPr lang="en-GB" altLang="en-US" sz="1700" dirty="0">
                <a:solidFill>
                  <a:schemeClr val="bg2">
                    <a:lumMod val="10000"/>
                  </a:schemeClr>
                </a:solidFill>
              </a:rPr>
              <a:t>Also if the symptoms are correct it allows you to know quicker so you would be able to act against the illness quicker.</a:t>
            </a:r>
          </a:p>
        </p:txBody>
      </p:sp>
      <p:pic>
        <p:nvPicPr>
          <p:cNvPr id="22531" name="Picture 3" descr="Doctor.bmp">
            <a:extLst>
              <a:ext uri="{FF2B5EF4-FFF2-40B4-BE49-F238E27FC236}">
                <a16:creationId xmlns:a16="http://schemas.microsoft.com/office/drawing/2014/main" id="{D8CFC8DF-82F6-D54F-AEA2-2151272AF2C7}"/>
              </a:ext>
            </a:extLst>
          </p:cNvPr>
          <p:cNvPicPr>
            <a:picLocks noChangeAspect="1"/>
          </p:cNvPicPr>
          <p:nvPr/>
        </p:nvPicPr>
        <p:blipFill rotWithShape="1">
          <a:blip r:embed="rId3">
            <a:extLst>
              <a:ext uri="{28A0092B-C50C-407E-A947-70E740481C1C}">
                <a14:useLocalDpi xmlns:a14="http://schemas.microsoft.com/office/drawing/2010/main" val="0"/>
              </a:ext>
            </a:extLst>
          </a:blip>
          <a:srcRect l="11647" t="-6" r="13421" b="7"/>
          <a:stretch/>
        </p:blipFill>
        <p:spPr bwMode="auto">
          <a:xfrm>
            <a:off x="2457450" y="580632"/>
            <a:ext cx="1647825" cy="21991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4E04D776-5C5C-E6E8-3500-F537F2E0CBA3}"/>
              </a:ext>
            </a:extLst>
          </p:cNvPr>
          <p:cNvSpPr txBox="1">
            <a:spLocks/>
          </p:cNvSpPr>
          <p:nvPr/>
        </p:nvSpPr>
        <p:spPr>
          <a:xfrm>
            <a:off x="5524499" y="801060"/>
            <a:ext cx="3192791" cy="1128068"/>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3000" kern="1200" spc="-75" baseline="0">
                <a:solidFill>
                  <a:schemeClr val="tx2"/>
                </a:solidFill>
                <a:latin typeface="+mj-lt"/>
                <a:ea typeface="+mj-ea"/>
                <a:cs typeface="+mj-cs"/>
              </a:defRPr>
            </a:lvl1pPr>
          </a:lstStyle>
          <a:p>
            <a:r>
              <a:rPr lang="en-GB" altLang="en-US" sz="3500" dirty="0"/>
              <a:t>Negatives</a:t>
            </a:r>
          </a:p>
        </p:txBody>
      </p:sp>
      <p:graphicFrame>
        <p:nvGraphicFramePr>
          <p:cNvPr id="2" name="Object 1">
            <a:extLst>
              <a:ext uri="{FF2B5EF4-FFF2-40B4-BE49-F238E27FC236}">
                <a16:creationId xmlns:a16="http://schemas.microsoft.com/office/drawing/2014/main" id="{4C39C9D0-374F-3323-4453-840C31BD3C7A}"/>
              </a:ext>
            </a:extLst>
          </p:cNvPr>
          <p:cNvGraphicFramePr>
            <a:graphicFrameLocks noChangeAspect="1"/>
          </p:cNvGraphicFramePr>
          <p:nvPr>
            <p:extLst>
              <p:ext uri="{D42A27DB-BD31-4B8C-83A1-F6EECF244321}">
                <p14:modId xmlns:p14="http://schemas.microsoft.com/office/powerpoint/2010/main" val="2629476354"/>
              </p:ext>
            </p:extLst>
          </p:nvPr>
        </p:nvGraphicFramePr>
        <p:xfrm>
          <a:off x="7505699" y="633728"/>
          <a:ext cx="1438275" cy="1899082"/>
        </p:xfrm>
        <a:graphic>
          <a:graphicData uri="http://schemas.openxmlformats.org/presentationml/2006/ole">
            <mc:AlternateContent xmlns:mc="http://schemas.openxmlformats.org/markup-compatibility/2006">
              <mc:Choice xmlns:v="urn:schemas-microsoft-com:vml" Requires="v">
                <p:oleObj spid="_x0000_s1026" name="Bitmap Image" r:id="rId4" imgW="1962000" imgH="2590920" progId="Paint.Picture">
                  <p:embed/>
                </p:oleObj>
              </mc:Choice>
              <mc:Fallback>
                <p:oleObj name="Bitmap Image" r:id="rId4" imgW="1962000" imgH="2590920" progId="Paint.Picture">
                  <p:embed/>
                  <p:pic>
                    <p:nvPicPr>
                      <p:cNvPr id="0" name=""/>
                      <p:cNvPicPr/>
                      <p:nvPr/>
                    </p:nvPicPr>
                    <p:blipFill>
                      <a:blip r:embed="rId5"/>
                      <a:stretch>
                        <a:fillRect/>
                      </a:stretch>
                    </p:blipFill>
                    <p:spPr>
                      <a:xfrm>
                        <a:off x="7505699" y="633728"/>
                        <a:ext cx="1438275" cy="1899082"/>
                      </a:xfrm>
                      <a:prstGeom prst="rect">
                        <a:avLst/>
                      </a:prstGeom>
                    </p:spPr>
                  </p:pic>
                </p:oleObj>
              </mc:Fallback>
            </mc:AlternateContent>
          </a:graphicData>
        </a:graphic>
      </p:graphicFrame>
      <p:sp>
        <p:nvSpPr>
          <p:cNvPr id="8" name="Content Placeholder 2">
            <a:extLst>
              <a:ext uri="{FF2B5EF4-FFF2-40B4-BE49-F238E27FC236}">
                <a16:creationId xmlns:a16="http://schemas.microsoft.com/office/drawing/2014/main" id="{FAA4CFD7-9655-7F35-817E-99260A5C68B8}"/>
              </a:ext>
            </a:extLst>
          </p:cNvPr>
          <p:cNvSpPr txBox="1">
            <a:spLocks/>
          </p:cNvSpPr>
          <p:nvPr/>
        </p:nvSpPr>
        <p:spPr>
          <a:xfrm>
            <a:off x="4985425" y="2244687"/>
            <a:ext cx="3958549" cy="3979585"/>
          </a:xfrm>
          <a:prstGeom prst="rect">
            <a:avLst/>
          </a:prstGeom>
        </p:spPr>
        <p:txBody>
          <a:bodyPr vert="horz" lIns="91440" tIns="45720" rIns="91440" bIns="45720" rtlCol="0" anchor="ctr">
            <a:normAutofit/>
          </a:bodyPr>
          <a:lstStyle>
            <a:lvl1pPr marL="0" indent="0" algn="l" defTabSz="685800" rtl="0" eaLnBrk="1" latinLnBrk="0" hangingPunct="1">
              <a:spcBef>
                <a:spcPct val="20000"/>
              </a:spcBef>
              <a:buClr>
                <a:schemeClr val="accent1"/>
              </a:buClr>
              <a:buSzPct val="85000"/>
              <a:buFont typeface="Arial" pitchFamily="34" charset="0"/>
              <a:buNone/>
              <a:defRPr sz="27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a:lstStyle>
          <a:p>
            <a:r>
              <a:rPr lang="en-GB" altLang="en-US" sz="1700" dirty="0"/>
              <a:t>Using computers can have negative impacts on your health; for example if you are looking at a computer screen for  long, it could damage your eyes.</a:t>
            </a:r>
          </a:p>
          <a:p>
            <a:endParaRPr lang="en-GB" altLang="en-US" sz="1700" dirty="0"/>
          </a:p>
          <a:p>
            <a:r>
              <a:rPr lang="en-GB" altLang="en-US" sz="1700" dirty="0"/>
              <a:t>Also if you are on a </a:t>
            </a:r>
            <a:r>
              <a:rPr lang="en-GB" altLang="en-US" sz="1700" dirty="0">
                <a:solidFill>
                  <a:schemeClr val="accent4">
                    <a:lumMod val="50000"/>
                  </a:schemeClr>
                </a:solidFill>
              </a:rPr>
              <a:t>computer</a:t>
            </a:r>
            <a:r>
              <a:rPr lang="en-GB" altLang="en-US" sz="1700" dirty="0"/>
              <a:t> all day it would affect your health because you would not be getting any exercise.</a:t>
            </a:r>
          </a:p>
          <a:p>
            <a:endParaRPr lang="en-GB" altLang="en-US" sz="1700" dirty="0"/>
          </a:p>
          <a:p>
            <a:r>
              <a:rPr lang="en-GB" altLang="en-US" sz="1700" dirty="0"/>
              <a:t> Also the doctors online may diagnose you wrong because they are not seeing you in person.</a:t>
            </a:r>
          </a:p>
        </p:txBody>
      </p:sp>
      <p:sp>
        <p:nvSpPr>
          <p:cNvPr id="3" name="Freeform: Shape 2">
            <a:extLst>
              <a:ext uri="{FF2B5EF4-FFF2-40B4-BE49-F238E27FC236}">
                <a16:creationId xmlns:a16="http://schemas.microsoft.com/office/drawing/2014/main" id="{6B824FF9-EBE6-1000-FB18-7AAA1911FEBE}"/>
              </a:ext>
            </a:extLst>
          </p:cNvPr>
          <p:cNvSpPr/>
          <p:nvPr/>
        </p:nvSpPr>
        <p:spPr>
          <a:xfrm>
            <a:off x="4615079" y="533400"/>
            <a:ext cx="214096" cy="5905500"/>
          </a:xfrm>
          <a:custGeom>
            <a:avLst/>
            <a:gdLst>
              <a:gd name="connsiteX0" fmla="*/ 214096 w 214096"/>
              <a:gd name="connsiteY0" fmla="*/ 0 h 5905500"/>
              <a:gd name="connsiteX1" fmla="*/ 185521 w 214096"/>
              <a:gd name="connsiteY1" fmla="*/ 66675 h 5905500"/>
              <a:gd name="connsiteX2" fmla="*/ 137896 w 214096"/>
              <a:gd name="connsiteY2" fmla="*/ 200025 h 5905500"/>
              <a:gd name="connsiteX3" fmla="*/ 42646 w 214096"/>
              <a:gd name="connsiteY3" fmla="*/ 390525 h 5905500"/>
              <a:gd name="connsiteX4" fmla="*/ 14071 w 214096"/>
              <a:gd name="connsiteY4" fmla="*/ 542925 h 5905500"/>
              <a:gd name="connsiteX5" fmla="*/ 4546 w 214096"/>
              <a:gd name="connsiteY5" fmla="*/ 666750 h 5905500"/>
              <a:gd name="connsiteX6" fmla="*/ 23596 w 214096"/>
              <a:gd name="connsiteY6" fmla="*/ 1704975 h 5905500"/>
              <a:gd name="connsiteX7" fmla="*/ 52171 w 214096"/>
              <a:gd name="connsiteY7" fmla="*/ 1885950 h 5905500"/>
              <a:gd name="connsiteX8" fmla="*/ 80746 w 214096"/>
              <a:gd name="connsiteY8" fmla="*/ 1981200 h 5905500"/>
              <a:gd name="connsiteX9" fmla="*/ 99796 w 214096"/>
              <a:gd name="connsiteY9" fmla="*/ 2066925 h 5905500"/>
              <a:gd name="connsiteX10" fmla="*/ 90271 w 214096"/>
              <a:gd name="connsiteY10" fmla="*/ 2476500 h 5905500"/>
              <a:gd name="connsiteX11" fmla="*/ 23596 w 214096"/>
              <a:gd name="connsiteY11" fmla="*/ 2628900 h 5905500"/>
              <a:gd name="connsiteX12" fmla="*/ 23596 w 214096"/>
              <a:gd name="connsiteY12" fmla="*/ 3000375 h 5905500"/>
              <a:gd name="connsiteX13" fmla="*/ 52171 w 214096"/>
              <a:gd name="connsiteY13" fmla="*/ 3095625 h 5905500"/>
              <a:gd name="connsiteX14" fmla="*/ 90271 w 214096"/>
              <a:gd name="connsiteY14" fmla="*/ 3276600 h 5905500"/>
              <a:gd name="connsiteX15" fmla="*/ 109321 w 214096"/>
              <a:gd name="connsiteY15" fmla="*/ 3857625 h 5905500"/>
              <a:gd name="connsiteX16" fmla="*/ 137896 w 214096"/>
              <a:gd name="connsiteY16" fmla="*/ 4010025 h 5905500"/>
              <a:gd name="connsiteX17" fmla="*/ 156946 w 214096"/>
              <a:gd name="connsiteY17" fmla="*/ 4162425 h 5905500"/>
              <a:gd name="connsiteX18" fmla="*/ 147421 w 214096"/>
              <a:gd name="connsiteY18" fmla="*/ 4381500 h 5905500"/>
              <a:gd name="connsiteX19" fmla="*/ 137896 w 214096"/>
              <a:gd name="connsiteY19" fmla="*/ 4467225 h 5905500"/>
              <a:gd name="connsiteX20" fmla="*/ 99796 w 214096"/>
              <a:gd name="connsiteY20" fmla="*/ 4819650 h 5905500"/>
              <a:gd name="connsiteX21" fmla="*/ 128371 w 214096"/>
              <a:gd name="connsiteY21" fmla="*/ 5276850 h 5905500"/>
              <a:gd name="connsiteX22" fmla="*/ 156946 w 214096"/>
              <a:gd name="connsiteY22" fmla="*/ 5629275 h 5905500"/>
              <a:gd name="connsiteX23" fmla="*/ 109321 w 214096"/>
              <a:gd name="connsiteY23" fmla="*/ 5838825 h 5905500"/>
              <a:gd name="connsiteX24" fmla="*/ 99796 w 214096"/>
              <a:gd name="connsiteY24"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4096" h="5905500" extrusionOk="0">
                <a:moveTo>
                  <a:pt x="214096" y="0"/>
                </a:moveTo>
                <a:cubicBezTo>
                  <a:pt x="203852" y="20867"/>
                  <a:pt x="197337" y="43973"/>
                  <a:pt x="185521" y="66675"/>
                </a:cubicBezTo>
                <a:cubicBezTo>
                  <a:pt x="169054" y="105378"/>
                  <a:pt x="158734" y="156350"/>
                  <a:pt x="137896" y="200025"/>
                </a:cubicBezTo>
                <a:cubicBezTo>
                  <a:pt x="108572" y="276388"/>
                  <a:pt x="84161" y="320797"/>
                  <a:pt x="42646" y="390525"/>
                </a:cubicBezTo>
                <a:cubicBezTo>
                  <a:pt x="35434" y="447014"/>
                  <a:pt x="13103" y="485256"/>
                  <a:pt x="14071" y="542925"/>
                </a:cubicBezTo>
                <a:cubicBezTo>
                  <a:pt x="4756" y="589715"/>
                  <a:pt x="4375" y="620935"/>
                  <a:pt x="4546" y="666750"/>
                </a:cubicBezTo>
                <a:cubicBezTo>
                  <a:pt x="65501" y="1054736"/>
                  <a:pt x="-33294" y="1381445"/>
                  <a:pt x="23596" y="1704975"/>
                </a:cubicBezTo>
                <a:cubicBezTo>
                  <a:pt x="25575" y="1768765"/>
                  <a:pt x="44181" y="1827566"/>
                  <a:pt x="52171" y="1885950"/>
                </a:cubicBezTo>
                <a:cubicBezTo>
                  <a:pt x="63892" y="1915106"/>
                  <a:pt x="65830" y="1947787"/>
                  <a:pt x="80746" y="1981200"/>
                </a:cubicBezTo>
                <a:cubicBezTo>
                  <a:pt x="89280" y="2009741"/>
                  <a:pt x="95025" y="2035676"/>
                  <a:pt x="99796" y="2066925"/>
                </a:cubicBezTo>
                <a:cubicBezTo>
                  <a:pt x="127655" y="2215002"/>
                  <a:pt x="110592" y="2321562"/>
                  <a:pt x="90271" y="2476500"/>
                </a:cubicBezTo>
                <a:cubicBezTo>
                  <a:pt x="90315" y="2524855"/>
                  <a:pt x="51191" y="2573187"/>
                  <a:pt x="23596" y="2628900"/>
                </a:cubicBezTo>
                <a:cubicBezTo>
                  <a:pt x="-17468" y="2798944"/>
                  <a:pt x="-3438" y="2760725"/>
                  <a:pt x="23596" y="3000375"/>
                </a:cubicBezTo>
                <a:cubicBezTo>
                  <a:pt x="27073" y="3035616"/>
                  <a:pt x="42095" y="3058264"/>
                  <a:pt x="52171" y="3095625"/>
                </a:cubicBezTo>
                <a:cubicBezTo>
                  <a:pt x="61911" y="3158971"/>
                  <a:pt x="66490" y="3211220"/>
                  <a:pt x="90271" y="3276600"/>
                </a:cubicBezTo>
                <a:cubicBezTo>
                  <a:pt x="122518" y="3499133"/>
                  <a:pt x="80164" y="3702867"/>
                  <a:pt x="109321" y="3857625"/>
                </a:cubicBezTo>
                <a:cubicBezTo>
                  <a:pt x="114549" y="3905644"/>
                  <a:pt x="134183" y="3953069"/>
                  <a:pt x="137896" y="4010025"/>
                </a:cubicBezTo>
                <a:cubicBezTo>
                  <a:pt x="146722" y="4057921"/>
                  <a:pt x="150732" y="4122539"/>
                  <a:pt x="156946" y="4162425"/>
                </a:cubicBezTo>
                <a:cubicBezTo>
                  <a:pt x="153142" y="4238460"/>
                  <a:pt x="154212" y="4308892"/>
                  <a:pt x="147421" y="4381500"/>
                </a:cubicBezTo>
                <a:cubicBezTo>
                  <a:pt x="142100" y="4408519"/>
                  <a:pt x="134990" y="4437931"/>
                  <a:pt x="137896" y="4467225"/>
                </a:cubicBezTo>
                <a:cubicBezTo>
                  <a:pt x="113441" y="4818149"/>
                  <a:pt x="175498" y="4640619"/>
                  <a:pt x="99796" y="4819650"/>
                </a:cubicBezTo>
                <a:cubicBezTo>
                  <a:pt x="84679" y="4980195"/>
                  <a:pt x="120483" y="5102546"/>
                  <a:pt x="128371" y="5276850"/>
                </a:cubicBezTo>
                <a:cubicBezTo>
                  <a:pt x="143638" y="5627490"/>
                  <a:pt x="92960" y="5448900"/>
                  <a:pt x="156946" y="5629275"/>
                </a:cubicBezTo>
                <a:cubicBezTo>
                  <a:pt x="126033" y="5692820"/>
                  <a:pt x="136280" y="5773421"/>
                  <a:pt x="109321" y="5838825"/>
                </a:cubicBezTo>
                <a:cubicBezTo>
                  <a:pt x="104772" y="5860810"/>
                  <a:pt x="99796" y="5905500"/>
                  <a:pt x="99796" y="5905500"/>
                </a:cubicBezTo>
              </a:path>
            </a:pathLst>
          </a:custGeom>
          <a:ln>
            <a:prstDash val="dashDot"/>
            <a:extLst>
              <a:ext uri="{C807C97D-BFC1-408E-A445-0C87EB9F89A2}">
                <ask:lineSketchStyleProps xmlns:ask="http://schemas.microsoft.com/office/drawing/2018/sketchyshapes" sd="657299846">
                  <a:custGeom>
                    <a:avLst/>
                    <a:gdLst>
                      <a:gd name="connsiteX0" fmla="*/ 214096 w 214096"/>
                      <a:gd name="connsiteY0" fmla="*/ 0 h 5905500"/>
                      <a:gd name="connsiteX1" fmla="*/ 185521 w 214096"/>
                      <a:gd name="connsiteY1" fmla="*/ 66675 h 5905500"/>
                      <a:gd name="connsiteX2" fmla="*/ 137896 w 214096"/>
                      <a:gd name="connsiteY2" fmla="*/ 200025 h 5905500"/>
                      <a:gd name="connsiteX3" fmla="*/ 42646 w 214096"/>
                      <a:gd name="connsiteY3" fmla="*/ 390525 h 5905500"/>
                      <a:gd name="connsiteX4" fmla="*/ 14071 w 214096"/>
                      <a:gd name="connsiteY4" fmla="*/ 542925 h 5905500"/>
                      <a:gd name="connsiteX5" fmla="*/ 4546 w 214096"/>
                      <a:gd name="connsiteY5" fmla="*/ 666750 h 5905500"/>
                      <a:gd name="connsiteX6" fmla="*/ 23596 w 214096"/>
                      <a:gd name="connsiteY6" fmla="*/ 1704975 h 5905500"/>
                      <a:gd name="connsiteX7" fmla="*/ 52171 w 214096"/>
                      <a:gd name="connsiteY7" fmla="*/ 1885950 h 5905500"/>
                      <a:gd name="connsiteX8" fmla="*/ 80746 w 214096"/>
                      <a:gd name="connsiteY8" fmla="*/ 1981200 h 5905500"/>
                      <a:gd name="connsiteX9" fmla="*/ 99796 w 214096"/>
                      <a:gd name="connsiteY9" fmla="*/ 2066925 h 5905500"/>
                      <a:gd name="connsiteX10" fmla="*/ 90271 w 214096"/>
                      <a:gd name="connsiteY10" fmla="*/ 2476500 h 5905500"/>
                      <a:gd name="connsiteX11" fmla="*/ 23596 w 214096"/>
                      <a:gd name="connsiteY11" fmla="*/ 2628900 h 5905500"/>
                      <a:gd name="connsiteX12" fmla="*/ 23596 w 214096"/>
                      <a:gd name="connsiteY12" fmla="*/ 3000375 h 5905500"/>
                      <a:gd name="connsiteX13" fmla="*/ 52171 w 214096"/>
                      <a:gd name="connsiteY13" fmla="*/ 3095625 h 5905500"/>
                      <a:gd name="connsiteX14" fmla="*/ 90271 w 214096"/>
                      <a:gd name="connsiteY14" fmla="*/ 3276600 h 5905500"/>
                      <a:gd name="connsiteX15" fmla="*/ 109321 w 214096"/>
                      <a:gd name="connsiteY15" fmla="*/ 3857625 h 5905500"/>
                      <a:gd name="connsiteX16" fmla="*/ 137896 w 214096"/>
                      <a:gd name="connsiteY16" fmla="*/ 4010025 h 5905500"/>
                      <a:gd name="connsiteX17" fmla="*/ 156946 w 214096"/>
                      <a:gd name="connsiteY17" fmla="*/ 4162425 h 5905500"/>
                      <a:gd name="connsiteX18" fmla="*/ 147421 w 214096"/>
                      <a:gd name="connsiteY18" fmla="*/ 4381500 h 5905500"/>
                      <a:gd name="connsiteX19" fmla="*/ 137896 w 214096"/>
                      <a:gd name="connsiteY19" fmla="*/ 4467225 h 5905500"/>
                      <a:gd name="connsiteX20" fmla="*/ 99796 w 214096"/>
                      <a:gd name="connsiteY20" fmla="*/ 4819650 h 5905500"/>
                      <a:gd name="connsiteX21" fmla="*/ 128371 w 214096"/>
                      <a:gd name="connsiteY21" fmla="*/ 5276850 h 5905500"/>
                      <a:gd name="connsiteX22" fmla="*/ 156946 w 214096"/>
                      <a:gd name="connsiteY22" fmla="*/ 5629275 h 5905500"/>
                      <a:gd name="connsiteX23" fmla="*/ 109321 w 214096"/>
                      <a:gd name="connsiteY23" fmla="*/ 5838825 h 5905500"/>
                      <a:gd name="connsiteX24" fmla="*/ 99796 w 214096"/>
                      <a:gd name="connsiteY24" fmla="*/ 590550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4096" h="5905500">
                        <a:moveTo>
                          <a:pt x="214096" y="0"/>
                        </a:moveTo>
                        <a:cubicBezTo>
                          <a:pt x="204571" y="22225"/>
                          <a:pt x="194129" y="44079"/>
                          <a:pt x="185521" y="66675"/>
                        </a:cubicBezTo>
                        <a:cubicBezTo>
                          <a:pt x="168718" y="110783"/>
                          <a:pt x="156948" y="156841"/>
                          <a:pt x="137896" y="200025"/>
                        </a:cubicBezTo>
                        <a:cubicBezTo>
                          <a:pt x="109239" y="264980"/>
                          <a:pt x="74396" y="327025"/>
                          <a:pt x="42646" y="390525"/>
                        </a:cubicBezTo>
                        <a:cubicBezTo>
                          <a:pt x="33121" y="441325"/>
                          <a:pt x="21133" y="491724"/>
                          <a:pt x="14071" y="542925"/>
                        </a:cubicBezTo>
                        <a:cubicBezTo>
                          <a:pt x="8415" y="583934"/>
                          <a:pt x="4207" y="625354"/>
                          <a:pt x="4546" y="666750"/>
                        </a:cubicBezTo>
                        <a:cubicBezTo>
                          <a:pt x="7383" y="1012872"/>
                          <a:pt x="10085" y="1359106"/>
                          <a:pt x="23596" y="1704975"/>
                        </a:cubicBezTo>
                        <a:cubicBezTo>
                          <a:pt x="25980" y="1766001"/>
                          <a:pt x="39797" y="1826144"/>
                          <a:pt x="52171" y="1885950"/>
                        </a:cubicBezTo>
                        <a:cubicBezTo>
                          <a:pt x="58887" y="1918410"/>
                          <a:pt x="72310" y="1949143"/>
                          <a:pt x="80746" y="1981200"/>
                        </a:cubicBezTo>
                        <a:cubicBezTo>
                          <a:pt x="88196" y="2009508"/>
                          <a:pt x="93446" y="2038350"/>
                          <a:pt x="99796" y="2066925"/>
                        </a:cubicBezTo>
                        <a:cubicBezTo>
                          <a:pt x="109013" y="2214401"/>
                          <a:pt x="122656" y="2321770"/>
                          <a:pt x="90271" y="2476500"/>
                        </a:cubicBezTo>
                        <a:cubicBezTo>
                          <a:pt x="78912" y="2530773"/>
                          <a:pt x="45821" y="2578100"/>
                          <a:pt x="23596" y="2628900"/>
                        </a:cubicBezTo>
                        <a:cubicBezTo>
                          <a:pt x="-7199" y="2798270"/>
                          <a:pt x="-8526" y="2756251"/>
                          <a:pt x="23596" y="3000375"/>
                        </a:cubicBezTo>
                        <a:cubicBezTo>
                          <a:pt x="27920" y="3033240"/>
                          <a:pt x="44393" y="3063402"/>
                          <a:pt x="52171" y="3095625"/>
                        </a:cubicBezTo>
                        <a:cubicBezTo>
                          <a:pt x="66636" y="3155551"/>
                          <a:pt x="77571" y="3216275"/>
                          <a:pt x="90271" y="3276600"/>
                        </a:cubicBezTo>
                        <a:cubicBezTo>
                          <a:pt x="96621" y="3470275"/>
                          <a:pt x="96764" y="3664253"/>
                          <a:pt x="109321" y="3857625"/>
                        </a:cubicBezTo>
                        <a:cubicBezTo>
                          <a:pt x="112670" y="3909202"/>
                          <a:pt x="129917" y="3958959"/>
                          <a:pt x="137896" y="4010025"/>
                        </a:cubicBezTo>
                        <a:cubicBezTo>
                          <a:pt x="145799" y="4060607"/>
                          <a:pt x="150596" y="4111625"/>
                          <a:pt x="156946" y="4162425"/>
                        </a:cubicBezTo>
                        <a:cubicBezTo>
                          <a:pt x="153771" y="4235450"/>
                          <a:pt x="151980" y="4308548"/>
                          <a:pt x="147421" y="4381500"/>
                        </a:cubicBezTo>
                        <a:cubicBezTo>
                          <a:pt x="145628" y="4410195"/>
                          <a:pt x="140101" y="4438559"/>
                          <a:pt x="137896" y="4467225"/>
                        </a:cubicBezTo>
                        <a:cubicBezTo>
                          <a:pt x="112974" y="4791208"/>
                          <a:pt x="146121" y="4657513"/>
                          <a:pt x="99796" y="4819650"/>
                        </a:cubicBezTo>
                        <a:cubicBezTo>
                          <a:pt x="109321" y="4972050"/>
                          <a:pt x="120449" y="5124358"/>
                          <a:pt x="128371" y="5276850"/>
                        </a:cubicBezTo>
                        <a:cubicBezTo>
                          <a:pt x="145465" y="5605908"/>
                          <a:pt x="113657" y="5456118"/>
                          <a:pt x="156946" y="5629275"/>
                        </a:cubicBezTo>
                        <a:cubicBezTo>
                          <a:pt x="141071" y="5699125"/>
                          <a:pt x="123834" y="5768679"/>
                          <a:pt x="109321" y="5838825"/>
                        </a:cubicBezTo>
                        <a:cubicBezTo>
                          <a:pt x="104772" y="5860810"/>
                          <a:pt x="99796" y="5905500"/>
                          <a:pt x="99796" y="5905500"/>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solidFill>
                <a:schemeClr val="accent6">
                  <a:lumMod val="75000"/>
                </a:schemeClr>
              </a:solidFill>
            </a:endParaRP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A0770F5C-6746-58D8-148D-651D5FC4C9AA}"/>
              </a:ext>
            </a:extLst>
          </p:cNvPr>
          <p:cNvGraphicFramePr>
            <a:graphicFrameLocks noChangeAspect="1"/>
          </p:cNvGraphicFramePr>
          <p:nvPr>
            <p:extLst>
              <p:ext uri="{D42A27DB-BD31-4B8C-83A1-F6EECF244321}">
                <p14:modId xmlns:p14="http://schemas.microsoft.com/office/powerpoint/2010/main" val="2687963140"/>
              </p:ext>
            </p:extLst>
          </p:nvPr>
        </p:nvGraphicFramePr>
        <p:xfrm>
          <a:off x="3218711" y="957822"/>
          <a:ext cx="1791840" cy="461332"/>
        </p:xfrm>
        <a:graphic>
          <a:graphicData uri="http://schemas.openxmlformats.org/presentationml/2006/ole">
            <mc:AlternateContent xmlns:mc="http://schemas.openxmlformats.org/markup-compatibility/2006">
              <mc:Choice xmlns:v="urn:schemas-microsoft-com:vml" Requires="v">
                <p:oleObj spid="_x0000_s2050" name="Bitmap Image" r:id="rId3" imgW="2552760" imgH="657360" progId="Paint.Picture">
                  <p:embed/>
                </p:oleObj>
              </mc:Choice>
              <mc:Fallback>
                <p:oleObj name="Bitmap Image" r:id="rId3" imgW="2552760" imgH="657360" progId="Paint.Picture">
                  <p:embed/>
                  <p:pic>
                    <p:nvPicPr>
                      <p:cNvPr id="0" name=""/>
                      <p:cNvPicPr/>
                      <p:nvPr/>
                    </p:nvPicPr>
                    <p:blipFill>
                      <a:blip r:embed="rId4"/>
                      <a:stretch>
                        <a:fillRect/>
                      </a:stretch>
                    </p:blipFill>
                    <p:spPr>
                      <a:xfrm>
                        <a:off x="3218711" y="957822"/>
                        <a:ext cx="1791840" cy="461332"/>
                      </a:xfrm>
                      <a:prstGeom prst="rect">
                        <a:avLst/>
                      </a:prstGeom>
                    </p:spPr>
                  </p:pic>
                </p:oleObj>
              </mc:Fallback>
            </mc:AlternateContent>
          </a:graphicData>
        </a:graphic>
      </p:graphicFrame>
      <p:sp>
        <p:nvSpPr>
          <p:cNvPr id="24577" name="Title 1">
            <a:extLst>
              <a:ext uri="{FF2B5EF4-FFF2-40B4-BE49-F238E27FC236}">
                <a16:creationId xmlns:a16="http://schemas.microsoft.com/office/drawing/2014/main" id="{2F77B55E-5874-6244-8719-E4E8F3288283}"/>
              </a:ext>
            </a:extLst>
          </p:cNvPr>
          <p:cNvSpPr>
            <a:spLocks noGrp="1"/>
          </p:cNvSpPr>
          <p:nvPr>
            <p:ph type="title"/>
          </p:nvPr>
        </p:nvSpPr>
        <p:spPr>
          <a:xfrm>
            <a:off x="173895" y="554781"/>
            <a:ext cx="3959556" cy="1128068"/>
          </a:xfrm>
        </p:spPr>
        <p:txBody>
          <a:bodyPr anchor="ctr">
            <a:normAutofit fontScale="90000"/>
          </a:bodyPr>
          <a:lstStyle/>
          <a:p>
            <a:r>
              <a:rPr lang="en-GB" altLang="en-US" sz="3500" dirty="0"/>
              <a:t>Business: </a:t>
            </a:r>
            <a:br>
              <a:rPr lang="en-GB" altLang="en-US" sz="3500" dirty="0"/>
            </a:br>
            <a:r>
              <a:rPr lang="en-GB" altLang="en-US" sz="3500" dirty="0"/>
              <a:t>Positive</a:t>
            </a:r>
          </a:p>
        </p:txBody>
      </p:sp>
      <p:sp>
        <p:nvSpPr>
          <p:cNvPr id="24578" name="Content Placeholder 2">
            <a:extLst>
              <a:ext uri="{FF2B5EF4-FFF2-40B4-BE49-F238E27FC236}">
                <a16:creationId xmlns:a16="http://schemas.microsoft.com/office/drawing/2014/main" id="{705134AB-3BA1-AF43-A1BD-7E429D6FAD7A}"/>
              </a:ext>
            </a:extLst>
          </p:cNvPr>
          <p:cNvSpPr>
            <a:spLocks noGrp="1"/>
          </p:cNvSpPr>
          <p:nvPr>
            <p:ph idx="1"/>
          </p:nvPr>
        </p:nvSpPr>
        <p:spPr>
          <a:xfrm>
            <a:off x="152834" y="1378579"/>
            <a:ext cx="8396161" cy="2651070"/>
          </a:xfrm>
        </p:spPr>
        <p:txBody>
          <a:bodyPr anchor="ctr">
            <a:normAutofit/>
          </a:bodyPr>
          <a:lstStyle/>
          <a:p>
            <a:r>
              <a:rPr lang="en-GB" altLang="en-US" sz="1700" dirty="0"/>
              <a:t>Using the internet, some world wide companies can produce large amounts of profit for example Tesco, Amazon and Asda. This is good way to make their company more known </a:t>
            </a:r>
          </a:p>
          <a:p>
            <a:r>
              <a:rPr lang="en-GB" altLang="en-US" sz="1700" dirty="0"/>
              <a:t>It can produce and increase profit as some companies advertise their products on other websites to increase the interest in their products.</a:t>
            </a:r>
          </a:p>
          <a:p>
            <a:r>
              <a:rPr lang="en-GB" altLang="en-US" sz="1700" dirty="0"/>
              <a:t> This is good because it lets people know which shop is selling what before they travel there or can purchase the product online.</a:t>
            </a:r>
          </a:p>
        </p:txBody>
      </p:sp>
      <p:pic>
        <p:nvPicPr>
          <p:cNvPr id="24579" name="Picture 3" descr="Tesco.jpg">
            <a:extLst>
              <a:ext uri="{FF2B5EF4-FFF2-40B4-BE49-F238E27FC236}">
                <a16:creationId xmlns:a16="http://schemas.microsoft.com/office/drawing/2014/main" id="{12DE5343-FC55-8D4F-8084-6252EA9BF9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068854" y="807407"/>
            <a:ext cx="1579915" cy="4213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asdas.jpg">
            <a:extLst>
              <a:ext uri="{FF2B5EF4-FFF2-40B4-BE49-F238E27FC236}">
                <a16:creationId xmlns:a16="http://schemas.microsoft.com/office/drawing/2014/main" id="{6B7A57C6-B61E-814B-A86D-8DB42FB836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283200" y="362410"/>
            <a:ext cx="1419483" cy="10139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CBF0B9B-E4F8-4280-2B16-B200ED45F698}"/>
              </a:ext>
            </a:extLst>
          </p:cNvPr>
          <p:cNvSpPr txBox="1"/>
          <p:nvPr/>
        </p:nvSpPr>
        <p:spPr>
          <a:xfrm>
            <a:off x="152834" y="4029649"/>
            <a:ext cx="8838331" cy="3046988"/>
          </a:xfrm>
          <a:prstGeom prst="rect">
            <a:avLst/>
          </a:prstGeom>
          <a:noFill/>
        </p:spPr>
        <p:txBody>
          <a:bodyPr wrap="square" rtlCol="0">
            <a:spAutoFit/>
          </a:bodyPr>
          <a:lstStyle/>
          <a:p>
            <a:r>
              <a:rPr lang="en-GB" sz="3200" spc="-75" dirty="0">
                <a:solidFill>
                  <a:schemeClr val="tx2"/>
                </a:solidFill>
                <a:latin typeface="+mj-lt"/>
                <a:ea typeface="+mj-ea"/>
                <a:cs typeface="+mj-cs"/>
              </a:rPr>
              <a:t>Negative </a:t>
            </a:r>
          </a:p>
          <a:p>
            <a:endParaRPr lang="en-GB" sz="2400" spc="-75" dirty="0">
              <a:solidFill>
                <a:schemeClr val="tx2"/>
              </a:solidFill>
              <a:latin typeface="+mj-lt"/>
              <a:ea typeface="+mj-ea"/>
              <a:cs typeface="+mj-cs"/>
            </a:endParaRPr>
          </a:p>
          <a:p>
            <a:r>
              <a:rPr lang="en-GB" sz="1700" dirty="0"/>
              <a:t>Not all business models gain from online</a:t>
            </a:r>
          </a:p>
          <a:p>
            <a:r>
              <a:rPr lang="en-GB" altLang="en-US" sz="1700" dirty="0"/>
              <a:t>The Negative side of ICT in business is that it makes it harder for new companies to succeed due to big companies such as Tesco, ASDA and Amazon being well known online websites</a:t>
            </a:r>
          </a:p>
          <a:p>
            <a:r>
              <a:rPr lang="en-GB" altLang="en-US" sz="1700" dirty="0"/>
              <a:t>People would more likely visit their websites over new companies websites or stores. As a result of this newer companies could go into bankruptcy before they have barely even started to sell their products to the general public.</a:t>
            </a:r>
          </a:p>
          <a:p>
            <a:endParaRPr lang="en-GB"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10242" name="Picture 2" descr="How to Be Happy | Psychology Today">
            <a:extLst>
              <a:ext uri="{FF2B5EF4-FFF2-40B4-BE49-F238E27FC236}">
                <a16:creationId xmlns:a16="http://schemas.microsoft.com/office/drawing/2014/main" id="{FCA2C4C0-F97B-BB47-A9E2-D8A4402513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532888"/>
            <a:ext cx="3360920" cy="2236539"/>
          </a:xfrm>
          <a:prstGeom prst="rect">
            <a:avLst/>
          </a:prstGeom>
          <a:solidFill>
            <a:srgbClr val="FFFFFF"/>
          </a:solidFill>
        </p:spPr>
      </p:pic>
      <p:sp>
        <p:nvSpPr>
          <p:cNvPr id="3" name="Content Placeholder 2"/>
          <p:cNvSpPr>
            <a:spLocks noGrp="1"/>
          </p:cNvSpPr>
          <p:nvPr>
            <p:ph sz="half" idx="2"/>
          </p:nvPr>
        </p:nvSpPr>
        <p:spPr>
          <a:xfrm>
            <a:off x="4762500" y="2532888"/>
            <a:ext cx="4038600" cy="3502983"/>
          </a:xfrm>
        </p:spPr>
        <p:txBody>
          <a:bodyPr>
            <a:normAutofit/>
          </a:bodyPr>
          <a:lstStyle/>
          <a:p>
            <a:pPr marL="428625" indent="-428625">
              <a:buFont typeface="Arial"/>
              <a:buChar char="•"/>
            </a:pPr>
            <a:r>
              <a:rPr lang="en-US" dirty="0"/>
              <a:t>It makes you happier:</a:t>
            </a:r>
          </a:p>
          <a:p>
            <a:pPr marL="428625" indent="-428625">
              <a:buFont typeface="Arial"/>
              <a:buChar char="•"/>
            </a:pPr>
            <a:r>
              <a:rPr lang="en-US" dirty="0"/>
              <a:t>No matter how technically advanced the world gets, we will always love creativity and innovation.</a:t>
            </a:r>
          </a:p>
          <a:p>
            <a:pPr marL="428625" indent="-428625">
              <a:buFont typeface="Arial"/>
              <a:buChar char="•"/>
            </a:pPr>
            <a:r>
              <a:rPr lang="en-US" dirty="0"/>
              <a:t>Examples?</a:t>
            </a:r>
          </a:p>
          <a:p>
            <a:endParaRPr lang="en-US" dirty="0"/>
          </a:p>
          <a:p>
            <a:endParaRPr lang="en-US" dirty="0"/>
          </a:p>
        </p:txBody>
      </p:sp>
    </p:spTree>
    <p:extLst>
      <p:ext uri="{BB962C8B-B14F-4D97-AF65-F5344CB8AC3E}">
        <p14:creationId xmlns:p14="http://schemas.microsoft.com/office/powerpoint/2010/main" val="367754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55FAEED1-4EBD-104E-9737-6C9320C73550}"/>
              </a:ext>
            </a:extLst>
          </p:cNvPr>
          <p:cNvSpPr>
            <a:spLocks noGrp="1"/>
          </p:cNvSpPr>
          <p:nvPr>
            <p:ph type="title"/>
          </p:nvPr>
        </p:nvSpPr>
        <p:spPr>
          <a:xfrm>
            <a:off x="442170" y="856180"/>
            <a:ext cx="3420438" cy="1128068"/>
          </a:xfrm>
        </p:spPr>
        <p:txBody>
          <a:bodyPr anchor="ctr">
            <a:normAutofit fontScale="90000"/>
          </a:bodyPr>
          <a:lstStyle/>
          <a:p>
            <a:r>
              <a:rPr lang="en-GB" altLang="en-US" sz="3500" dirty="0"/>
              <a:t>School : Positives</a:t>
            </a:r>
          </a:p>
        </p:txBody>
      </p:sp>
      <p:sp>
        <p:nvSpPr>
          <p:cNvPr id="26626" name="Content Placeholder 2">
            <a:extLst>
              <a:ext uri="{FF2B5EF4-FFF2-40B4-BE49-F238E27FC236}">
                <a16:creationId xmlns:a16="http://schemas.microsoft.com/office/drawing/2014/main" id="{B46D231D-370F-C349-891E-0E3BB62CE813}"/>
              </a:ext>
            </a:extLst>
          </p:cNvPr>
          <p:cNvSpPr>
            <a:spLocks noGrp="1"/>
          </p:cNvSpPr>
          <p:nvPr>
            <p:ph idx="1"/>
          </p:nvPr>
        </p:nvSpPr>
        <p:spPr>
          <a:xfrm>
            <a:off x="443039" y="2330505"/>
            <a:ext cx="3419569" cy="3979585"/>
          </a:xfrm>
        </p:spPr>
        <p:txBody>
          <a:bodyPr anchor="ctr">
            <a:normAutofit/>
          </a:bodyPr>
          <a:lstStyle/>
          <a:p>
            <a:r>
              <a:rPr lang="en-GB" altLang="en-US" sz="1700" dirty="0"/>
              <a:t>The positives for ICT in schools is that it gives students another option to study and get qualifications in it </a:t>
            </a:r>
          </a:p>
          <a:p>
            <a:endParaRPr lang="en-GB" altLang="en-US" sz="1700" dirty="0"/>
          </a:p>
          <a:p>
            <a:r>
              <a:rPr lang="en-GB" altLang="en-US" sz="1700" dirty="0"/>
              <a:t>It makes  easier for students to research what needs to be searched also students can save their work onto the system and do their school work on the computers.</a:t>
            </a:r>
          </a:p>
          <a:p>
            <a:r>
              <a:rPr lang="en-GB" altLang="en-US" sz="1700" dirty="0"/>
              <a:t> It can help students email their work to themselves so they can improve it at home. </a:t>
            </a:r>
          </a:p>
        </p:txBody>
      </p:sp>
      <p:sp>
        <p:nvSpPr>
          <p:cNvPr id="6" name="TextBox 5">
            <a:extLst>
              <a:ext uri="{FF2B5EF4-FFF2-40B4-BE49-F238E27FC236}">
                <a16:creationId xmlns:a16="http://schemas.microsoft.com/office/drawing/2014/main" id="{FB4E4425-FA31-EAD4-AB93-5DDA4896C04B}"/>
              </a:ext>
            </a:extLst>
          </p:cNvPr>
          <p:cNvSpPr txBox="1"/>
          <p:nvPr/>
        </p:nvSpPr>
        <p:spPr>
          <a:xfrm>
            <a:off x="5881036" y="1127826"/>
            <a:ext cx="3500086" cy="584775"/>
          </a:xfrm>
          <a:prstGeom prst="rect">
            <a:avLst/>
          </a:prstGeom>
          <a:noFill/>
        </p:spPr>
        <p:txBody>
          <a:bodyPr wrap="square">
            <a:spAutoFit/>
          </a:bodyPr>
          <a:lstStyle/>
          <a:p>
            <a:r>
              <a:rPr lang="en-GB" altLang="en-US" sz="3200" spc="-75" dirty="0">
                <a:solidFill>
                  <a:schemeClr val="tx2"/>
                </a:solidFill>
                <a:latin typeface="+mj-lt"/>
                <a:ea typeface="+mj-ea"/>
                <a:cs typeface="+mj-cs"/>
              </a:rPr>
              <a:t>Negative</a:t>
            </a:r>
            <a:endParaRPr lang="en-GB" sz="3200" spc="-75" dirty="0">
              <a:solidFill>
                <a:schemeClr val="tx2"/>
              </a:solidFill>
              <a:latin typeface="+mj-lt"/>
              <a:ea typeface="+mj-ea"/>
              <a:cs typeface="+mj-cs"/>
            </a:endParaRPr>
          </a:p>
        </p:txBody>
      </p:sp>
      <p:sp>
        <p:nvSpPr>
          <p:cNvPr id="7" name="Content Placeholder 2">
            <a:extLst>
              <a:ext uri="{FF2B5EF4-FFF2-40B4-BE49-F238E27FC236}">
                <a16:creationId xmlns:a16="http://schemas.microsoft.com/office/drawing/2014/main" id="{52C72347-9B9A-87F0-9B00-992BC13801E5}"/>
              </a:ext>
            </a:extLst>
          </p:cNvPr>
          <p:cNvSpPr txBox="1">
            <a:spLocks/>
          </p:cNvSpPr>
          <p:nvPr/>
        </p:nvSpPr>
        <p:spPr>
          <a:xfrm>
            <a:off x="5281394" y="1587756"/>
            <a:ext cx="3419569" cy="3979585"/>
          </a:xfrm>
          <a:prstGeom prst="rect">
            <a:avLst/>
          </a:prstGeom>
        </p:spPr>
        <p:txBody>
          <a:bodyPr vert="horz" lIns="91440" tIns="45720" rIns="91440" bIns="45720" rtlCol="0" anchor="ctr">
            <a:normAutofit/>
          </a:bodyPr>
          <a:lstStyle>
            <a:lvl1pPr marL="0" indent="0" algn="l" defTabSz="685800" rtl="0" eaLnBrk="1" latinLnBrk="0" hangingPunct="1">
              <a:spcBef>
                <a:spcPct val="20000"/>
              </a:spcBef>
              <a:buClr>
                <a:schemeClr val="accent1"/>
              </a:buClr>
              <a:buSzPct val="85000"/>
              <a:buFont typeface="Arial" pitchFamily="34" charset="0"/>
              <a:buNone/>
              <a:defRPr sz="27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a:lstStyle>
          <a:p>
            <a:r>
              <a:rPr lang="en-GB" altLang="en-US" sz="1700" dirty="0"/>
              <a:t>The negative impact from ICT on schools is that the work that students save on it could be deleted by a system error</a:t>
            </a:r>
          </a:p>
          <a:p>
            <a:endParaRPr lang="en-GB" altLang="en-US" sz="1700" dirty="0"/>
          </a:p>
          <a:p>
            <a:r>
              <a:rPr lang="en-GB" altLang="en-US" sz="1700" dirty="0"/>
              <a:t>They could have received the wrong information from the research they did because they used the wrong websites to get the information from.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4CB95623-E6BB-5342-BFBA-88FFC56C89FA}"/>
              </a:ext>
            </a:extLst>
          </p:cNvPr>
          <p:cNvSpPr>
            <a:spLocks noGrp="1"/>
          </p:cNvSpPr>
          <p:nvPr>
            <p:ph type="title"/>
          </p:nvPr>
        </p:nvSpPr>
        <p:spPr>
          <a:xfrm>
            <a:off x="442170" y="856180"/>
            <a:ext cx="3420438" cy="1128068"/>
          </a:xfrm>
        </p:spPr>
        <p:txBody>
          <a:bodyPr anchor="ctr">
            <a:normAutofit/>
          </a:bodyPr>
          <a:lstStyle/>
          <a:p>
            <a:pPr eaLnBrk="1" hangingPunct="1"/>
            <a:r>
              <a:rPr lang="en-GB" altLang="en-US" sz="3500"/>
              <a:t>Positive Overall</a:t>
            </a:r>
          </a:p>
        </p:txBody>
      </p:sp>
      <p:sp>
        <p:nvSpPr>
          <p:cNvPr id="28674" name="Content Placeholder 2">
            <a:extLst>
              <a:ext uri="{FF2B5EF4-FFF2-40B4-BE49-F238E27FC236}">
                <a16:creationId xmlns:a16="http://schemas.microsoft.com/office/drawing/2014/main" id="{ECCD31DE-0AA5-6446-A322-307B52C9952C}"/>
              </a:ext>
            </a:extLst>
          </p:cNvPr>
          <p:cNvSpPr>
            <a:spLocks noGrp="1"/>
          </p:cNvSpPr>
          <p:nvPr>
            <p:ph idx="1"/>
          </p:nvPr>
        </p:nvSpPr>
        <p:spPr>
          <a:xfrm>
            <a:off x="443039" y="2330505"/>
            <a:ext cx="3419569" cy="3979585"/>
          </a:xfrm>
        </p:spPr>
        <p:txBody>
          <a:bodyPr anchor="ctr">
            <a:normAutofit/>
          </a:bodyPr>
          <a:lstStyle/>
          <a:p>
            <a:pPr eaLnBrk="1" hangingPunct="1"/>
            <a:r>
              <a:rPr lang="en-GB" altLang="en-US" sz="1700" dirty="0"/>
              <a:t>Overall, the positives are that you can communicate to your friends fast over the internet, also you can research nearly anything online and you can purchase products online, this makes it easier to purchase products and services.</a:t>
            </a:r>
          </a:p>
          <a:p>
            <a:pPr eaLnBrk="1" hangingPunct="1"/>
            <a:r>
              <a:rPr lang="en-GB" altLang="en-US" sz="1700" dirty="0"/>
              <a:t>Also it is easier people delivering the product to your house than going to the store and purchasing it in store.  </a:t>
            </a:r>
          </a:p>
        </p:txBody>
      </p:sp>
      <p:pic>
        <p:nvPicPr>
          <p:cNvPr id="28675" name="Picture 3" descr="Happy computer.bmp">
            <a:extLst>
              <a:ext uri="{FF2B5EF4-FFF2-40B4-BE49-F238E27FC236}">
                <a16:creationId xmlns:a16="http://schemas.microsoft.com/office/drawing/2014/main" id="{13094267-7A4D-4D47-BCC1-23D7313C1DB9}"/>
              </a:ext>
            </a:extLst>
          </p:cNvPr>
          <p:cNvPicPr>
            <a:picLocks noChangeAspect="1"/>
          </p:cNvPicPr>
          <p:nvPr/>
        </p:nvPicPr>
        <p:blipFill rotWithShape="1">
          <a:blip r:embed="rId2">
            <a:extLst>
              <a:ext uri="{28A0092B-C50C-407E-A947-70E740481C1C}">
                <a14:useLocalDpi xmlns:a14="http://schemas.microsoft.com/office/drawing/2010/main" val="0"/>
              </a:ext>
            </a:extLst>
          </a:blip>
          <a:srcRect l="16408" r="17685" b="-1"/>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a:t>Learning Outcomes</a:t>
            </a:r>
          </a:p>
        </p:txBody>
      </p:sp>
      <p:graphicFrame>
        <p:nvGraphicFramePr>
          <p:cNvPr id="9" name="Content Placeholder 6">
            <a:extLst>
              <a:ext uri="{FF2B5EF4-FFF2-40B4-BE49-F238E27FC236}">
                <a16:creationId xmlns:a16="http://schemas.microsoft.com/office/drawing/2014/main" id="{4A4CCAF4-6A20-409D-8AB9-B3E83162CF55}"/>
              </a:ext>
            </a:extLst>
          </p:cNvPr>
          <p:cNvGraphicFramePr>
            <a:graphicFrameLocks noGrp="1"/>
          </p:cNvGraphicFramePr>
          <p:nvPr>
            <p:ph idx="1"/>
            <p:extLst>
              <p:ext uri="{D42A27DB-BD31-4B8C-83A1-F6EECF244321}">
                <p14:modId xmlns:p14="http://schemas.microsoft.com/office/powerpoint/2010/main" val="2940783652"/>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51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2880BE7B-A5BF-A44E-9DAE-A663015CDA5D}"/>
              </a:ext>
            </a:extLst>
          </p:cNvPr>
          <p:cNvSpPr>
            <a:spLocks noGrp="1"/>
          </p:cNvSpPr>
          <p:nvPr>
            <p:ph type="title"/>
          </p:nvPr>
        </p:nvSpPr>
        <p:spPr>
          <a:xfrm>
            <a:off x="442170" y="856180"/>
            <a:ext cx="3420438" cy="1128068"/>
          </a:xfrm>
        </p:spPr>
        <p:txBody>
          <a:bodyPr anchor="ctr">
            <a:normAutofit/>
          </a:bodyPr>
          <a:lstStyle/>
          <a:p>
            <a:pPr eaLnBrk="1" hangingPunct="1"/>
            <a:r>
              <a:rPr lang="en-GB" altLang="en-US" sz="3500"/>
              <a:t>Negative Overall</a:t>
            </a:r>
          </a:p>
        </p:txBody>
      </p:sp>
      <p:sp>
        <p:nvSpPr>
          <p:cNvPr id="29698" name="Content Placeholder 2">
            <a:extLst>
              <a:ext uri="{FF2B5EF4-FFF2-40B4-BE49-F238E27FC236}">
                <a16:creationId xmlns:a16="http://schemas.microsoft.com/office/drawing/2014/main" id="{EF6709D2-3E1A-FE4F-AE40-2E107FC6974D}"/>
              </a:ext>
            </a:extLst>
          </p:cNvPr>
          <p:cNvSpPr>
            <a:spLocks noGrp="1"/>
          </p:cNvSpPr>
          <p:nvPr>
            <p:ph idx="1"/>
          </p:nvPr>
        </p:nvSpPr>
        <p:spPr>
          <a:xfrm>
            <a:off x="443039" y="2330505"/>
            <a:ext cx="3419569" cy="3979585"/>
          </a:xfrm>
        </p:spPr>
        <p:txBody>
          <a:bodyPr anchor="ctr">
            <a:normAutofit lnSpcReduction="10000"/>
          </a:bodyPr>
          <a:lstStyle/>
          <a:p>
            <a:pPr eaLnBrk="1" hangingPunct="1"/>
            <a:r>
              <a:rPr lang="en-GB" altLang="en-US" sz="1700"/>
              <a:t>The Negative impacts on society is that it creates a generation barrier where different generations are rarely communicating and it can make people vulnerable to hackers viruses and identity thieves</a:t>
            </a:r>
          </a:p>
          <a:p>
            <a:pPr eaLnBrk="1" hangingPunct="1"/>
            <a:r>
              <a:rPr lang="en-GB" altLang="en-US" sz="1700"/>
              <a:t> They could get the wrong information for things such as coursework if they are using the wrong websites for information. </a:t>
            </a:r>
          </a:p>
          <a:p>
            <a:pPr eaLnBrk="1" hangingPunct="1"/>
            <a:r>
              <a:rPr lang="en-GB" altLang="en-US" sz="1700"/>
              <a:t>It could cause some bad health because of damage to the eyes and also it could cause small businesses to go bankrupt.</a:t>
            </a:r>
          </a:p>
        </p:txBody>
      </p:sp>
      <p:pic>
        <p:nvPicPr>
          <p:cNvPr id="29699" name="Picture 4" descr="negative.bmp">
            <a:extLst>
              <a:ext uri="{FF2B5EF4-FFF2-40B4-BE49-F238E27FC236}">
                <a16:creationId xmlns:a16="http://schemas.microsoft.com/office/drawing/2014/main" id="{B052BDBD-860D-5040-8039-04571B4137D3}"/>
              </a:ext>
            </a:extLst>
          </p:cNvPr>
          <p:cNvPicPr>
            <a:picLocks noChangeAspect="1"/>
          </p:cNvPicPr>
          <p:nvPr/>
        </p:nvPicPr>
        <p:blipFill rotWithShape="1">
          <a:blip r:embed="rId2">
            <a:extLst>
              <a:ext uri="{28A0092B-C50C-407E-A947-70E740481C1C}">
                <a14:useLocalDpi xmlns:a14="http://schemas.microsoft.com/office/drawing/2010/main" val="0"/>
              </a:ext>
            </a:extLst>
          </a:blip>
          <a:srcRect l="4813" r="12468"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5AA43-E2EE-714A-B12F-7B4C42B03439}"/>
              </a:ext>
            </a:extLst>
          </p:cNvPr>
          <p:cNvSpPr>
            <a:spLocks noGrp="1"/>
          </p:cNvSpPr>
          <p:nvPr>
            <p:ph type="subTitle" idx="1"/>
          </p:nvPr>
        </p:nvSpPr>
        <p:spPr>
          <a:xfrm>
            <a:off x="685800" y="3505200"/>
            <a:ext cx="6400800" cy="1752600"/>
          </a:xfrm>
        </p:spPr>
        <p:txBody>
          <a:bodyPr>
            <a:normAutofit/>
          </a:bodyPr>
          <a:lstStyle/>
          <a:p>
            <a:pPr>
              <a:lnSpc>
                <a:spcPct val="90000"/>
              </a:lnSpc>
            </a:pPr>
            <a:r>
              <a:rPr lang="en-GB" sz="2100"/>
              <a:t>Boyle, J. (2019). </a:t>
            </a:r>
            <a:r>
              <a:rPr lang="en-GB" sz="2100" i="1"/>
              <a:t>12 Tips For Students To Manage Their Digital Footprints</a:t>
            </a:r>
            <a:r>
              <a:rPr lang="en-GB" sz="2100"/>
              <a:t>. [online] </a:t>
            </a:r>
            <a:r>
              <a:rPr lang="en-GB" sz="2100" err="1"/>
              <a:t>TeachThought</a:t>
            </a:r>
            <a:r>
              <a:rPr lang="en-GB" sz="2100"/>
              <a:t>. Available at: https://</a:t>
            </a:r>
            <a:r>
              <a:rPr lang="en-GB" sz="2100" err="1"/>
              <a:t>www.teachthought.com</a:t>
            </a:r>
            <a:r>
              <a:rPr lang="en-GB" sz="2100"/>
              <a:t>/the-future-of-learning/11-tips-for-students-tomanage-their-digital-footprints/ [Accessed 19 May 2019].</a:t>
            </a:r>
            <a:endParaRPr lang="en-US" sz="2100"/>
          </a:p>
        </p:txBody>
      </p:sp>
      <p:sp>
        <p:nvSpPr>
          <p:cNvPr id="2" name="Title 1">
            <a:extLst>
              <a:ext uri="{FF2B5EF4-FFF2-40B4-BE49-F238E27FC236}">
                <a16:creationId xmlns:a16="http://schemas.microsoft.com/office/drawing/2014/main" id="{4AE37943-0C5E-964B-9C07-7422AA41979B}"/>
              </a:ext>
            </a:extLst>
          </p:cNvPr>
          <p:cNvSpPr>
            <a:spLocks noGrp="1"/>
          </p:cNvSpPr>
          <p:nvPr>
            <p:ph sz="quarter" idx="13"/>
          </p:nvPr>
        </p:nvSpPr>
        <p:spPr>
          <a:xfrm>
            <a:off x="457201" y="620713"/>
            <a:ext cx="8348663" cy="819150"/>
          </a:xfrm>
        </p:spPr>
        <p:txBody>
          <a:bodyPr>
            <a:normAutofit/>
          </a:bodyPr>
          <a:lstStyle/>
          <a:p>
            <a:r>
              <a:rPr lang="en-US" dirty="0"/>
              <a:t>References</a:t>
            </a:r>
          </a:p>
        </p:txBody>
      </p:sp>
    </p:spTree>
    <p:extLst>
      <p:ext uri="{BB962C8B-B14F-4D97-AF65-F5344CB8AC3E}">
        <p14:creationId xmlns:p14="http://schemas.microsoft.com/office/powerpoint/2010/main" val="1964835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2CC0D7A2-EF2F-48F9-B941-8DAB36551E6F}"/>
              </a:ext>
            </a:extLst>
          </p:cNvPr>
          <p:cNvSpPr>
            <a:spLocks noGrp="1"/>
          </p:cNvSpPr>
          <p:nvPr>
            <p:ph type="title"/>
          </p:nvPr>
        </p:nvSpPr>
        <p:spPr>
          <a:xfrm>
            <a:off x="457200" y="533400"/>
            <a:ext cx="8229600" cy="990600"/>
          </a:xfrm>
        </p:spPr>
        <p:txBody>
          <a:bodyPr/>
          <a:lstStyle/>
          <a:p>
            <a:endParaRPr lang="en-US"/>
          </a:p>
        </p:txBody>
      </p:sp>
      <p:pic>
        <p:nvPicPr>
          <p:cNvPr id="1026" name="Picture 2" descr="Are we saying Thank You enough and can we measure that? – flex.bi">
            <a:extLst>
              <a:ext uri="{FF2B5EF4-FFF2-40B4-BE49-F238E27FC236}">
                <a16:creationId xmlns:a16="http://schemas.microsoft.com/office/drawing/2014/main" id="{E80AE5C0-434C-974D-9ED3-6C981ADE92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600200"/>
            <a:ext cx="7924800" cy="4876800"/>
          </a:xfrm>
          <a:prstGeom prst="rect">
            <a:avLst/>
          </a:prstGeom>
          <a:solidFill>
            <a:srgbClr val="FFFFFF"/>
          </a:solidFill>
        </p:spPr>
      </p:pic>
    </p:spTree>
    <p:extLst>
      <p:ext uri="{BB962C8B-B14F-4D97-AF65-F5344CB8AC3E}">
        <p14:creationId xmlns:p14="http://schemas.microsoft.com/office/powerpoint/2010/main" val="129964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Digital footprint</a:t>
            </a:r>
          </a:p>
        </p:txBody>
      </p:sp>
      <p:pic>
        <p:nvPicPr>
          <p:cNvPr id="4" name="Picture 3">
            <a:extLst>
              <a:ext uri="{FF2B5EF4-FFF2-40B4-BE49-F238E27FC236}">
                <a16:creationId xmlns:a16="http://schemas.microsoft.com/office/drawing/2014/main" id="{90FE8FA8-13AE-354F-81BA-333A9DD3B3E6}"/>
              </a:ext>
            </a:extLst>
          </p:cNvPr>
          <p:cNvPicPr>
            <a:picLocks noChangeAspect="1"/>
          </p:cNvPicPr>
          <p:nvPr/>
        </p:nvPicPr>
        <p:blipFill>
          <a:blip r:embed="rId3"/>
          <a:stretch>
            <a:fillRect/>
          </a:stretch>
        </p:blipFill>
        <p:spPr>
          <a:xfrm>
            <a:off x="457200" y="3006828"/>
            <a:ext cx="4038600" cy="2051352"/>
          </a:xfrm>
          <a:prstGeom prst="rect">
            <a:avLst/>
          </a:prstGeom>
          <a:noFill/>
        </p:spPr>
      </p:pic>
      <p:sp>
        <p:nvSpPr>
          <p:cNvPr id="3" name="Content Placeholder 2"/>
          <p:cNvSpPr>
            <a:spLocks noGrp="1"/>
          </p:cNvSpPr>
          <p:nvPr>
            <p:ph sz="half" idx="2"/>
          </p:nvPr>
        </p:nvSpPr>
        <p:spPr>
          <a:xfrm>
            <a:off x="4648200" y="1673352"/>
            <a:ext cx="4038600" cy="4718304"/>
          </a:xfrm>
        </p:spPr>
        <p:txBody>
          <a:bodyPr>
            <a:normAutofit/>
          </a:bodyPr>
          <a:lstStyle/>
          <a:p>
            <a:pPr>
              <a:lnSpc>
                <a:spcPct val="90000"/>
              </a:lnSpc>
            </a:pPr>
            <a:r>
              <a:rPr lang="en-US" sz="1800"/>
              <a:t>What is a digital footprint?	</a:t>
            </a:r>
          </a:p>
          <a:p>
            <a:pPr marL="428625" indent="-428625">
              <a:lnSpc>
                <a:spcPct val="90000"/>
              </a:lnSpc>
              <a:buFont typeface="Arial" charset="0"/>
              <a:buChar char="•"/>
            </a:pPr>
            <a:r>
              <a:rPr lang="en-US" sz="1800"/>
              <a:t>It is the data trail left by your interactions in the digital world</a:t>
            </a:r>
          </a:p>
          <a:p>
            <a:pPr marL="428625" indent="-428625">
              <a:lnSpc>
                <a:spcPct val="90000"/>
              </a:lnSpc>
              <a:buFont typeface="Arial" charset="0"/>
              <a:buChar char="•"/>
            </a:pPr>
            <a:r>
              <a:rPr lang="en-US" sz="1800"/>
              <a:t>It is a public record of</a:t>
            </a:r>
          </a:p>
          <a:p>
            <a:pPr marL="600075" lvl="1" indent="-257175">
              <a:lnSpc>
                <a:spcPct val="90000"/>
              </a:lnSpc>
              <a:buFont typeface="Arial" charset="0"/>
              <a:buChar char="•"/>
            </a:pPr>
            <a:r>
              <a:rPr lang="en-US"/>
              <a:t>what you said </a:t>
            </a:r>
          </a:p>
          <a:p>
            <a:pPr marL="600075" lvl="1" indent="-257175">
              <a:lnSpc>
                <a:spcPct val="90000"/>
              </a:lnSpc>
              <a:buFont typeface="Arial" charset="0"/>
              <a:buChar char="•"/>
            </a:pPr>
            <a:r>
              <a:rPr lang="en-US"/>
              <a:t>what was said about you</a:t>
            </a:r>
          </a:p>
          <a:p>
            <a:pPr marL="600075" lvl="1" indent="-257175">
              <a:lnSpc>
                <a:spcPct val="90000"/>
              </a:lnSpc>
              <a:buFont typeface="Arial" charset="0"/>
              <a:buChar char="•"/>
            </a:pPr>
            <a:r>
              <a:rPr lang="en-US"/>
              <a:t>what you liked, retweeted or shared</a:t>
            </a:r>
          </a:p>
          <a:p>
            <a:pPr marL="600075" lvl="1" indent="-257175">
              <a:lnSpc>
                <a:spcPct val="90000"/>
              </a:lnSpc>
              <a:buFont typeface="Arial" charset="0"/>
              <a:buChar char="•"/>
            </a:pPr>
            <a:r>
              <a:rPr lang="en-US"/>
              <a:t>where you are, or have been </a:t>
            </a:r>
          </a:p>
          <a:p>
            <a:pPr>
              <a:lnSpc>
                <a:spcPct val="90000"/>
              </a:lnSpc>
            </a:pPr>
            <a:endParaRPr lang="en-US" sz="1800"/>
          </a:p>
          <a:p>
            <a:pPr>
              <a:lnSpc>
                <a:spcPct val="90000"/>
              </a:lnSpc>
            </a:pPr>
            <a:r>
              <a:rPr lang="en-US" sz="1800"/>
              <a:t>Although it’s less public, there’s also a record of</a:t>
            </a:r>
          </a:p>
          <a:p>
            <a:pPr>
              <a:lnSpc>
                <a:spcPct val="90000"/>
              </a:lnSpc>
            </a:pPr>
            <a:endParaRPr lang="en-US" sz="1800"/>
          </a:p>
          <a:p>
            <a:pPr marL="428625" indent="-428625">
              <a:lnSpc>
                <a:spcPct val="90000"/>
              </a:lnSpc>
              <a:buFont typeface="Arial" charset="0"/>
              <a:buChar char="•"/>
            </a:pPr>
            <a:r>
              <a:rPr lang="en-US" sz="1800"/>
              <a:t>what you’ve clicked on </a:t>
            </a:r>
          </a:p>
          <a:p>
            <a:pPr marL="428625" indent="-428625">
              <a:lnSpc>
                <a:spcPct val="90000"/>
              </a:lnSpc>
              <a:buFont typeface="Arial" charset="0"/>
              <a:buChar char="•"/>
            </a:pPr>
            <a:r>
              <a:rPr lang="en-US" sz="1800"/>
              <a:t>what you’ve searched for</a:t>
            </a:r>
          </a:p>
          <a:p>
            <a:pPr marL="428625" indent="-428625">
              <a:lnSpc>
                <a:spcPct val="90000"/>
              </a:lnSpc>
              <a:buFont typeface="Arial" charset="0"/>
              <a:buChar char="•"/>
            </a:pPr>
            <a:r>
              <a:rPr lang="en-US" sz="1800"/>
              <a:t>your IP address </a:t>
            </a:r>
          </a:p>
          <a:p>
            <a:pPr marL="600075" lvl="1" indent="-257175">
              <a:lnSpc>
                <a:spcPct val="90000"/>
              </a:lnSpc>
              <a:buFont typeface="Arial" charset="0"/>
              <a:buChar char="•"/>
            </a:pPr>
            <a:endParaRPr lang="en-US"/>
          </a:p>
        </p:txBody>
      </p:sp>
    </p:spTree>
    <p:extLst>
      <p:ext uri="{BB962C8B-B14F-4D97-AF65-F5344CB8AC3E}">
        <p14:creationId xmlns:p14="http://schemas.microsoft.com/office/powerpoint/2010/main" val="63509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Controlling Digital Footprint</a:t>
            </a:r>
          </a:p>
        </p:txBody>
      </p:sp>
      <p:sp>
        <p:nvSpPr>
          <p:cNvPr id="3" name="Content Placeholder 2"/>
          <p:cNvSpPr>
            <a:spLocks noGrp="1"/>
          </p:cNvSpPr>
          <p:nvPr>
            <p:ph sz="half" idx="1"/>
          </p:nvPr>
        </p:nvSpPr>
        <p:spPr>
          <a:xfrm>
            <a:off x="457200" y="1673352"/>
            <a:ext cx="4038600" cy="4718304"/>
          </a:xfrm>
        </p:spPr>
        <p:txBody>
          <a:bodyPr>
            <a:normAutofit lnSpcReduction="10000"/>
          </a:bodyPr>
          <a:lstStyle/>
          <a:p>
            <a:pPr>
              <a:lnSpc>
                <a:spcPct val="90000"/>
              </a:lnSpc>
            </a:pPr>
            <a:r>
              <a:rPr lang="en-US" sz="1600" b="1" dirty="0"/>
              <a:t>Why is it important to be in control of your digital footprint? </a:t>
            </a:r>
          </a:p>
          <a:p>
            <a:pPr>
              <a:lnSpc>
                <a:spcPct val="90000"/>
              </a:lnSpc>
            </a:pPr>
            <a:endParaRPr lang="en-US" sz="1600" dirty="0"/>
          </a:p>
          <a:p>
            <a:pPr marL="428625" indent="-428625">
              <a:lnSpc>
                <a:spcPct val="90000"/>
              </a:lnSpc>
              <a:buFont typeface="Arial" charset="0"/>
              <a:buChar char="•"/>
            </a:pPr>
            <a:r>
              <a:rPr lang="en-US" sz="1600" dirty="0"/>
              <a:t>Employers can, and do, Google people who apply for jobs with them. They could check social media sites that appear in the search to see whether you’re the kind of person they want working for them. </a:t>
            </a:r>
          </a:p>
          <a:p>
            <a:pPr marL="428625" indent="-428625">
              <a:lnSpc>
                <a:spcPct val="90000"/>
              </a:lnSpc>
              <a:buFont typeface="Arial" charset="0"/>
              <a:buChar char="•"/>
            </a:pPr>
            <a:endParaRPr lang="en-US" sz="1600" dirty="0"/>
          </a:p>
          <a:p>
            <a:pPr marL="428625" indent="-428625">
              <a:lnSpc>
                <a:spcPct val="90000"/>
              </a:lnSpc>
              <a:buFont typeface="Arial" charset="0"/>
              <a:buChar char="•"/>
            </a:pPr>
            <a:r>
              <a:rPr lang="en-US" sz="1600" dirty="0"/>
              <a:t>Criminals gather information about you to fraudulently impersonate you – things like applying for credit cards or gaining access to sites or systems in your name. </a:t>
            </a:r>
          </a:p>
          <a:p>
            <a:pPr marL="428625" indent="-428625">
              <a:lnSpc>
                <a:spcPct val="90000"/>
              </a:lnSpc>
              <a:buFont typeface="Arial" charset="0"/>
              <a:buChar char="•"/>
            </a:pPr>
            <a:endParaRPr lang="en-US" sz="1600" dirty="0"/>
          </a:p>
          <a:p>
            <a:pPr marL="428625" indent="-428625">
              <a:lnSpc>
                <a:spcPct val="90000"/>
              </a:lnSpc>
              <a:buFont typeface="Arial" charset="0"/>
              <a:buChar char="•"/>
            </a:pPr>
            <a:r>
              <a:rPr lang="en-US" sz="1600" dirty="0"/>
              <a:t>Websites you visit place cookies on your computer to allow advertisers to target you with products based on your browsing history. </a:t>
            </a:r>
          </a:p>
          <a:p>
            <a:pPr marL="428625" indent="-428625">
              <a:lnSpc>
                <a:spcPct val="90000"/>
              </a:lnSpc>
              <a:buFont typeface="Arial" charset="0"/>
              <a:buChar char="•"/>
            </a:pPr>
            <a:endParaRPr lang="en-US" sz="1600" dirty="0"/>
          </a:p>
          <a:p>
            <a:pPr marL="428625" indent="-428625">
              <a:lnSpc>
                <a:spcPct val="90000"/>
              </a:lnSpc>
              <a:buFont typeface="Arial"/>
              <a:buChar char="•"/>
            </a:pPr>
            <a:endParaRPr lang="en-US" sz="1600" dirty="0"/>
          </a:p>
        </p:txBody>
      </p:sp>
      <p:pic>
        <p:nvPicPr>
          <p:cNvPr id="4" name="Picture 3">
            <a:extLst>
              <a:ext uri="{FF2B5EF4-FFF2-40B4-BE49-F238E27FC236}">
                <a16:creationId xmlns:a16="http://schemas.microsoft.com/office/drawing/2014/main" id="{28354EA4-8636-AA46-80AF-CC6190B3C1AE}"/>
              </a:ext>
            </a:extLst>
          </p:cNvPr>
          <p:cNvPicPr>
            <a:picLocks noChangeAspect="1"/>
          </p:cNvPicPr>
          <p:nvPr/>
        </p:nvPicPr>
        <p:blipFill>
          <a:blip r:embed="rId2"/>
          <a:stretch>
            <a:fillRect/>
          </a:stretch>
        </p:blipFill>
        <p:spPr>
          <a:xfrm>
            <a:off x="4648200" y="2919556"/>
            <a:ext cx="4038600" cy="2225895"/>
          </a:xfrm>
          <a:prstGeom prst="rect">
            <a:avLst/>
          </a:prstGeom>
          <a:noFill/>
        </p:spPr>
      </p:pic>
    </p:spTree>
    <p:extLst>
      <p:ext uri="{BB962C8B-B14F-4D97-AF65-F5344CB8AC3E}">
        <p14:creationId xmlns:p14="http://schemas.microsoft.com/office/powerpoint/2010/main" val="258055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4543-57AE-9543-89CA-67E6962ABD96}"/>
              </a:ext>
            </a:extLst>
          </p:cNvPr>
          <p:cNvSpPr>
            <a:spLocks noGrp="1"/>
          </p:cNvSpPr>
          <p:nvPr>
            <p:ph type="title"/>
          </p:nvPr>
        </p:nvSpPr>
        <p:spPr>
          <a:xfrm>
            <a:off x="457200" y="533400"/>
            <a:ext cx="8229600" cy="990600"/>
          </a:xfrm>
        </p:spPr>
        <p:txBody>
          <a:bodyPr anchor="ctr">
            <a:normAutofit/>
          </a:bodyPr>
          <a:lstStyle/>
          <a:p>
            <a:r>
              <a:rPr lang="en-US" dirty="0"/>
              <a:t>Controlling Digital Footprint</a:t>
            </a:r>
          </a:p>
        </p:txBody>
      </p:sp>
      <p:graphicFrame>
        <p:nvGraphicFramePr>
          <p:cNvPr id="5" name="Content Placeholder 2">
            <a:extLst>
              <a:ext uri="{FF2B5EF4-FFF2-40B4-BE49-F238E27FC236}">
                <a16:creationId xmlns:a16="http://schemas.microsoft.com/office/drawing/2014/main" id="{2DE3FDD6-7602-4A3A-B906-7C39891A98D0}"/>
              </a:ext>
            </a:extLst>
          </p:cNvPr>
          <p:cNvGraphicFramePr>
            <a:graphicFrameLocks noGrp="1"/>
          </p:cNvGraphicFramePr>
          <p:nvPr>
            <p:ph idx="1"/>
            <p:extLst>
              <p:ext uri="{D42A27DB-BD31-4B8C-83A1-F6EECF244321}">
                <p14:modId xmlns:p14="http://schemas.microsoft.com/office/powerpoint/2010/main" val="3587482215"/>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98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Managing Digital Footprint</a:t>
            </a:r>
          </a:p>
        </p:txBody>
      </p:sp>
      <p:graphicFrame>
        <p:nvGraphicFramePr>
          <p:cNvPr id="5" name="Content Placeholder 2">
            <a:extLst>
              <a:ext uri="{FF2B5EF4-FFF2-40B4-BE49-F238E27FC236}">
                <a16:creationId xmlns:a16="http://schemas.microsoft.com/office/drawing/2014/main" id="{D451E0F4-FA85-419E-8BDB-7CFF7DF882CB}"/>
              </a:ext>
            </a:extLst>
          </p:cNvPr>
          <p:cNvGraphicFramePr>
            <a:graphicFrameLocks noGrp="1"/>
          </p:cNvGraphicFramePr>
          <p:nvPr>
            <p:ph idx="1"/>
            <p:extLst>
              <p:ext uri="{D42A27DB-BD31-4B8C-83A1-F6EECF244321}">
                <p14:modId xmlns:p14="http://schemas.microsoft.com/office/powerpoint/2010/main" val="238106744"/>
              </p:ext>
            </p:extLst>
          </p:nvPr>
        </p:nvGraphicFramePr>
        <p:xfrm>
          <a:off x="457200" y="1444336"/>
          <a:ext cx="8229600" cy="5032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66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2054" name="Picture 6" descr="Tired of daylight saving time? These places are trying to end it.">
            <a:extLst>
              <a:ext uri="{FF2B5EF4-FFF2-40B4-BE49-F238E27FC236}">
                <a16:creationId xmlns:a16="http://schemas.microsoft.com/office/drawing/2014/main" id="{5B46DC1A-A63E-1545-9173-2900131AA3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6254" y="2377025"/>
            <a:ext cx="4038600" cy="26875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a:xfrm>
            <a:off x="4648200" y="2514600"/>
            <a:ext cx="4038600" cy="3877056"/>
          </a:xfrm>
        </p:spPr>
        <p:txBody>
          <a:bodyPr>
            <a:normAutofit/>
          </a:bodyPr>
          <a:lstStyle/>
          <a:p>
            <a:pPr marL="428625" indent="-428625">
              <a:buFont typeface="Arial"/>
              <a:buChar char="•"/>
            </a:pPr>
            <a:r>
              <a:rPr lang="en-US" dirty="0"/>
              <a:t>It saves time:</a:t>
            </a:r>
          </a:p>
          <a:p>
            <a:pPr marL="428625" indent="-428625">
              <a:buFont typeface="Arial"/>
              <a:buChar char="•"/>
            </a:pPr>
            <a:r>
              <a:rPr lang="en-US" dirty="0"/>
              <a:t>Being digitally literate can save hours per month for tasks that could only be done offline in the past</a:t>
            </a:r>
          </a:p>
          <a:p>
            <a:pPr marL="428625" indent="-428625">
              <a:buFont typeface="Arial"/>
              <a:buChar char="•"/>
            </a:pPr>
            <a:r>
              <a:rPr lang="en-US" dirty="0"/>
              <a:t>Examples?</a:t>
            </a:r>
          </a:p>
        </p:txBody>
      </p:sp>
    </p:spTree>
    <p:extLst>
      <p:ext uri="{BB962C8B-B14F-4D97-AF65-F5344CB8AC3E}">
        <p14:creationId xmlns:p14="http://schemas.microsoft.com/office/powerpoint/2010/main" val="415466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974272"/>
            <a:ext cx="4038600" cy="4417383"/>
          </a:xfrm>
        </p:spPr>
        <p:txBody>
          <a:bodyPr>
            <a:normAutofit/>
          </a:bodyPr>
          <a:lstStyle/>
          <a:p>
            <a:pPr marL="428625" indent="-428625">
              <a:buFont typeface="Arial"/>
              <a:buChar char="•"/>
            </a:pPr>
            <a:r>
              <a:rPr lang="en-US" dirty="0"/>
              <a:t>You learn faster:</a:t>
            </a:r>
          </a:p>
          <a:p>
            <a:pPr marL="428625" indent="-428625">
              <a:buFont typeface="Arial"/>
              <a:buChar char="•"/>
            </a:pPr>
            <a:r>
              <a:rPr lang="en-US" dirty="0"/>
              <a:t>Study at your own pace, lookup words, data, facts, figures. Try new things without fear.</a:t>
            </a:r>
          </a:p>
          <a:p>
            <a:pPr marL="428625" indent="-428625">
              <a:buFont typeface="Arial"/>
              <a:buChar char="•"/>
            </a:pPr>
            <a:r>
              <a:rPr lang="en-US" dirty="0"/>
              <a:t>Examples?</a:t>
            </a:r>
          </a:p>
          <a:p>
            <a:endParaRPr lang="en-US" dirty="0"/>
          </a:p>
        </p:txBody>
      </p:sp>
      <p:pic>
        <p:nvPicPr>
          <p:cNvPr id="3074" name="Picture 2" descr="How to learn your way into a new job">
            <a:extLst>
              <a:ext uri="{FF2B5EF4-FFF2-40B4-BE49-F238E27FC236}">
                <a16:creationId xmlns:a16="http://schemas.microsoft.com/office/drawing/2014/main" id="{31623AE6-B0DD-F644-B8FE-564C8D313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7191" y="1899043"/>
            <a:ext cx="4038600" cy="2687504"/>
          </a:xfrm>
          <a:prstGeom prst="rect">
            <a:avLst/>
          </a:prstGeom>
          <a:solidFill>
            <a:srgbClr val="FFFFFF"/>
          </a:solidFill>
        </p:spPr>
      </p:pic>
    </p:spTree>
    <p:extLst>
      <p:ext uri="{BB962C8B-B14F-4D97-AF65-F5344CB8AC3E}">
        <p14:creationId xmlns:p14="http://schemas.microsoft.com/office/powerpoint/2010/main" val="149975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673352"/>
            <a:ext cx="5122718" cy="4718304"/>
          </a:xfrm>
        </p:spPr>
        <p:txBody>
          <a:bodyPr>
            <a:normAutofit/>
          </a:bodyPr>
          <a:lstStyle/>
          <a:p>
            <a:pPr marL="428625" indent="-428625">
              <a:buFont typeface="Arial"/>
              <a:buChar char="•"/>
            </a:pPr>
            <a:r>
              <a:rPr lang="en-US" dirty="0"/>
              <a:t>You save money:</a:t>
            </a:r>
          </a:p>
          <a:p>
            <a:pPr marL="428625" indent="-428625">
              <a:buFont typeface="Arial"/>
              <a:buChar char="•"/>
            </a:pPr>
            <a:r>
              <a:rPr lang="en-US" dirty="0"/>
              <a:t>Coupon codes, daily deal sites, comparison shopping sites and mobile apps, make it easier than ever to get the best product at the best price.</a:t>
            </a:r>
          </a:p>
          <a:p>
            <a:pPr marL="428625" indent="-428625">
              <a:buFont typeface="Arial"/>
              <a:buChar char="•"/>
            </a:pPr>
            <a:r>
              <a:rPr lang="en-US" dirty="0"/>
              <a:t>Examples?</a:t>
            </a:r>
          </a:p>
        </p:txBody>
      </p:sp>
      <p:pic>
        <p:nvPicPr>
          <p:cNvPr id="4098" name="Picture 2" descr="How do you score on this money quiz for teenagers? - BBC News">
            <a:extLst>
              <a:ext uri="{FF2B5EF4-FFF2-40B4-BE49-F238E27FC236}">
                <a16:creationId xmlns:a16="http://schemas.microsoft.com/office/drawing/2014/main" id="{F536206A-4FD7-0C44-B737-A85D4577A4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68" r="31799" b="-1"/>
          <a:stretch/>
        </p:blipFill>
        <p:spPr bwMode="auto">
          <a:xfrm>
            <a:off x="5579918" y="1673352"/>
            <a:ext cx="3106882" cy="3629776"/>
          </a:xfrm>
          <a:prstGeom prst="rect">
            <a:avLst/>
          </a:prstGeom>
          <a:solidFill>
            <a:srgbClr val="FFFFFF"/>
          </a:solidFill>
        </p:spPr>
      </p:pic>
    </p:spTree>
    <p:extLst>
      <p:ext uri="{BB962C8B-B14F-4D97-AF65-F5344CB8AC3E}">
        <p14:creationId xmlns:p14="http://schemas.microsoft.com/office/powerpoint/2010/main" val="1703908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452</TotalTime>
  <Words>1556</Words>
  <Application>Microsoft Office PowerPoint</Application>
  <PresentationFormat>On-screen Show (4:3)</PresentationFormat>
  <Paragraphs>138</Paragraphs>
  <Slides>22</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Constantia</vt:lpstr>
      <vt:lpstr>Wingdings 2</vt:lpstr>
      <vt:lpstr>Clarity</vt:lpstr>
      <vt:lpstr>Paintbrush Picture</vt:lpstr>
      <vt:lpstr>PowerPoint Presentation</vt:lpstr>
      <vt:lpstr>Learning Outcomes</vt:lpstr>
      <vt:lpstr>Digital footprint</vt:lpstr>
      <vt:lpstr>Controlling Digital Footprint</vt:lpstr>
      <vt:lpstr>Controlling Digital Footprint</vt:lpstr>
      <vt:lpstr>Managing Digital Footprint</vt:lpstr>
      <vt:lpstr>Why should we care to ‘being digital’?</vt:lpstr>
      <vt:lpstr>Why should we care to ‘being digital’?</vt:lpstr>
      <vt:lpstr>Why should we care to ‘being digital’?</vt:lpstr>
      <vt:lpstr>Why should we care to ‘being digital’?</vt:lpstr>
      <vt:lpstr>Why should we care to ‘being digital’?</vt:lpstr>
      <vt:lpstr>Social Networking:    Positive</vt:lpstr>
      <vt:lpstr>Personal Security:   Positive/Negative</vt:lpstr>
      <vt:lpstr>Generation Barriers</vt:lpstr>
      <vt:lpstr>Health:   Benefits</vt:lpstr>
      <vt:lpstr>Business:  Positive</vt:lpstr>
      <vt:lpstr>Why should we care to ‘being digital’?</vt:lpstr>
      <vt:lpstr>School : Positives</vt:lpstr>
      <vt:lpstr>Positive Overall</vt:lpstr>
      <vt:lpstr>Negative Overall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Florin Babor</cp:lastModifiedBy>
  <cp:revision>7</cp:revision>
  <dcterms:created xsi:type="dcterms:W3CDTF">2020-08-18T17:23:45Z</dcterms:created>
  <dcterms:modified xsi:type="dcterms:W3CDTF">2022-05-04T18:24:17Z</dcterms:modified>
</cp:coreProperties>
</file>